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AB68-AE73-46D0-9523-13C8002B9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60C6E-B014-40A2-A8CD-B19935D56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EE78BC-2E57-42CC-BAD2-74E012814855}"/>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50679C17-9ED4-42DB-AE28-A94891548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21091-D757-4FD5-9E3A-C25DB82D11A5}"/>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227649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594E-2825-4DB3-99AE-29A660E48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5B4B1-FD25-4D1D-891D-C8DF44311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139B9-052F-43F3-A8CD-BC71AE153625}"/>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0E6267A9-1D9F-4B9A-ADF6-287320105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89AB3-A313-4B4F-AA74-F5484C2AC786}"/>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278653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CABC9-5AC2-4F1F-A235-5F99A7455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E54FFE-64A7-4922-8ACD-0D13B7C3B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409CE-A547-4FA8-B623-6079883156ED}"/>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472BCCA2-AD73-4F74-9BCA-9E8626E69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5CA47-72BE-471F-AB1A-21658802C1CC}"/>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324162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437B-87E6-42D9-904E-5F969C46D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58AFD-4FF9-445D-902F-82387DAA8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E1D15-F3F9-4978-B05D-0C9B58A3F1E7}"/>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F62F4797-0218-4F82-9195-4D11AF34A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44175-0F35-4894-B2A7-C50F4CA952C9}"/>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574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5DEF-9DA6-4CE6-B676-15C479F9C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F04FA-A5AF-49D6-89A6-64DFCCA57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B1982-EBF4-4180-A980-49BC27BAE662}"/>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587C6E44-47C6-4D96-A5BA-20AF7E6F4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7BA99-AE64-4AA9-B744-E825CD97D165}"/>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57478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E467-34F9-422C-9157-C89C63FE0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6A301-7C35-4C8C-9B2B-6E626C70F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A892DB-8262-48BC-85DC-56236D193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322B1-65E7-46B3-8D42-C58A846D1A18}"/>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6" name="Footer Placeholder 5">
            <a:extLst>
              <a:ext uri="{FF2B5EF4-FFF2-40B4-BE49-F238E27FC236}">
                <a16:creationId xmlns:a16="http://schemas.microsoft.com/office/drawing/2014/main" id="{51587F7A-9BA6-425F-9AA6-FC898DAFD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5E972-1ED5-43DB-8EC0-2F3086DDDCD6}"/>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253715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8D82-8E5B-476D-B824-1E0F1E0CC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BD8916-398E-4136-A1A2-6E35A85C7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93FA5-012E-4888-967B-D584A3919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3825E-B01D-4F9D-9E7B-F1483A813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81BC3-8AC0-4C98-B89D-D2F902150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B65CAC-3645-42CC-8442-B81EB64EFAB2}"/>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8" name="Footer Placeholder 7">
            <a:extLst>
              <a:ext uri="{FF2B5EF4-FFF2-40B4-BE49-F238E27FC236}">
                <a16:creationId xmlns:a16="http://schemas.microsoft.com/office/drawing/2014/main" id="{957403BA-66B5-4EC7-85B1-2E7E8BBA52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DE677C-BC6D-4079-8352-B63CB5315316}"/>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302811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867D-9ED3-4D23-B3F5-9B6B95849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DE5741-B169-4937-B832-B963542538B2}"/>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4" name="Footer Placeholder 3">
            <a:extLst>
              <a:ext uri="{FF2B5EF4-FFF2-40B4-BE49-F238E27FC236}">
                <a16:creationId xmlns:a16="http://schemas.microsoft.com/office/drawing/2014/main" id="{C596509E-1843-4B4F-864C-EC757CFC7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CDB45-D3B0-4621-BF4D-01536580A4C8}"/>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95874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DE879-C738-45BC-A807-95501A1B5405}"/>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3" name="Footer Placeholder 2">
            <a:extLst>
              <a:ext uri="{FF2B5EF4-FFF2-40B4-BE49-F238E27FC236}">
                <a16:creationId xmlns:a16="http://schemas.microsoft.com/office/drawing/2014/main" id="{2E039028-207C-4C1D-91AC-B3CBDF163A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71BC77-1EA7-4D93-9CF8-20482BC274B7}"/>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07610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5F6E-DCCA-484C-851A-E7FF14C5C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68CF1F-3ABD-423E-8443-F7E62954E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F45B9-3ED6-4322-A814-7EB5599D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7CA3F-9D71-49F6-A7C1-9A40CB6E988E}"/>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6" name="Footer Placeholder 5">
            <a:extLst>
              <a:ext uri="{FF2B5EF4-FFF2-40B4-BE49-F238E27FC236}">
                <a16:creationId xmlns:a16="http://schemas.microsoft.com/office/drawing/2014/main" id="{6CC1BF74-3F95-4E49-A657-1FBC8B99B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57154-985D-4E15-A54B-98DD2B46D3B9}"/>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12950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7AA1-8B0D-453D-8B55-9B438F38F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E7381-5909-4A39-929A-D020B3E72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B9B67-4520-4E5F-A8EA-2237F5AD4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41A7-B3B7-434E-BBFE-020AE2E3710E}"/>
              </a:ext>
            </a:extLst>
          </p:cNvPr>
          <p:cNvSpPr>
            <a:spLocks noGrp="1"/>
          </p:cNvSpPr>
          <p:nvPr>
            <p:ph type="dt" sz="half" idx="10"/>
          </p:nvPr>
        </p:nvSpPr>
        <p:spPr/>
        <p:txBody>
          <a:bodyPr/>
          <a:lstStyle/>
          <a:p>
            <a:fld id="{D972EADA-F133-47A2-887C-AA18AE0AC65C}" type="datetimeFigureOut">
              <a:rPr lang="en-US" smtClean="0"/>
              <a:t>6/27/2022</a:t>
            </a:fld>
            <a:endParaRPr lang="en-US"/>
          </a:p>
        </p:txBody>
      </p:sp>
      <p:sp>
        <p:nvSpPr>
          <p:cNvPr id="6" name="Footer Placeholder 5">
            <a:extLst>
              <a:ext uri="{FF2B5EF4-FFF2-40B4-BE49-F238E27FC236}">
                <a16:creationId xmlns:a16="http://schemas.microsoft.com/office/drawing/2014/main" id="{14D18E58-26D2-4092-ACC0-880DA7FDE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519D9-2839-45DA-8652-8E4A37B81E7E}"/>
              </a:ext>
            </a:extLst>
          </p:cNvPr>
          <p:cNvSpPr>
            <a:spLocks noGrp="1"/>
          </p:cNvSpPr>
          <p:nvPr>
            <p:ph type="sldNum" sz="quarter" idx="12"/>
          </p:nvPr>
        </p:nvSpPr>
        <p:spPr/>
        <p:txBody>
          <a:bodyPr/>
          <a:lstStyle/>
          <a:p>
            <a:fld id="{9ACC75DF-DDD9-404D-BB15-CFF0704B00AD}" type="slidenum">
              <a:rPr lang="en-US" smtClean="0"/>
              <a:t>‹#›</a:t>
            </a:fld>
            <a:endParaRPr lang="en-US"/>
          </a:p>
        </p:txBody>
      </p:sp>
    </p:spTree>
    <p:extLst>
      <p:ext uri="{BB962C8B-B14F-4D97-AF65-F5344CB8AC3E}">
        <p14:creationId xmlns:p14="http://schemas.microsoft.com/office/powerpoint/2010/main" val="148389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4153-013D-4549-B857-B7123F68E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B499E-3716-4C86-9D43-2A956DF66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73036-0587-44C1-A016-A62D9905C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2EADA-F133-47A2-887C-AA18AE0AC65C}" type="datetimeFigureOut">
              <a:rPr lang="en-US" smtClean="0"/>
              <a:t>6/27/2022</a:t>
            </a:fld>
            <a:endParaRPr lang="en-US"/>
          </a:p>
        </p:txBody>
      </p:sp>
      <p:sp>
        <p:nvSpPr>
          <p:cNvPr id="5" name="Footer Placeholder 4">
            <a:extLst>
              <a:ext uri="{FF2B5EF4-FFF2-40B4-BE49-F238E27FC236}">
                <a16:creationId xmlns:a16="http://schemas.microsoft.com/office/drawing/2014/main" id="{F7E113B4-DD69-464B-84D3-879FE172F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3F18F6-B634-43BB-9CF6-BF6A8C53E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C75DF-DDD9-404D-BB15-CFF0704B00AD}" type="slidenum">
              <a:rPr lang="en-US" smtClean="0"/>
              <a:t>‹#›</a:t>
            </a:fld>
            <a:endParaRPr lang="en-US"/>
          </a:p>
        </p:txBody>
      </p:sp>
    </p:spTree>
    <p:extLst>
      <p:ext uri="{BB962C8B-B14F-4D97-AF65-F5344CB8AC3E}">
        <p14:creationId xmlns:p14="http://schemas.microsoft.com/office/powerpoint/2010/main" val="3411762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FA1F-9CC3-4602-B209-B3072343AAF4}"/>
              </a:ext>
            </a:extLst>
          </p:cNvPr>
          <p:cNvSpPr>
            <a:spLocks noGrp="1"/>
          </p:cNvSpPr>
          <p:nvPr>
            <p:ph type="ctrTitle"/>
          </p:nvPr>
        </p:nvSpPr>
        <p:spPr/>
        <p:txBody>
          <a:bodyPr/>
          <a:lstStyle/>
          <a:p>
            <a:r>
              <a:rPr lang="en-US" dirty="0"/>
              <a:t>NASA MSFC Visit</a:t>
            </a:r>
            <a:br>
              <a:rPr lang="en-US" dirty="0"/>
            </a:br>
            <a:r>
              <a:rPr lang="en-US" dirty="0"/>
              <a:t>June 2022</a:t>
            </a:r>
          </a:p>
        </p:txBody>
      </p:sp>
      <p:sp>
        <p:nvSpPr>
          <p:cNvPr id="3" name="Subtitle 2">
            <a:extLst>
              <a:ext uri="{FF2B5EF4-FFF2-40B4-BE49-F238E27FC236}">
                <a16:creationId xmlns:a16="http://schemas.microsoft.com/office/drawing/2014/main" id="{D4F78ABD-9A11-4442-B335-9367F19923C7}"/>
              </a:ext>
            </a:extLst>
          </p:cNvPr>
          <p:cNvSpPr>
            <a:spLocks noGrp="1"/>
          </p:cNvSpPr>
          <p:nvPr>
            <p:ph type="subTitle" idx="1"/>
          </p:nvPr>
        </p:nvSpPr>
        <p:spPr/>
        <p:txBody>
          <a:bodyPr/>
          <a:lstStyle/>
          <a:p>
            <a:r>
              <a:rPr lang="en-US" dirty="0"/>
              <a:t>Avinash Baskaran</a:t>
            </a:r>
          </a:p>
        </p:txBody>
      </p:sp>
    </p:spTree>
    <p:extLst>
      <p:ext uri="{BB962C8B-B14F-4D97-AF65-F5344CB8AC3E}">
        <p14:creationId xmlns:p14="http://schemas.microsoft.com/office/powerpoint/2010/main" val="278564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22FE-DC0A-446C-9E7F-0352D981385E}"/>
              </a:ext>
            </a:extLst>
          </p:cNvPr>
          <p:cNvSpPr>
            <a:spLocks noGrp="1"/>
          </p:cNvSpPr>
          <p:nvPr>
            <p:ph type="title"/>
          </p:nvPr>
        </p:nvSpPr>
        <p:spPr/>
        <p:txBody>
          <a:bodyPr/>
          <a:lstStyle/>
          <a:p>
            <a:r>
              <a:rPr lang="en-US" dirty="0"/>
              <a:t>Auburn </a:t>
            </a:r>
            <a:r>
              <a:rPr lang="en-US" dirty="0">
                <a:sym typeface="Wingdings" panose="05000000000000000000" pitchFamily="2" charset="2"/>
              </a:rPr>
              <a:t> Huntsville</a:t>
            </a:r>
            <a:endParaRPr lang="en-US" dirty="0"/>
          </a:p>
        </p:txBody>
      </p:sp>
      <p:pic>
        <p:nvPicPr>
          <p:cNvPr id="5" name="Picture 4">
            <a:extLst>
              <a:ext uri="{FF2B5EF4-FFF2-40B4-BE49-F238E27FC236}">
                <a16:creationId xmlns:a16="http://schemas.microsoft.com/office/drawing/2014/main" id="{08FD9A4E-143A-48B6-A036-3AB9798CF38A}"/>
              </a:ext>
            </a:extLst>
          </p:cNvPr>
          <p:cNvPicPr>
            <a:picLocks noChangeAspect="1"/>
          </p:cNvPicPr>
          <p:nvPr/>
        </p:nvPicPr>
        <p:blipFill>
          <a:blip r:embed="rId2"/>
          <a:stretch>
            <a:fillRect/>
          </a:stretch>
        </p:blipFill>
        <p:spPr>
          <a:xfrm>
            <a:off x="6519468" y="0"/>
            <a:ext cx="4984635" cy="6858000"/>
          </a:xfrm>
          <a:prstGeom prst="rect">
            <a:avLst/>
          </a:prstGeom>
        </p:spPr>
      </p:pic>
      <p:sp>
        <p:nvSpPr>
          <p:cNvPr id="11" name="Content Placeholder 10">
            <a:extLst>
              <a:ext uri="{FF2B5EF4-FFF2-40B4-BE49-F238E27FC236}">
                <a16:creationId xmlns:a16="http://schemas.microsoft.com/office/drawing/2014/main" id="{869B1475-C2B9-4DAD-BF50-2EA43B5C5374}"/>
              </a:ext>
            </a:extLst>
          </p:cNvPr>
          <p:cNvSpPr txBox="1">
            <a:spLocks noGrp="1"/>
          </p:cNvSpPr>
          <p:nvPr>
            <p:ph sz="half" idx="1"/>
          </p:nvPr>
        </p:nvSpPr>
        <p:spPr>
          <a:xfrm>
            <a:off x="838200" y="1825625"/>
            <a:ext cx="5181600" cy="4372479"/>
          </a:xfrm>
          <a:prstGeom prst="rect">
            <a:avLst/>
          </a:prstGeom>
          <a:noFill/>
        </p:spPr>
        <p:txBody>
          <a:bodyPr wrap="square">
            <a:spAutoFit/>
          </a:bodyPr>
          <a:lstStyle/>
          <a:p>
            <a:pPr marL="0" indent="0">
              <a:buNone/>
            </a:pPr>
            <a:r>
              <a:rPr lang="en-US" sz="2000" b="0" i="0" dirty="0">
                <a:solidFill>
                  <a:srgbClr val="201F1E"/>
                </a:solidFill>
                <a:effectLst/>
                <a:latin typeface="Calibri" panose="020F0502020204030204" pitchFamily="34" charset="0"/>
              </a:rPr>
              <a:t>I will be traveling to NASA Marshall Space Flight Center in Huntsville, AL, to collaborate with NASA ES33 research branch on a research fellowship project. This collaboration is requisite to satisfy the terms of the fellowship, and will allow me to reapply for funding renewal in the future. This travel will occur from 6:00am on June 11</a:t>
            </a:r>
            <a:r>
              <a:rPr lang="en-US" sz="2000" b="0" i="0" baseline="30000" dirty="0">
                <a:solidFill>
                  <a:srgbClr val="201F1E"/>
                </a:solidFill>
                <a:effectLst/>
                <a:latin typeface="Calibri" panose="020F0502020204030204" pitchFamily="34" charset="0"/>
              </a:rPr>
              <a:t>th</a:t>
            </a:r>
            <a:r>
              <a:rPr lang="en-US" sz="2000" b="0" i="0" dirty="0">
                <a:solidFill>
                  <a:srgbClr val="201F1E"/>
                </a:solidFill>
                <a:effectLst/>
                <a:latin typeface="Calibri" panose="020F0502020204030204" pitchFamily="34" charset="0"/>
              </a:rPr>
              <a:t> to 8pm on June 15</a:t>
            </a:r>
            <a:r>
              <a:rPr lang="en-US" sz="2000" b="0" i="0" baseline="30000" dirty="0">
                <a:solidFill>
                  <a:srgbClr val="201F1E"/>
                </a:solidFill>
                <a:effectLst/>
                <a:latin typeface="Calibri" panose="020F0502020204030204" pitchFamily="34" charset="0"/>
              </a:rPr>
              <a:t>th</a:t>
            </a:r>
            <a:r>
              <a:rPr lang="en-US" sz="2000" b="0" i="0" dirty="0">
                <a:solidFill>
                  <a:srgbClr val="201F1E"/>
                </a:solidFill>
                <a:effectLst/>
                <a:latin typeface="Calibri" panose="020F0502020204030204" pitchFamily="34" charset="0"/>
              </a:rPr>
              <a:t>, 2022.</a:t>
            </a:r>
            <a:endParaRPr lang="en-US" sz="2000" dirty="0"/>
          </a:p>
          <a:p>
            <a:pPr marL="0" indent="0">
              <a:buNone/>
            </a:pPr>
            <a:endParaRPr lang="en-US" dirty="0"/>
          </a:p>
          <a:p>
            <a:pPr marL="0" indent="0">
              <a:buNone/>
            </a:pPr>
            <a:r>
              <a:rPr lang="en-US" b="1" dirty="0"/>
              <a:t>Travel Details: </a:t>
            </a:r>
          </a:p>
          <a:p>
            <a:pPr marL="0" indent="0">
              <a:buNone/>
            </a:pPr>
            <a:r>
              <a:rPr lang="en-US" dirty="0"/>
              <a:t>Distance: 210 Miles</a:t>
            </a:r>
          </a:p>
          <a:p>
            <a:pPr marL="0" indent="0">
              <a:buNone/>
            </a:pPr>
            <a:r>
              <a:rPr lang="en-US" dirty="0"/>
              <a:t>Travel Time: 4 Hours</a:t>
            </a:r>
          </a:p>
        </p:txBody>
      </p:sp>
    </p:spTree>
    <p:extLst>
      <p:ext uri="{BB962C8B-B14F-4D97-AF65-F5344CB8AC3E}">
        <p14:creationId xmlns:p14="http://schemas.microsoft.com/office/powerpoint/2010/main" val="198015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2FE1-3668-400F-8153-ECE2B298E19A}"/>
              </a:ext>
            </a:extLst>
          </p:cNvPr>
          <p:cNvSpPr>
            <a:spLocks noGrp="1"/>
          </p:cNvSpPr>
          <p:nvPr>
            <p:ph type="title"/>
          </p:nvPr>
        </p:nvSpPr>
        <p:spPr/>
        <p:txBody>
          <a:bodyPr/>
          <a:lstStyle/>
          <a:p>
            <a:r>
              <a:rPr lang="en-US" dirty="0"/>
              <a:t>Agenda</a:t>
            </a:r>
          </a:p>
        </p:txBody>
      </p:sp>
      <p:pic>
        <p:nvPicPr>
          <p:cNvPr id="5" name="Picture 4">
            <a:extLst>
              <a:ext uri="{FF2B5EF4-FFF2-40B4-BE49-F238E27FC236}">
                <a16:creationId xmlns:a16="http://schemas.microsoft.com/office/drawing/2014/main" id="{81C03382-E6CE-49D7-805A-5969626AB4C5}"/>
              </a:ext>
            </a:extLst>
          </p:cNvPr>
          <p:cNvPicPr>
            <a:picLocks noChangeAspect="1"/>
          </p:cNvPicPr>
          <p:nvPr/>
        </p:nvPicPr>
        <p:blipFill>
          <a:blip r:embed="rId2"/>
          <a:stretch>
            <a:fillRect/>
          </a:stretch>
        </p:blipFill>
        <p:spPr>
          <a:xfrm>
            <a:off x="226152" y="1680202"/>
            <a:ext cx="11661047" cy="4057072"/>
          </a:xfrm>
          <a:prstGeom prst="rect">
            <a:avLst/>
          </a:prstGeom>
        </p:spPr>
      </p:pic>
    </p:spTree>
    <p:extLst>
      <p:ext uri="{BB962C8B-B14F-4D97-AF65-F5344CB8AC3E}">
        <p14:creationId xmlns:p14="http://schemas.microsoft.com/office/powerpoint/2010/main" val="235669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94</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NASA MSFC Visit June 2022</vt:lpstr>
      <vt:lpstr>Auburn  Huntsville</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MSFC Visit June 2022</dc:title>
  <dc:creator>Avinash Baskaran</dc:creator>
  <cp:lastModifiedBy>Avinash Baskaran</cp:lastModifiedBy>
  <cp:revision>3</cp:revision>
  <cp:lastPrinted>2022-06-27T21:51:25Z</cp:lastPrinted>
  <dcterms:created xsi:type="dcterms:W3CDTF">2022-06-27T21:14:04Z</dcterms:created>
  <dcterms:modified xsi:type="dcterms:W3CDTF">2022-06-27T21:51:27Z</dcterms:modified>
</cp:coreProperties>
</file>