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4" r:id="rId2"/>
    <p:sldId id="393" r:id="rId3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Steadman" initials="KS" lastIdx="5" clrIdx="0">
    <p:extLst>
      <p:ext uri="{19B8F6BF-5375-455C-9EA6-DF929625EA0E}">
        <p15:presenceInfo xmlns:p15="http://schemas.microsoft.com/office/powerpoint/2012/main" userId="S::kzs0138@auburn.edu::a1017cdf-d68c-4423-8e68-cce1f5acd5cd" providerId="AD"/>
      </p:ext>
    </p:extLst>
  </p:cmAuthor>
  <p:cmAuthor id="2" name="Chad Rose" initials="CR" lastIdx="1" clrIdx="1">
    <p:extLst>
      <p:ext uri="{19B8F6BF-5375-455C-9EA6-DF929625EA0E}">
        <p15:presenceInfo xmlns:p15="http://schemas.microsoft.com/office/powerpoint/2012/main" userId="Chad Ro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3244D"/>
    <a:srgbClr val="2B79A9"/>
    <a:srgbClr val="DD550C"/>
    <a:srgbClr val="83C2FD"/>
    <a:srgbClr val="496E9C"/>
    <a:srgbClr val="F680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7" autoAdjust="0"/>
    <p:restoredTop sz="91579" autoAdjust="0"/>
  </p:normalViewPr>
  <p:slideViewPr>
    <p:cSldViewPr snapToGrid="0" snapToObjects="1">
      <p:cViewPr varScale="1">
        <p:scale>
          <a:sx n="105" d="100"/>
          <a:sy n="105" d="100"/>
        </p:scale>
        <p:origin x="163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3872" y="4835022"/>
            <a:ext cx="9170897" cy="2022977"/>
          </a:xfrm>
          <a:prstGeom prst="rect">
            <a:avLst/>
          </a:prstGeom>
          <a:solidFill>
            <a:srgbClr val="03244D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3872" y="4504664"/>
            <a:ext cx="9170897" cy="250980"/>
          </a:xfrm>
          <a:prstGeom prst="rect">
            <a:avLst/>
          </a:prstGeom>
          <a:solidFill>
            <a:srgbClr val="F68026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idx="3"/>
          </p:nvPr>
        </p:nvSpPr>
        <p:spPr>
          <a:xfrm>
            <a:off x="3065953" y="0"/>
            <a:ext cx="3016345" cy="444536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spcBef>
                <a:spcPts val="0"/>
              </a:spcBef>
              <a:buClrTx/>
              <a:buSzTx/>
              <a:buFontTx/>
              <a:buNone/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17"/>
          <p:cNvSpPr>
            <a:spLocks noGrp="1"/>
          </p:cNvSpPr>
          <p:nvPr>
            <p:ph type="title" hasCustomPrompt="1"/>
          </p:nvPr>
        </p:nvSpPr>
        <p:spPr>
          <a:xfrm>
            <a:off x="1138642" y="771440"/>
            <a:ext cx="6883815" cy="60200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</a:t>
            </a:r>
            <a:r>
              <a:rPr lang="en-US" sz="3500" b="1" dirty="0">
                <a:solidFill>
                  <a:srgbClr val="03244D"/>
                </a:solidFill>
                <a:uFill>
                  <a:solidFill>
                    <a:srgbClr val="FFFFFF"/>
                  </a:solidFill>
                </a:uFill>
              </a:rPr>
              <a:t>Title</a:t>
            </a:r>
            <a:r>
              <a:rPr sz="35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67680-594B-D840-9ADC-D8DEC3EE9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5" y="5349498"/>
            <a:ext cx="3410716" cy="90555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A1AAFBF-730F-45D2-99A2-C77CCA46E4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2135" y="5097530"/>
            <a:ext cx="1847571" cy="1497959"/>
          </a:xfrm>
          <a:prstGeom prst="round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4" name="Shape 23"/>
          <p:cNvSpPr>
            <a:spLocks noGrp="1"/>
          </p:cNvSpPr>
          <p:nvPr>
            <p:ph type="body" idx="10"/>
          </p:nvPr>
        </p:nvSpPr>
        <p:spPr>
          <a:xfrm>
            <a:off x="4495800" y="1224814"/>
            <a:ext cx="4038600" cy="5257802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4" name="Shape 23"/>
          <p:cNvSpPr>
            <a:spLocks noGrp="1"/>
          </p:cNvSpPr>
          <p:nvPr>
            <p:ph type="body" idx="10"/>
          </p:nvPr>
        </p:nvSpPr>
        <p:spPr>
          <a:xfrm>
            <a:off x="4495800" y="1224818"/>
            <a:ext cx="4038600" cy="5257802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23"/>
          <p:cNvSpPr>
            <a:spLocks noGrp="1"/>
          </p:cNvSpPr>
          <p:nvPr>
            <p:ph type="body" idx="11"/>
          </p:nvPr>
        </p:nvSpPr>
        <p:spPr>
          <a:xfrm>
            <a:off x="457200" y="1224818"/>
            <a:ext cx="4038600" cy="5257802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3872" y="0"/>
            <a:ext cx="9170897" cy="1031960"/>
          </a:xfrm>
          <a:prstGeom prst="rect">
            <a:avLst/>
          </a:prstGeom>
          <a:solidFill>
            <a:srgbClr val="03244D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dirty="0"/>
          </a:p>
        </p:txBody>
      </p:sp>
      <p:sp>
        <p:nvSpPr>
          <p:cNvPr id="3" name="Shape 3"/>
          <p:cNvSpPr/>
          <p:nvPr/>
        </p:nvSpPr>
        <p:spPr>
          <a:xfrm>
            <a:off x="-3872" y="1088660"/>
            <a:ext cx="9170897" cy="124744"/>
          </a:xfrm>
          <a:prstGeom prst="rect">
            <a:avLst/>
          </a:prstGeom>
          <a:solidFill>
            <a:srgbClr val="F68026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225310" y="221956"/>
            <a:ext cx="6581000" cy="662692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457200" y="1224824"/>
            <a:ext cx="8229600" cy="5257802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  <a:endParaRPr lang="en-US" sz="2000" dirty="0">
              <a:uFill>
                <a:solidFill/>
              </a:uFill>
            </a:endParaRPr>
          </a:p>
          <a:p>
            <a:pPr lvl="5">
              <a:defRPr sz="1800">
                <a:uFillTx/>
              </a:defRPr>
            </a:pPr>
            <a:endParaRPr sz="2000" dirty="0">
              <a:uFill>
                <a:solidFill/>
              </a:u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04406-56D9-B540-B36C-10EC095291F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62" y="221956"/>
            <a:ext cx="2066411" cy="54864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BC2B477-8ADE-4990-B877-5ECED6ABB3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9308" y="5727223"/>
            <a:ext cx="1394691" cy="11307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</p:sldLayoutIdLst>
  <p:transition spd="med"/>
  <p:hf hdr="0" dt="0"/>
  <p:txStyles>
    <p:titleStyle>
      <a:lvl1pPr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1pPr>
      <a:lvl2pPr indent="228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457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685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9144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11430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371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600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828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indent="-3429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marL="783771" indent="-326571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marL="1219200" indent="-3048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marL="17373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marL="21945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marL="2451100" indent="0" defTabSz="457200">
        <a:spcBef>
          <a:spcPts val="700"/>
        </a:spcBef>
        <a:buClr>
          <a:srgbClr val="000000"/>
        </a:buClr>
        <a:buSzPct val="171000"/>
        <a:buFont typeface="Arial"/>
        <a:buNone/>
        <a:defRPr sz="18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marL="37211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40767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44323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576F3B-27EC-4CFB-AF4D-797B20A5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86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9DF1F7-FE9D-449E-A06A-9EBAC287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9477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Lucida Grande</vt:lpstr>
      <vt:lpstr>Arial</vt:lpstr>
      <vt:lpstr>Gill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Steadman</dc:creator>
  <cp:lastModifiedBy>Avinash Baskaran</cp:lastModifiedBy>
  <cp:revision>349</cp:revision>
  <cp:lastPrinted>2017-08-01T11:51:19Z</cp:lastPrinted>
  <dcterms:modified xsi:type="dcterms:W3CDTF">2021-06-21T00:47:18Z</dcterms:modified>
</cp:coreProperties>
</file>