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510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043F44C-5CFF-458E-A340-3ECFA51A5141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1D3DEC-5172-4FB1-B116-18146C3B53A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77567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Introduction to Git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399"/>
            <a:ext cx="5562600" cy="232516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865125" y="6096000"/>
            <a:ext cx="3276600" cy="631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By </a:t>
            </a:r>
            <a:r>
              <a:rPr lang="en-US" sz="2800" dirty="0" err="1" smtClean="0"/>
              <a:t>Bhujan</a:t>
            </a:r>
            <a:r>
              <a:rPr lang="en-US" sz="2800" dirty="0" smtClean="0"/>
              <a:t> Sharma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4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What is Git?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762000"/>
            <a:ext cx="8077200" cy="52791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It is </a:t>
            </a:r>
            <a:r>
              <a:rPr lang="en-US" sz="2400" dirty="0"/>
              <a:t>a </a:t>
            </a:r>
            <a:r>
              <a:rPr lang="en-US" sz="2400" dirty="0" smtClean="0"/>
              <a:t>distributed revision </a:t>
            </a:r>
            <a:r>
              <a:rPr lang="en-US" sz="2400" dirty="0"/>
              <a:t>control and source code management </a:t>
            </a:r>
            <a:r>
              <a:rPr lang="en-US" sz="2400" dirty="0" smtClean="0"/>
              <a:t>system.</a:t>
            </a:r>
          </a:p>
          <a:p>
            <a:r>
              <a:rPr lang="en-US" sz="2400" dirty="0" smtClean="0"/>
              <a:t>It stores data as a snapshot of a project over time and stores a reference to that snapshot.</a:t>
            </a:r>
          </a:p>
          <a:p>
            <a:r>
              <a:rPr lang="en-US" sz="2400" dirty="0" smtClean="0"/>
              <a:t>Each commit </a:t>
            </a:r>
            <a:r>
              <a:rPr lang="en-US" sz="2400" dirty="0"/>
              <a:t>is a snapshot of </a:t>
            </a:r>
            <a:r>
              <a:rPr lang="en-US" sz="2400" dirty="0" smtClean="0"/>
              <a:t>the repository.</a:t>
            </a:r>
          </a:p>
          <a:p>
            <a:r>
              <a:rPr lang="en-US" sz="2400" dirty="0" smtClean="0"/>
              <a:t>Each client has a fully mirrored repository, therefore if a server crashes, the repository is still accessible. </a:t>
            </a:r>
          </a:p>
          <a:p>
            <a:r>
              <a:rPr lang="en-US" sz="2400" dirty="0" smtClean="0"/>
              <a:t>It does not rely on a central server and most of the operations can be done offline.</a:t>
            </a:r>
          </a:p>
          <a:p>
            <a:r>
              <a:rPr lang="en-US" sz="2400" dirty="0"/>
              <a:t>Git is released under GPL’s open source license. It is available freely over the internet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gives a huge benefit in terms of </a:t>
            </a:r>
            <a:r>
              <a:rPr lang="en-US" sz="2400" dirty="0" smtClean="0"/>
              <a:t>speed, compression, security and storage.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7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1845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locally on Git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0600" y="990600"/>
            <a:ext cx="8001000" cy="480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Git stores almost all data on its local database, so there are no network latency overhead as compared to CVCS.</a:t>
            </a:r>
          </a:p>
          <a:p>
            <a:r>
              <a:rPr lang="en-US" sz="2000" dirty="0" smtClean="0"/>
              <a:t>Instead of having to pull query results remotely, Git simply queries its local database, displaying results instantly.</a:t>
            </a:r>
          </a:p>
          <a:p>
            <a:r>
              <a:rPr lang="en-US" sz="2000" dirty="0" smtClean="0"/>
              <a:t>If you have no network connection, you can still work on a project, stage it and commit it to the local repository.  When a connection is available, you can push the changes to a remote repository.</a:t>
            </a:r>
          </a:p>
          <a:p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05200"/>
            <a:ext cx="3457989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remotely on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38288" cy="4267200"/>
          </a:xfrm>
        </p:spPr>
        <p:txBody>
          <a:bodyPr/>
          <a:lstStyle/>
          <a:p>
            <a:r>
              <a:rPr lang="en-US" sz="2400" dirty="0" smtClean="0"/>
              <a:t>Working remotely is straightforward in Git. All you have to do is clone a remote repository that you want to collaborate on by specifying its </a:t>
            </a:r>
            <a:r>
              <a:rPr lang="en-US" sz="2400" i="1" dirty="0" err="1" smtClean="0"/>
              <a:t>url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project data will then be downloaded to your local Git directory.</a:t>
            </a:r>
          </a:p>
          <a:p>
            <a:r>
              <a:rPr lang="en-US" sz="2400" dirty="0"/>
              <a:t>Managing remote repositories includes knowing how to add remote repositories, remove </a:t>
            </a:r>
            <a:r>
              <a:rPr lang="en-US" sz="2400" dirty="0" smtClean="0"/>
              <a:t>those that </a:t>
            </a:r>
            <a:r>
              <a:rPr lang="en-US" sz="2400" dirty="0"/>
              <a:t>are no longer </a:t>
            </a:r>
            <a:r>
              <a:rPr lang="en-US" sz="2400" dirty="0" smtClean="0"/>
              <a:t>valid and manage </a:t>
            </a:r>
            <a:r>
              <a:rPr lang="en-US" sz="2400" dirty="0"/>
              <a:t>various remote </a:t>
            </a:r>
            <a:r>
              <a:rPr lang="en-US" sz="2400" dirty="0" smtClean="0"/>
              <a:t>branches.</a:t>
            </a:r>
          </a:p>
        </p:txBody>
      </p:sp>
      <p:pic>
        <p:nvPicPr>
          <p:cNvPr id="2050" name="Picture 2" descr="C:\Users\vbhujan\Downloads\git-remo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8137478" cy="12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9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1143000"/>
          </a:xfrm>
        </p:spPr>
        <p:txBody>
          <a:bodyPr/>
          <a:lstStyle/>
          <a:p>
            <a:r>
              <a:rPr lang="en-US" dirty="0" smtClean="0"/>
              <a:t>Basic 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943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initialize a local Git repository: git </a:t>
            </a:r>
            <a:r>
              <a:rPr lang="en-US" sz="2400" dirty="0" err="1" smtClean="0"/>
              <a:t>init</a:t>
            </a:r>
            <a:endParaRPr lang="en-US" sz="2400" dirty="0" smtClean="0"/>
          </a:p>
          <a:p>
            <a:r>
              <a:rPr lang="en-US" sz="2400" dirty="0" smtClean="0"/>
              <a:t>To view current state of a project: git status</a:t>
            </a:r>
          </a:p>
          <a:p>
            <a:r>
              <a:rPr lang="en-US" sz="2400" dirty="0" smtClean="0"/>
              <a:t>To add a file to the stage: git add &lt;filename&gt;</a:t>
            </a:r>
          </a:p>
          <a:p>
            <a:r>
              <a:rPr lang="en-US" sz="2400" dirty="0" smtClean="0"/>
              <a:t>To commit the changes: git commit –m “Commit Message”</a:t>
            </a:r>
          </a:p>
          <a:p>
            <a:r>
              <a:rPr lang="en-US" sz="2400" dirty="0" smtClean="0"/>
              <a:t>To view the history: git log</a:t>
            </a:r>
          </a:p>
          <a:p>
            <a:r>
              <a:rPr lang="en-US" sz="2400" dirty="0" smtClean="0"/>
              <a:t>To add a remote repository</a:t>
            </a:r>
            <a:r>
              <a:rPr lang="en-US" sz="2400" dirty="0"/>
              <a:t>: git remote add </a:t>
            </a:r>
            <a:r>
              <a:rPr lang="en-US" sz="2400" dirty="0" smtClean="0"/>
              <a:t>&lt;repository name&gt; &lt;repository </a:t>
            </a:r>
            <a:r>
              <a:rPr lang="en-US" sz="2400" dirty="0" err="1" smtClean="0"/>
              <a:t>url</a:t>
            </a:r>
            <a:r>
              <a:rPr lang="en-US" sz="2400" dirty="0" smtClean="0"/>
              <a:t>&gt;</a:t>
            </a:r>
          </a:p>
          <a:p>
            <a:r>
              <a:rPr lang="en-US" sz="2400" dirty="0"/>
              <a:t>To pull remote repository: git pull &lt;repository name&gt; </a:t>
            </a:r>
            <a:r>
              <a:rPr lang="en-US" sz="2400" dirty="0" smtClean="0"/>
              <a:t>master</a:t>
            </a:r>
          </a:p>
          <a:p>
            <a:r>
              <a:rPr lang="en-US" sz="2400" dirty="0" smtClean="0"/>
              <a:t>To push local changes to </a:t>
            </a:r>
            <a:r>
              <a:rPr lang="en-US" sz="2400" dirty="0"/>
              <a:t>remote repository: git push -u </a:t>
            </a:r>
            <a:r>
              <a:rPr lang="en-US" sz="2400" dirty="0" smtClean="0"/>
              <a:t>&lt;repository name&gt; master</a:t>
            </a:r>
          </a:p>
          <a:p>
            <a:r>
              <a:rPr lang="en-US" sz="2400" dirty="0" smtClean="0"/>
              <a:t>To create a branch: git branch &lt;branch name&gt;</a:t>
            </a:r>
          </a:p>
          <a:p>
            <a:r>
              <a:rPr lang="en-US" sz="2400" dirty="0" smtClean="0"/>
              <a:t>To switch to a branch: git checkout </a:t>
            </a:r>
            <a:r>
              <a:rPr lang="en-US" sz="2400" dirty="0"/>
              <a:t>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17331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vbhujan\Downloads\dem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5908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3952</TotalTime>
  <Words>403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Introduction to Git</vt:lpstr>
      <vt:lpstr>What is Git?</vt:lpstr>
      <vt:lpstr>Working locally on Git</vt:lpstr>
      <vt:lpstr>Working remotely on Git</vt:lpstr>
      <vt:lpstr>Basic Git Commands</vt:lpstr>
      <vt:lpstr>PowerPoint Presentation</vt:lpstr>
      <vt:lpstr>Questions?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Vishwanath Sharma Bhujan</dc:creator>
  <cp:lastModifiedBy>Vishwanath Sharma Bhujan</cp:lastModifiedBy>
  <cp:revision>56</cp:revision>
  <dcterms:created xsi:type="dcterms:W3CDTF">2015-09-25T11:26:20Z</dcterms:created>
  <dcterms:modified xsi:type="dcterms:W3CDTF">2015-10-09T10:05:48Z</dcterms:modified>
</cp:coreProperties>
</file>