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5DA4C-4E65-49A7-AC8F-28E54F04EEB1}" v="1" dt="2022-10-13T06:37:34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, Bonigala" userId="2f2b6b36-951b-4866-9a51-4927aa8abbda" providerId="ADAL" clId="{ABD675CB-ACA0-4E1A-BDFC-9E9B71F95C70}"/>
    <pc:docChg chg="undo custSel modSld">
      <pc:chgData name="Avinash, Bonigala" userId="2f2b6b36-951b-4866-9a51-4927aa8abbda" providerId="ADAL" clId="{ABD675CB-ACA0-4E1A-BDFC-9E9B71F95C70}" dt="2022-08-03T07:48:38.688" v="697" actId="1076"/>
      <pc:docMkLst>
        <pc:docMk/>
      </pc:docMkLst>
      <pc:sldChg chg="modSp mod">
        <pc:chgData name="Avinash, Bonigala" userId="2f2b6b36-951b-4866-9a51-4927aa8abbda" providerId="ADAL" clId="{ABD675CB-ACA0-4E1A-BDFC-9E9B71F95C70}" dt="2022-08-03T07:48:38.688" v="697" actId="1076"/>
        <pc:sldMkLst>
          <pc:docMk/>
          <pc:sldMk cId="420367286" sldId="256"/>
        </pc:sldMkLst>
        <pc:spChg chg="mod">
          <ac:chgData name="Avinash, Bonigala" userId="2f2b6b36-951b-4866-9a51-4927aa8abbda" providerId="ADAL" clId="{ABD675CB-ACA0-4E1A-BDFC-9E9B71F95C70}" dt="2022-08-03T07:41:33.655" v="522" actId="255"/>
          <ac:spMkLst>
            <pc:docMk/>
            <pc:sldMk cId="420367286" sldId="256"/>
            <ac:spMk id="6" creationId="{00000000-0000-0000-0000-000000000000}"/>
          </ac:spMkLst>
        </pc:spChg>
        <pc:graphicFrameChg chg="mod modGraphic">
          <ac:chgData name="Avinash, Bonigala" userId="2f2b6b36-951b-4866-9a51-4927aa8abbda" providerId="ADAL" clId="{ABD675CB-ACA0-4E1A-BDFC-9E9B71F95C70}" dt="2022-08-03T07:48:30.784" v="696" actId="14100"/>
          <ac:graphicFrameMkLst>
            <pc:docMk/>
            <pc:sldMk cId="420367286" sldId="256"/>
            <ac:graphicFrameMk id="9" creationId="{DC5FEA85-BD77-4DA4-8592-91F1D019384E}"/>
          </ac:graphicFrameMkLst>
        </pc:graphicFrameChg>
        <pc:graphicFrameChg chg="mod modGraphic">
          <ac:chgData name="Avinash, Bonigala" userId="2f2b6b36-951b-4866-9a51-4927aa8abbda" providerId="ADAL" clId="{ABD675CB-ACA0-4E1A-BDFC-9E9B71F95C70}" dt="2022-08-03T07:47:00.341" v="688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 modGraphic">
          <ac:chgData name="Avinash, Bonigala" userId="2f2b6b36-951b-4866-9a51-4927aa8abbda" providerId="ADAL" clId="{ABD675CB-ACA0-4E1A-BDFC-9E9B71F95C70}" dt="2022-08-03T07:47:28.345" v="692" actId="20577"/>
          <ac:graphicFrameMkLst>
            <pc:docMk/>
            <pc:sldMk cId="420367286" sldId="256"/>
            <ac:graphicFrameMk id="20" creationId="{00000000-0000-0000-0000-000000000000}"/>
          </ac:graphicFrameMkLst>
        </pc:graphicFrameChg>
        <pc:graphicFrameChg chg="mod modGraphic">
          <ac:chgData name="Avinash, Bonigala" userId="2f2b6b36-951b-4866-9a51-4927aa8abbda" providerId="ADAL" clId="{ABD675CB-ACA0-4E1A-BDFC-9E9B71F95C70}" dt="2022-08-03T07:48:19.903" v="695" actId="1076"/>
          <ac:graphicFrameMkLst>
            <pc:docMk/>
            <pc:sldMk cId="420367286" sldId="256"/>
            <ac:graphicFrameMk id="21" creationId="{00000000-0000-0000-0000-000000000000}"/>
          </ac:graphicFrameMkLst>
        </pc:graphicFrameChg>
        <pc:picChg chg="mod">
          <ac:chgData name="Avinash, Bonigala" userId="2f2b6b36-951b-4866-9a51-4927aa8abbda" providerId="ADAL" clId="{ABD675CB-ACA0-4E1A-BDFC-9E9B71F95C70}" dt="2022-08-03T07:41:16.130" v="521" actId="1076"/>
          <ac:picMkLst>
            <pc:docMk/>
            <pc:sldMk cId="420367286" sldId="256"/>
            <ac:picMk id="4" creationId="{00000000-0000-0000-0000-000000000000}"/>
          </ac:picMkLst>
        </pc:picChg>
        <pc:picChg chg="mod">
          <ac:chgData name="Avinash, Bonigala" userId="2f2b6b36-951b-4866-9a51-4927aa8abbda" providerId="ADAL" clId="{ABD675CB-ACA0-4E1A-BDFC-9E9B71F95C70}" dt="2022-08-03T07:48:38.688" v="697" actId="1076"/>
          <ac:picMkLst>
            <pc:docMk/>
            <pc:sldMk cId="420367286" sldId="256"/>
            <ac:picMk id="7" creationId="{C3D2EC56-D17C-4A75-8178-C69397BC7353}"/>
          </ac:picMkLst>
        </pc:picChg>
      </pc:sldChg>
    </pc:docChg>
  </pc:docChgLst>
  <pc:docChgLst>
    <pc:chgData name="Avinash, Bonigala" userId="2f2b6b36-951b-4866-9a51-4927aa8abbda" providerId="ADAL" clId="{32E1BD7C-EBFC-45A5-9720-DB17BEFED70B}"/>
    <pc:docChg chg="undo custSel modSld">
      <pc:chgData name="Avinash, Bonigala" userId="2f2b6b36-951b-4866-9a51-4927aa8abbda" providerId="ADAL" clId="{32E1BD7C-EBFC-45A5-9720-DB17BEFED70B}" dt="2022-09-09T09:42:26.334" v="207" actId="14100"/>
      <pc:docMkLst>
        <pc:docMk/>
      </pc:docMkLst>
      <pc:sldChg chg="addSp modSp mod">
        <pc:chgData name="Avinash, Bonigala" userId="2f2b6b36-951b-4866-9a51-4927aa8abbda" providerId="ADAL" clId="{32E1BD7C-EBFC-45A5-9720-DB17BEFED70B}" dt="2022-09-09T09:42:26.334" v="207" actId="14100"/>
        <pc:sldMkLst>
          <pc:docMk/>
          <pc:sldMk cId="420367286" sldId="256"/>
        </pc:sldMkLst>
        <pc:graphicFrameChg chg="add mod modGraphic">
          <ac:chgData name="Avinash, Bonigala" userId="2f2b6b36-951b-4866-9a51-4927aa8abbda" providerId="ADAL" clId="{32E1BD7C-EBFC-45A5-9720-DB17BEFED70B}" dt="2022-09-09T09:42:26.334" v="207" actId="14100"/>
          <ac:graphicFrameMkLst>
            <pc:docMk/>
            <pc:sldMk cId="420367286" sldId="256"/>
            <ac:graphicFrameMk id="2" creationId="{12D1A3D6-346C-41FD-8FD2-9B4AE738DDC4}"/>
          </ac:graphicFrameMkLst>
        </pc:graphicFrameChg>
        <pc:graphicFrameChg chg="modGraphic">
          <ac:chgData name="Avinash, Bonigala" userId="2f2b6b36-951b-4866-9a51-4927aa8abbda" providerId="ADAL" clId="{32E1BD7C-EBFC-45A5-9720-DB17BEFED70B}" dt="2022-09-09T09:41:01.453" v="186" actId="14100"/>
          <ac:graphicFrameMkLst>
            <pc:docMk/>
            <pc:sldMk cId="420367286" sldId="256"/>
            <ac:graphicFrameMk id="9" creationId="{DC5FEA85-BD77-4DA4-8592-91F1D019384E}"/>
          </ac:graphicFrameMkLst>
        </pc:graphicFrameChg>
        <pc:graphicFrameChg chg="mod modGraphic">
          <ac:chgData name="Avinash, Bonigala" userId="2f2b6b36-951b-4866-9a51-4927aa8abbda" providerId="ADAL" clId="{32E1BD7C-EBFC-45A5-9720-DB17BEFED70B}" dt="2022-09-09T09:39:23.068" v="167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Graphic">
          <ac:chgData name="Avinash, Bonigala" userId="2f2b6b36-951b-4866-9a51-4927aa8abbda" providerId="ADAL" clId="{32E1BD7C-EBFC-45A5-9720-DB17BEFED70B}" dt="2022-09-09T09:27:29.920" v="28" actId="20577"/>
          <ac:graphicFrameMkLst>
            <pc:docMk/>
            <pc:sldMk cId="420367286" sldId="256"/>
            <ac:graphicFrameMk id="21" creationId="{00000000-0000-0000-0000-000000000000}"/>
          </ac:graphicFrameMkLst>
        </pc:graphicFrameChg>
      </pc:sldChg>
    </pc:docChg>
  </pc:docChgLst>
  <pc:docChgLst>
    <pc:chgData name="Avinash, Bonigala" userId="2f2b6b36-951b-4866-9a51-4927aa8abbda" providerId="ADAL" clId="{C725DA4C-4E65-49A7-AC8F-28E54F04EEB1}"/>
    <pc:docChg chg="custSel modSld">
      <pc:chgData name="Avinash, Bonigala" userId="2f2b6b36-951b-4866-9a51-4927aa8abbda" providerId="ADAL" clId="{C725DA4C-4E65-49A7-AC8F-28E54F04EEB1}" dt="2022-10-13T06:39:59.818" v="175" actId="20577"/>
      <pc:docMkLst>
        <pc:docMk/>
      </pc:docMkLst>
      <pc:sldChg chg="modSp mod">
        <pc:chgData name="Avinash, Bonigala" userId="2f2b6b36-951b-4866-9a51-4927aa8abbda" providerId="ADAL" clId="{C725DA4C-4E65-49A7-AC8F-28E54F04EEB1}" dt="2022-10-13T06:39:59.818" v="175" actId="20577"/>
        <pc:sldMkLst>
          <pc:docMk/>
          <pc:sldMk cId="420367286" sldId="256"/>
        </pc:sldMkLst>
        <pc:graphicFrameChg chg="modGraphic">
          <ac:chgData name="Avinash, Bonigala" userId="2f2b6b36-951b-4866-9a51-4927aa8abbda" providerId="ADAL" clId="{C725DA4C-4E65-49A7-AC8F-28E54F04EEB1}" dt="2022-10-13T06:35:43.838" v="29" actId="20577"/>
          <ac:graphicFrameMkLst>
            <pc:docMk/>
            <pc:sldMk cId="420367286" sldId="256"/>
            <ac:graphicFrameMk id="9" creationId="{DC5FEA85-BD77-4DA4-8592-91F1D019384E}"/>
          </ac:graphicFrameMkLst>
        </pc:graphicFrameChg>
        <pc:graphicFrameChg chg="mod modGraphic">
          <ac:chgData name="Avinash, Bonigala" userId="2f2b6b36-951b-4866-9a51-4927aa8abbda" providerId="ADAL" clId="{C725DA4C-4E65-49A7-AC8F-28E54F04EEB1}" dt="2022-10-13T06:39:38.486" v="164" actId="14100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Graphic">
          <ac:chgData name="Avinash, Bonigala" userId="2f2b6b36-951b-4866-9a51-4927aa8abbda" providerId="ADAL" clId="{C725DA4C-4E65-49A7-AC8F-28E54F04EEB1}" dt="2022-10-13T06:39:59.818" v="175" actId="20577"/>
          <ac:graphicFrameMkLst>
            <pc:docMk/>
            <pc:sldMk cId="420367286" sldId="256"/>
            <ac:graphicFrameMk id="20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03025" y="260874"/>
            <a:ext cx="2554357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Avinash Bonigala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bonigala.avinash@capgemini.com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+91 8008820782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Biztalk Developer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Computer Science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4098" y="314051"/>
            <a:ext cx="1132210" cy="1509614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28" y="6374610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96004"/>
              </p:ext>
            </p:extLst>
          </p:nvPr>
        </p:nvGraphicFramePr>
        <p:xfrm>
          <a:off x="2489983" y="329521"/>
          <a:ext cx="6792970" cy="374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9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Competencies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760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Have thorough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Integration Principles and Design Patterns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Ability to develop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Biztalk project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using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Visual Studio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 on Experience in Creating 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Orchestrations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Map’s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Pipelines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</a:rPr>
                        <a:t>proficient in using 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</a:rPr>
                        <a:t>Anypoint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</a:rPr>
                        <a:t>to discover, consume, build, deploy, manage, and govern APIs.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for end points like Files,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Good communication skills and effective team player.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Completed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MuleSoft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Certified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Developer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 (Level-1) ,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AWS Cloud Computing Practitioner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and AWS Level-0 (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94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2739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72513"/>
              </p:ext>
            </p:extLst>
          </p:nvPr>
        </p:nvGraphicFramePr>
        <p:xfrm>
          <a:off x="2489983" y="3684104"/>
          <a:ext cx="9358527" cy="265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24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Basic Knowledge on Biztalk server Administration Console.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Implemented different types </a:t>
                      </a:r>
                      <a:r>
                        <a:rPr lang="en-IN" sz="1300" kern="1200">
                          <a:solidFill>
                            <a:schemeClr val="tx1"/>
                          </a:solidFill>
                        </a:rPr>
                        <a:t>of Schemas.</a:t>
                      </a:r>
                      <a:endParaRPr lang="en-IN" sz="130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Develop basic projects to perform transformations and implemented Orchestrations and Pipelines.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Working knowledge of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policies via API Manager like ‘Rate Limiting’ and ‘Client ID Enforcement’.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Working knowledge of exception handling and logging, in API-led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Used Dataweave transformations to handle diverse set of message formats like JSON, XML, CSV, etc. and have worked on various operators like map, pluck, Arrays, lookup and modules.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</a:rPr>
                        <a:t>Created CI pipeline in Azure to clone the source code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</a:rPr>
                        <a:t> from Git, execute MUnits and deployment on Cloud Hub.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12953"/>
              </p:ext>
            </p:extLst>
          </p:nvPr>
        </p:nvGraphicFramePr>
        <p:xfrm>
          <a:off x="284727" y="329521"/>
          <a:ext cx="1963869" cy="1846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Skills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4.x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34041"/>
              </p:ext>
            </p:extLst>
          </p:nvPr>
        </p:nvGraphicFramePr>
        <p:xfrm>
          <a:off x="304799" y="2279374"/>
          <a:ext cx="1963869" cy="20408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Mule &amp; Biztalk Specifics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Biztalk Schemas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Orchestration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Biztalk Admin Console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D1A3D6-346C-41FD-8FD2-9B4AE738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34979"/>
              </p:ext>
            </p:extLst>
          </p:nvPr>
        </p:nvGraphicFramePr>
        <p:xfrm>
          <a:off x="304799" y="4428592"/>
          <a:ext cx="1963869" cy="1914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1283015359"/>
                    </a:ext>
                  </a:extLst>
                </a:gridCol>
              </a:tblGrid>
              <a:tr h="34366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67286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Connectors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72738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95988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Manager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02551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 Manager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89129"/>
                  </a:ext>
                </a:extLst>
              </a:tr>
              <a:tr h="3165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1869</TotalTime>
  <Words>284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Avinash, Bonigala</cp:lastModifiedBy>
  <cp:revision>39</cp:revision>
  <dcterms:created xsi:type="dcterms:W3CDTF">2021-05-17T18:10:30Z</dcterms:created>
  <dcterms:modified xsi:type="dcterms:W3CDTF">2022-10-13T06:40:01Z</dcterms:modified>
</cp:coreProperties>
</file>