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47b0e07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47b0e07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447b0e07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447b0e07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447b0e07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447b0e07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447b0e07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447b0e07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447b0e07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447b0e07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447b0e07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447b0e07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442c23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442c23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98000" y="58715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 Technologies II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PES University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Gadget Shop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78" name="Google Shape;278;p13"/>
          <p:cNvSpPr txBox="1"/>
          <p:nvPr/>
        </p:nvSpPr>
        <p:spPr>
          <a:xfrm>
            <a:off x="824000" y="2856350"/>
            <a:ext cx="76839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Anup Bujurke</a:t>
            </a: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			01FB16ECS066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Anusha Agarwal					01FB16ECS067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Avinash 								01FB16ECS083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97500" y="393750"/>
            <a:ext cx="7038900" cy="4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Technologies</a:t>
            </a:r>
            <a:r>
              <a:rPr lang="en" u="sng"/>
              <a:t> Used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-HTML,CSS,Javascript,PHP,Bootstrap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Database Used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-Sqlite3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Framework Used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-Flask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latin typeface="Lato"/>
                <a:ea typeface="Lato"/>
                <a:cs typeface="Lato"/>
                <a:sym typeface="Lato"/>
              </a:rPr>
              <a:t>What was implemented</a:t>
            </a:r>
            <a:endParaRPr sz="17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Predictive fetch  and submission throttling  and both supporting intelligent component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914075" y="4552225"/>
            <a:ext cx="1963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Website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264750" y="963225"/>
            <a:ext cx="31641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Registration and Login Page: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-Uses APIs for registration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-Can login with phone number or email,taken care in backend.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-Makes a AJAX call to login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Same applicable for registration page point 1-3.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-2451" l="671" r="3405" t="16118"/>
          <a:stretch/>
        </p:blipFill>
        <p:spPr>
          <a:xfrm>
            <a:off x="80400" y="1860975"/>
            <a:ext cx="4931400" cy="223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2" type="body"/>
          </p:nvPr>
        </p:nvSpPr>
        <p:spPr>
          <a:xfrm>
            <a:off x="5157521" y="13052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-Uses submission throttling to search products.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-Products are ranked in the </a:t>
            </a:r>
            <a:r>
              <a:rPr lang="en"/>
              <a:t>search</a:t>
            </a:r>
            <a:r>
              <a:rPr lang="en"/>
              <a:t> result based on ratings.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-Products keep on adding and this can be seen by users i.e when was the new product added.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0" r="0" t="14915"/>
          <a:stretch/>
        </p:blipFill>
        <p:spPr>
          <a:xfrm>
            <a:off x="159983" y="1597875"/>
            <a:ext cx="4574317" cy="34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-Here we have all the products </a:t>
            </a:r>
            <a:r>
              <a:rPr lang="en"/>
              <a:t>available</a:t>
            </a:r>
            <a:r>
              <a:rPr lang="en"/>
              <a:t> to purchase.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-Each product is loaded Dynamically when the user scroll down to end of the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Intelligent Component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-Keeps track of the last viewed component by the user and </a:t>
            </a:r>
            <a:r>
              <a:rPr lang="en"/>
              <a:t>fetches</a:t>
            </a:r>
            <a:r>
              <a:rPr lang="en"/>
              <a:t> new component based on this component.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0" r="0" t="15397"/>
          <a:stretch/>
        </p:blipFill>
        <p:spPr>
          <a:xfrm>
            <a:off x="75375" y="1899696"/>
            <a:ext cx="4556874" cy="21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-There is only on product page, this pages accesses value from local storage that was set by last page when this product was selected.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-Add to cart,user rating,number of users rated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0" r="0" t="16513"/>
          <a:stretch/>
        </p:blipFill>
        <p:spPr>
          <a:xfrm>
            <a:off x="155100" y="1915700"/>
            <a:ext cx="4579201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>
            <p:ph idx="2" type="body"/>
          </p:nvPr>
        </p:nvSpPr>
        <p:spPr>
          <a:xfrm>
            <a:off x="50856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-Access cart </a:t>
            </a:r>
            <a:r>
              <a:rPr lang="en"/>
              <a:t>details</a:t>
            </a:r>
            <a:r>
              <a:rPr lang="en"/>
              <a:t> from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-Places an order and redirects to homepage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-Dynamically generated cart items depending on the number of cart items.</a:t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 b="0" l="0" r="0" t="15433"/>
          <a:stretch/>
        </p:blipFill>
        <p:spPr>
          <a:xfrm>
            <a:off x="206775" y="1654200"/>
            <a:ext cx="4958600" cy="25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