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Lst>
  <p:notesMasterIdLst>
    <p:notesMasterId r:id="rId28"/>
  </p:notesMasterIdLst>
  <p:handoutMasterIdLst>
    <p:handoutMasterId r:id="rId29"/>
  </p:handoutMasterIdLst>
  <p:sldIdLst>
    <p:sldId id="256" r:id="rId3"/>
    <p:sldId id="257" r:id="rId4"/>
    <p:sldId id="312" r:id="rId5"/>
    <p:sldId id="259" r:id="rId6"/>
    <p:sldId id="313" r:id="rId7"/>
    <p:sldId id="261" r:id="rId8"/>
    <p:sldId id="267" r:id="rId9"/>
    <p:sldId id="268" r:id="rId10"/>
    <p:sldId id="314" r:id="rId11"/>
    <p:sldId id="315" r:id="rId12"/>
    <p:sldId id="316" r:id="rId13"/>
    <p:sldId id="317" r:id="rId14"/>
    <p:sldId id="318" r:id="rId15"/>
    <p:sldId id="292" r:id="rId16"/>
    <p:sldId id="273" r:id="rId17"/>
    <p:sldId id="319" r:id="rId18"/>
    <p:sldId id="262" r:id="rId19"/>
    <p:sldId id="276" r:id="rId20"/>
    <p:sldId id="320" r:id="rId21"/>
    <p:sldId id="280" r:id="rId22"/>
    <p:sldId id="277" r:id="rId23"/>
    <p:sldId id="281" r:id="rId24"/>
    <p:sldId id="282" r:id="rId25"/>
    <p:sldId id="283" r:id="rId26"/>
    <p:sldId id="275"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4" autoAdjust="0"/>
    <p:restoredTop sz="94660"/>
  </p:normalViewPr>
  <p:slideViewPr>
    <p:cSldViewPr snapToGrid="0">
      <p:cViewPr varScale="1">
        <p:scale>
          <a:sx n="123" d="100"/>
          <a:sy n="123" d="100"/>
        </p:scale>
        <p:origin x="2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0368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F13E6-ABBB-45EC-B7E4-3C0C89356764}" type="datetimeFigureOut">
              <a:rPr lang="en-IE" smtClean="0"/>
              <a:t>20/11/2024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007D04-D320-4E57-AA0A-3D6FCDBD1F1C}" type="slidenum">
              <a:rPr lang="en-IE" smtClean="0"/>
              <a:t>‹#›</a:t>
            </a:fld>
            <a:endParaRPr lang="en-IE"/>
          </a:p>
        </p:txBody>
      </p:sp>
    </p:spTree>
    <p:extLst>
      <p:ext uri="{BB962C8B-B14F-4D97-AF65-F5344CB8AC3E}">
        <p14:creationId xmlns:p14="http://schemas.microsoft.com/office/powerpoint/2010/main" val="1531338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AA7B183-2AFA-4C13-ABCC-A5510E68A884}"/>
              </a:ext>
            </a:extLst>
          </p:cNvPr>
          <p:cNvSpPr>
            <a:spLocks noGrp="1" noChangeArrowheads="1"/>
          </p:cNvSpPr>
          <p:nvPr>
            <p:ph type="sldNum" sz="quarter" idx="5"/>
          </p:nvPr>
        </p:nvSpPr>
        <p:spPr>
          <a:ln/>
        </p:spPr>
        <p:txBody>
          <a:bodyPr/>
          <a:lstStyle/>
          <a:p>
            <a:fld id="{171C0DC7-BC6B-4E4F-A5A2-BE9DBC87650F}" type="slidenum">
              <a:rPr lang="en-US" altLang="en-US"/>
              <a:pPr/>
              <a:t>2</a:t>
            </a:fld>
            <a:endParaRPr lang="en-US" altLang="en-US"/>
          </a:p>
        </p:txBody>
      </p:sp>
      <p:sp>
        <p:nvSpPr>
          <p:cNvPr id="48130" name="Rectangle 2">
            <a:extLst>
              <a:ext uri="{FF2B5EF4-FFF2-40B4-BE49-F238E27FC236}">
                <a16:creationId xmlns:a16="http://schemas.microsoft.com/office/drawing/2014/main" id="{C4758F92-70AA-262E-6B3C-DAC025939D83}"/>
              </a:ext>
            </a:extLst>
          </p:cNvPr>
          <p:cNvSpPr>
            <a:spLocks noRot="1" noChangeArrowheads="1" noTextEdit="1"/>
          </p:cNvSpPr>
          <p:nvPr>
            <p:ph type="sldImg"/>
          </p:nvPr>
        </p:nvSpPr>
        <p:spPr>
          <a:ln/>
        </p:spPr>
      </p:sp>
      <p:sp>
        <p:nvSpPr>
          <p:cNvPr id="48131" name="Rectangle 3">
            <a:extLst>
              <a:ext uri="{FF2B5EF4-FFF2-40B4-BE49-F238E27FC236}">
                <a16:creationId xmlns:a16="http://schemas.microsoft.com/office/drawing/2014/main" id="{7606B4EA-C0EE-B837-05A5-E126DFC2998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3544D6C-E647-95ED-15F5-CCEB766F84E3}"/>
              </a:ext>
            </a:extLst>
          </p:cNvPr>
          <p:cNvSpPr>
            <a:spLocks noGrp="1" noChangeArrowheads="1"/>
          </p:cNvSpPr>
          <p:nvPr>
            <p:ph type="sldNum" sz="quarter" idx="5"/>
          </p:nvPr>
        </p:nvSpPr>
        <p:spPr>
          <a:ln/>
        </p:spPr>
        <p:txBody>
          <a:bodyPr/>
          <a:lstStyle/>
          <a:p>
            <a:fld id="{18543A2F-38DD-AC42-82EB-F94CFFFA1332}" type="slidenum">
              <a:rPr lang="en-US" altLang="en-US"/>
              <a:pPr/>
              <a:t>11</a:t>
            </a:fld>
            <a:endParaRPr lang="en-US" altLang="en-US"/>
          </a:p>
        </p:txBody>
      </p:sp>
      <p:sp>
        <p:nvSpPr>
          <p:cNvPr id="57346" name="Rectangle 2">
            <a:extLst>
              <a:ext uri="{FF2B5EF4-FFF2-40B4-BE49-F238E27FC236}">
                <a16:creationId xmlns:a16="http://schemas.microsoft.com/office/drawing/2014/main" id="{22294C4D-F421-CAB4-03E0-97D72450D31D}"/>
              </a:ext>
            </a:extLst>
          </p:cNvPr>
          <p:cNvSpPr>
            <a:spLocks noRot="1" noChangeArrowheads="1" noTextEdit="1"/>
          </p:cNvSpPr>
          <p:nvPr>
            <p:ph type="sldImg"/>
          </p:nvPr>
        </p:nvSpPr>
        <p:spPr>
          <a:ln/>
        </p:spPr>
      </p:sp>
      <p:sp>
        <p:nvSpPr>
          <p:cNvPr id="57347" name="Rectangle 3">
            <a:extLst>
              <a:ext uri="{FF2B5EF4-FFF2-40B4-BE49-F238E27FC236}">
                <a16:creationId xmlns:a16="http://schemas.microsoft.com/office/drawing/2014/main" id="{7D363738-E5FB-9CA4-9CF2-884DBE7C9B4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6F3222-42AD-242B-9C72-E5E7A3A16F6B}"/>
              </a:ext>
            </a:extLst>
          </p:cNvPr>
          <p:cNvSpPr>
            <a:spLocks noGrp="1" noChangeArrowheads="1"/>
          </p:cNvSpPr>
          <p:nvPr>
            <p:ph type="sldNum" sz="quarter" idx="5"/>
          </p:nvPr>
        </p:nvSpPr>
        <p:spPr>
          <a:ln/>
        </p:spPr>
        <p:txBody>
          <a:bodyPr/>
          <a:lstStyle/>
          <a:p>
            <a:fld id="{392CE41D-90E2-E34B-84DA-5EAFA80083F4}" type="slidenum">
              <a:rPr lang="en-US" altLang="en-US"/>
              <a:pPr/>
              <a:t>12</a:t>
            </a:fld>
            <a:endParaRPr lang="en-US" altLang="en-US"/>
          </a:p>
        </p:txBody>
      </p:sp>
      <p:sp>
        <p:nvSpPr>
          <p:cNvPr id="58370" name="Rectangle 2">
            <a:extLst>
              <a:ext uri="{FF2B5EF4-FFF2-40B4-BE49-F238E27FC236}">
                <a16:creationId xmlns:a16="http://schemas.microsoft.com/office/drawing/2014/main" id="{FB6F6386-2CD3-ECA8-7349-6DFB37639E29}"/>
              </a:ext>
            </a:extLst>
          </p:cNvPr>
          <p:cNvSpPr>
            <a:spLocks noRot="1" noChangeArrowheads="1" noTextEdit="1"/>
          </p:cNvSpPr>
          <p:nvPr>
            <p:ph type="sldImg"/>
          </p:nvPr>
        </p:nvSpPr>
        <p:spPr>
          <a:ln/>
        </p:spPr>
      </p:sp>
      <p:sp>
        <p:nvSpPr>
          <p:cNvPr id="58371" name="Rectangle 3">
            <a:extLst>
              <a:ext uri="{FF2B5EF4-FFF2-40B4-BE49-F238E27FC236}">
                <a16:creationId xmlns:a16="http://schemas.microsoft.com/office/drawing/2014/main" id="{9D007850-422F-81B9-56AB-33D5CF7A3CA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54B72C-F622-9CB0-A4A1-0D6230CE00C1}"/>
              </a:ext>
            </a:extLst>
          </p:cNvPr>
          <p:cNvSpPr>
            <a:spLocks noGrp="1" noChangeArrowheads="1"/>
          </p:cNvSpPr>
          <p:nvPr>
            <p:ph type="sldNum" sz="quarter" idx="5"/>
          </p:nvPr>
        </p:nvSpPr>
        <p:spPr>
          <a:ln/>
        </p:spPr>
        <p:txBody>
          <a:bodyPr/>
          <a:lstStyle/>
          <a:p>
            <a:fld id="{455C9193-C9F9-CA49-9325-85D0774C1CCA}" type="slidenum">
              <a:rPr lang="en-US" altLang="en-US"/>
              <a:pPr/>
              <a:t>13</a:t>
            </a:fld>
            <a:endParaRPr lang="en-US" altLang="en-US"/>
          </a:p>
        </p:txBody>
      </p:sp>
      <p:sp>
        <p:nvSpPr>
          <p:cNvPr id="59394" name="Rectangle 2">
            <a:extLst>
              <a:ext uri="{FF2B5EF4-FFF2-40B4-BE49-F238E27FC236}">
                <a16:creationId xmlns:a16="http://schemas.microsoft.com/office/drawing/2014/main" id="{14908051-AF02-2FAE-074D-E1A1A4C445E6}"/>
              </a:ext>
            </a:extLst>
          </p:cNvPr>
          <p:cNvSpPr>
            <a:spLocks noRot="1" noChangeArrowheads="1" noTextEdit="1"/>
          </p:cNvSpPr>
          <p:nvPr>
            <p:ph type="sldImg"/>
          </p:nvPr>
        </p:nvSpPr>
        <p:spPr>
          <a:ln/>
        </p:spPr>
      </p:sp>
      <p:sp>
        <p:nvSpPr>
          <p:cNvPr id="59395" name="Rectangle 3">
            <a:extLst>
              <a:ext uri="{FF2B5EF4-FFF2-40B4-BE49-F238E27FC236}">
                <a16:creationId xmlns:a16="http://schemas.microsoft.com/office/drawing/2014/main" id="{037EA6D1-A934-D29E-ED7B-F7D5148A96B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62CDE0A-C8F4-1A7E-DA2D-AFA7F66F636E}"/>
              </a:ext>
            </a:extLst>
          </p:cNvPr>
          <p:cNvSpPr>
            <a:spLocks noGrp="1" noChangeArrowheads="1"/>
          </p:cNvSpPr>
          <p:nvPr>
            <p:ph type="sldNum" sz="quarter" idx="5"/>
          </p:nvPr>
        </p:nvSpPr>
        <p:spPr>
          <a:ln/>
        </p:spPr>
        <p:txBody>
          <a:bodyPr/>
          <a:lstStyle/>
          <a:p>
            <a:fld id="{AC6EBAD6-D90F-3A40-B6BD-A29F63B53E30}" type="slidenum">
              <a:rPr lang="en-US" altLang="en-US"/>
              <a:pPr/>
              <a:t>14</a:t>
            </a:fld>
            <a:endParaRPr lang="en-US" altLang="en-US"/>
          </a:p>
        </p:txBody>
      </p:sp>
      <p:sp>
        <p:nvSpPr>
          <p:cNvPr id="60418" name="Rectangle 2">
            <a:extLst>
              <a:ext uri="{FF2B5EF4-FFF2-40B4-BE49-F238E27FC236}">
                <a16:creationId xmlns:a16="http://schemas.microsoft.com/office/drawing/2014/main" id="{B106DE37-97EA-0D39-140C-C10A52407523}"/>
              </a:ext>
            </a:extLst>
          </p:cNvPr>
          <p:cNvSpPr>
            <a:spLocks noRot="1" noChangeArrowheads="1" noTextEdit="1"/>
          </p:cNvSpPr>
          <p:nvPr>
            <p:ph type="sldImg"/>
          </p:nvPr>
        </p:nvSpPr>
        <p:spPr>
          <a:ln/>
        </p:spPr>
      </p:sp>
      <p:sp>
        <p:nvSpPr>
          <p:cNvPr id="60419" name="Rectangle 3">
            <a:extLst>
              <a:ext uri="{FF2B5EF4-FFF2-40B4-BE49-F238E27FC236}">
                <a16:creationId xmlns:a16="http://schemas.microsoft.com/office/drawing/2014/main" id="{84035940-A519-3D53-155C-AFB329E4A10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F8F16A5-3BCE-63D7-31BB-A6662C6A85C4}"/>
              </a:ext>
            </a:extLst>
          </p:cNvPr>
          <p:cNvSpPr>
            <a:spLocks noGrp="1" noChangeArrowheads="1"/>
          </p:cNvSpPr>
          <p:nvPr>
            <p:ph type="sldNum" sz="quarter" idx="5"/>
          </p:nvPr>
        </p:nvSpPr>
        <p:spPr>
          <a:ln/>
        </p:spPr>
        <p:txBody>
          <a:bodyPr/>
          <a:lstStyle/>
          <a:p>
            <a:fld id="{30A4CFD5-51B1-894D-A654-AE7A0CA9CDE3}" type="slidenum">
              <a:rPr lang="en-US" altLang="en-US"/>
              <a:pPr/>
              <a:t>15</a:t>
            </a:fld>
            <a:endParaRPr lang="en-US" altLang="en-US"/>
          </a:p>
        </p:txBody>
      </p:sp>
      <p:sp>
        <p:nvSpPr>
          <p:cNvPr id="61442" name="Rectangle 2">
            <a:extLst>
              <a:ext uri="{FF2B5EF4-FFF2-40B4-BE49-F238E27FC236}">
                <a16:creationId xmlns:a16="http://schemas.microsoft.com/office/drawing/2014/main" id="{4AB4AB5A-5460-D66B-2858-A6E3CBEFB6E3}"/>
              </a:ext>
            </a:extLst>
          </p:cNvPr>
          <p:cNvSpPr>
            <a:spLocks noRot="1" noChangeArrowheads="1" noTextEdit="1"/>
          </p:cNvSpPr>
          <p:nvPr>
            <p:ph type="sldImg"/>
          </p:nvPr>
        </p:nvSpPr>
        <p:spPr>
          <a:ln/>
        </p:spPr>
      </p:sp>
      <p:sp>
        <p:nvSpPr>
          <p:cNvPr id="61443" name="Rectangle 3">
            <a:extLst>
              <a:ext uri="{FF2B5EF4-FFF2-40B4-BE49-F238E27FC236}">
                <a16:creationId xmlns:a16="http://schemas.microsoft.com/office/drawing/2014/main" id="{5B017301-C894-465D-FB87-1A3D7A3BD61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921A83A-B8E1-1D5A-8AA6-31842DF7A43F}"/>
              </a:ext>
            </a:extLst>
          </p:cNvPr>
          <p:cNvSpPr>
            <a:spLocks noGrp="1" noChangeArrowheads="1"/>
          </p:cNvSpPr>
          <p:nvPr>
            <p:ph type="sldNum" sz="quarter" idx="5"/>
          </p:nvPr>
        </p:nvSpPr>
        <p:spPr>
          <a:ln/>
        </p:spPr>
        <p:txBody>
          <a:bodyPr/>
          <a:lstStyle/>
          <a:p>
            <a:fld id="{9F106B5F-15CA-2C4C-B161-0B51B2688487}" type="slidenum">
              <a:rPr lang="en-US" altLang="en-US"/>
              <a:pPr/>
              <a:t>16</a:t>
            </a:fld>
            <a:endParaRPr lang="en-US" altLang="en-US"/>
          </a:p>
        </p:txBody>
      </p:sp>
      <p:sp>
        <p:nvSpPr>
          <p:cNvPr id="62466" name="Rectangle 2">
            <a:extLst>
              <a:ext uri="{FF2B5EF4-FFF2-40B4-BE49-F238E27FC236}">
                <a16:creationId xmlns:a16="http://schemas.microsoft.com/office/drawing/2014/main" id="{DB01DE28-0D00-986A-E87B-6C6B9B743425}"/>
              </a:ext>
            </a:extLst>
          </p:cNvPr>
          <p:cNvSpPr>
            <a:spLocks noRot="1" noChangeArrowheads="1" noTextEdit="1"/>
          </p:cNvSpPr>
          <p:nvPr>
            <p:ph type="sldImg"/>
          </p:nvPr>
        </p:nvSpPr>
        <p:spPr>
          <a:ln/>
        </p:spPr>
      </p:sp>
      <p:sp>
        <p:nvSpPr>
          <p:cNvPr id="62467" name="Rectangle 3">
            <a:extLst>
              <a:ext uri="{FF2B5EF4-FFF2-40B4-BE49-F238E27FC236}">
                <a16:creationId xmlns:a16="http://schemas.microsoft.com/office/drawing/2014/main" id="{A9BCE177-6092-AEEE-2EA7-5DC9424D94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2E10F5D-D5BA-0DF8-259A-942CAF526512}"/>
              </a:ext>
            </a:extLst>
          </p:cNvPr>
          <p:cNvSpPr>
            <a:spLocks noGrp="1" noChangeArrowheads="1"/>
          </p:cNvSpPr>
          <p:nvPr>
            <p:ph type="sldNum" sz="quarter" idx="5"/>
          </p:nvPr>
        </p:nvSpPr>
        <p:spPr>
          <a:ln/>
        </p:spPr>
        <p:txBody>
          <a:bodyPr/>
          <a:lstStyle/>
          <a:p>
            <a:fld id="{4D132CE1-6A87-014C-A610-3E0584FC9ADC}" type="slidenum">
              <a:rPr lang="en-US" altLang="en-US"/>
              <a:pPr/>
              <a:t>17</a:t>
            </a:fld>
            <a:endParaRPr lang="en-US" altLang="en-US"/>
          </a:p>
        </p:txBody>
      </p:sp>
      <p:sp>
        <p:nvSpPr>
          <p:cNvPr id="63490" name="Rectangle 2">
            <a:extLst>
              <a:ext uri="{FF2B5EF4-FFF2-40B4-BE49-F238E27FC236}">
                <a16:creationId xmlns:a16="http://schemas.microsoft.com/office/drawing/2014/main" id="{DD86508D-A29A-A0F1-0A3E-284F0C5FF759}"/>
              </a:ext>
            </a:extLst>
          </p:cNvPr>
          <p:cNvSpPr>
            <a:spLocks noRot="1" noChangeArrowheads="1" noTextEdit="1"/>
          </p:cNvSpPr>
          <p:nvPr>
            <p:ph type="sldImg"/>
          </p:nvPr>
        </p:nvSpPr>
        <p:spPr>
          <a:ln/>
        </p:spPr>
      </p:sp>
      <p:sp>
        <p:nvSpPr>
          <p:cNvPr id="63491" name="Rectangle 3">
            <a:extLst>
              <a:ext uri="{FF2B5EF4-FFF2-40B4-BE49-F238E27FC236}">
                <a16:creationId xmlns:a16="http://schemas.microsoft.com/office/drawing/2014/main" id="{0FD41C10-3DC1-0CEC-6152-AEEA3EAB215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AECDE73-8052-89B8-53C0-F3BA9C11A3A3}"/>
              </a:ext>
            </a:extLst>
          </p:cNvPr>
          <p:cNvSpPr>
            <a:spLocks noGrp="1" noChangeArrowheads="1"/>
          </p:cNvSpPr>
          <p:nvPr>
            <p:ph type="sldNum" sz="quarter" idx="5"/>
          </p:nvPr>
        </p:nvSpPr>
        <p:spPr>
          <a:ln/>
        </p:spPr>
        <p:txBody>
          <a:bodyPr/>
          <a:lstStyle/>
          <a:p>
            <a:fld id="{0D01BCC2-9E1C-9A41-BAF5-CB3F9CC04DBF}" type="slidenum">
              <a:rPr lang="en-US" altLang="en-US"/>
              <a:pPr/>
              <a:t>18</a:t>
            </a:fld>
            <a:endParaRPr lang="en-US" altLang="en-US"/>
          </a:p>
        </p:txBody>
      </p:sp>
      <p:sp>
        <p:nvSpPr>
          <p:cNvPr id="64514" name="Rectangle 2">
            <a:extLst>
              <a:ext uri="{FF2B5EF4-FFF2-40B4-BE49-F238E27FC236}">
                <a16:creationId xmlns:a16="http://schemas.microsoft.com/office/drawing/2014/main" id="{4588E199-0544-B0CD-B681-A6076431D786}"/>
              </a:ext>
            </a:extLst>
          </p:cNvPr>
          <p:cNvSpPr>
            <a:spLocks noRot="1" noChangeArrowheads="1" noTextEdit="1"/>
          </p:cNvSpPr>
          <p:nvPr>
            <p:ph type="sldImg"/>
          </p:nvPr>
        </p:nvSpPr>
        <p:spPr>
          <a:ln/>
        </p:spPr>
      </p:sp>
      <p:sp>
        <p:nvSpPr>
          <p:cNvPr id="64515" name="Rectangle 3">
            <a:extLst>
              <a:ext uri="{FF2B5EF4-FFF2-40B4-BE49-F238E27FC236}">
                <a16:creationId xmlns:a16="http://schemas.microsoft.com/office/drawing/2014/main" id="{B2650EC5-4660-A779-FBA4-DF0F7443793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7D161AB-5D28-DEB9-D9BB-702D4F02252C}"/>
              </a:ext>
            </a:extLst>
          </p:cNvPr>
          <p:cNvSpPr>
            <a:spLocks noGrp="1" noChangeArrowheads="1"/>
          </p:cNvSpPr>
          <p:nvPr>
            <p:ph type="sldNum" sz="quarter" idx="5"/>
          </p:nvPr>
        </p:nvSpPr>
        <p:spPr>
          <a:ln/>
        </p:spPr>
        <p:txBody>
          <a:bodyPr/>
          <a:lstStyle/>
          <a:p>
            <a:fld id="{09706FE4-B526-374E-9A9D-E1E871931FAD}" type="slidenum">
              <a:rPr lang="en-US" altLang="en-US"/>
              <a:pPr/>
              <a:t>19</a:t>
            </a:fld>
            <a:endParaRPr lang="en-US" altLang="en-US"/>
          </a:p>
        </p:txBody>
      </p:sp>
      <p:sp>
        <p:nvSpPr>
          <p:cNvPr id="65538" name="Rectangle 2">
            <a:extLst>
              <a:ext uri="{FF2B5EF4-FFF2-40B4-BE49-F238E27FC236}">
                <a16:creationId xmlns:a16="http://schemas.microsoft.com/office/drawing/2014/main" id="{E996720C-5DF1-4E0E-A136-B8D88888C199}"/>
              </a:ext>
            </a:extLst>
          </p:cNvPr>
          <p:cNvSpPr>
            <a:spLocks noRot="1" noChangeArrowheads="1" noTextEdit="1"/>
          </p:cNvSpPr>
          <p:nvPr>
            <p:ph type="sldImg"/>
          </p:nvPr>
        </p:nvSpPr>
        <p:spPr>
          <a:ln/>
        </p:spPr>
      </p:sp>
      <p:sp>
        <p:nvSpPr>
          <p:cNvPr id="65539" name="Rectangle 3">
            <a:extLst>
              <a:ext uri="{FF2B5EF4-FFF2-40B4-BE49-F238E27FC236}">
                <a16:creationId xmlns:a16="http://schemas.microsoft.com/office/drawing/2014/main" id="{59F70722-112A-C9A4-CD3E-CBA2D4E294F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495964-FB7B-F2BC-15A2-773BCB4AD98D}"/>
              </a:ext>
            </a:extLst>
          </p:cNvPr>
          <p:cNvSpPr>
            <a:spLocks noGrp="1" noChangeArrowheads="1"/>
          </p:cNvSpPr>
          <p:nvPr>
            <p:ph type="sldNum" sz="quarter" idx="5"/>
          </p:nvPr>
        </p:nvSpPr>
        <p:spPr>
          <a:ln/>
        </p:spPr>
        <p:txBody>
          <a:bodyPr/>
          <a:lstStyle/>
          <a:p>
            <a:fld id="{A1A1F668-B8FE-7D4E-BBAC-959F1A151E85}" type="slidenum">
              <a:rPr lang="en-US" altLang="en-US"/>
              <a:pPr/>
              <a:t>20</a:t>
            </a:fld>
            <a:endParaRPr lang="en-US" altLang="en-US"/>
          </a:p>
        </p:txBody>
      </p:sp>
      <p:sp>
        <p:nvSpPr>
          <p:cNvPr id="66562" name="Rectangle 2">
            <a:extLst>
              <a:ext uri="{FF2B5EF4-FFF2-40B4-BE49-F238E27FC236}">
                <a16:creationId xmlns:a16="http://schemas.microsoft.com/office/drawing/2014/main" id="{A4F60F75-9471-1AAA-DE29-C4F577067EAF}"/>
              </a:ext>
            </a:extLst>
          </p:cNvPr>
          <p:cNvSpPr>
            <a:spLocks noRot="1" noChangeArrowheads="1" noTextEdit="1"/>
          </p:cNvSpPr>
          <p:nvPr>
            <p:ph type="sldImg"/>
          </p:nvPr>
        </p:nvSpPr>
        <p:spPr>
          <a:ln/>
        </p:spPr>
      </p:sp>
      <p:sp>
        <p:nvSpPr>
          <p:cNvPr id="66563" name="Rectangle 3">
            <a:extLst>
              <a:ext uri="{FF2B5EF4-FFF2-40B4-BE49-F238E27FC236}">
                <a16:creationId xmlns:a16="http://schemas.microsoft.com/office/drawing/2014/main" id="{B13B9734-A218-7A7B-B6D1-178000EE4E9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F30111C-446E-3DE6-1336-BDFA649A444F}"/>
              </a:ext>
            </a:extLst>
          </p:cNvPr>
          <p:cNvSpPr>
            <a:spLocks noGrp="1" noChangeArrowheads="1"/>
          </p:cNvSpPr>
          <p:nvPr>
            <p:ph type="sldNum" sz="quarter" idx="5"/>
          </p:nvPr>
        </p:nvSpPr>
        <p:spPr>
          <a:ln/>
        </p:spPr>
        <p:txBody>
          <a:bodyPr/>
          <a:lstStyle/>
          <a:p>
            <a:fld id="{78ADEBBB-7D01-584D-92FC-C31CFD1F9CF0}" type="slidenum">
              <a:rPr lang="en-US" altLang="en-US"/>
              <a:pPr/>
              <a:t>3</a:t>
            </a:fld>
            <a:endParaRPr lang="en-US" altLang="en-US"/>
          </a:p>
        </p:txBody>
      </p:sp>
      <p:sp>
        <p:nvSpPr>
          <p:cNvPr id="49154" name="Rectangle 2">
            <a:extLst>
              <a:ext uri="{FF2B5EF4-FFF2-40B4-BE49-F238E27FC236}">
                <a16:creationId xmlns:a16="http://schemas.microsoft.com/office/drawing/2014/main" id="{F944FD91-FA06-FFC7-D08F-F6E9715E31B0}"/>
              </a:ext>
            </a:extLst>
          </p:cNvPr>
          <p:cNvSpPr>
            <a:spLocks noRot="1" noChangeArrowheads="1" noTextEdit="1"/>
          </p:cNvSpPr>
          <p:nvPr>
            <p:ph type="sldImg"/>
          </p:nvPr>
        </p:nvSpPr>
        <p:spPr>
          <a:ln/>
        </p:spPr>
      </p:sp>
      <p:sp>
        <p:nvSpPr>
          <p:cNvPr id="49155" name="Rectangle 3">
            <a:extLst>
              <a:ext uri="{FF2B5EF4-FFF2-40B4-BE49-F238E27FC236}">
                <a16:creationId xmlns:a16="http://schemas.microsoft.com/office/drawing/2014/main" id="{7A55CA05-7822-B44D-AD6A-7CCAC4EC865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CC9734F-1133-28E3-EA70-8EC7B129B377}"/>
              </a:ext>
            </a:extLst>
          </p:cNvPr>
          <p:cNvSpPr>
            <a:spLocks noGrp="1" noChangeArrowheads="1"/>
          </p:cNvSpPr>
          <p:nvPr>
            <p:ph type="sldNum" sz="quarter" idx="5"/>
          </p:nvPr>
        </p:nvSpPr>
        <p:spPr>
          <a:ln/>
        </p:spPr>
        <p:txBody>
          <a:bodyPr/>
          <a:lstStyle/>
          <a:p>
            <a:fld id="{586BFC00-8280-0B4A-BCB5-9F86A38926A5}" type="slidenum">
              <a:rPr lang="en-US" altLang="en-US"/>
              <a:pPr/>
              <a:t>21</a:t>
            </a:fld>
            <a:endParaRPr lang="en-US" altLang="en-US"/>
          </a:p>
        </p:txBody>
      </p:sp>
      <p:sp>
        <p:nvSpPr>
          <p:cNvPr id="67586" name="Rectangle 2">
            <a:extLst>
              <a:ext uri="{FF2B5EF4-FFF2-40B4-BE49-F238E27FC236}">
                <a16:creationId xmlns:a16="http://schemas.microsoft.com/office/drawing/2014/main" id="{37B35BBF-C128-3D6D-DA01-6B3F220AB156}"/>
              </a:ext>
            </a:extLst>
          </p:cNvPr>
          <p:cNvSpPr>
            <a:spLocks noRot="1" noChangeArrowheads="1" noTextEdit="1"/>
          </p:cNvSpPr>
          <p:nvPr>
            <p:ph type="sldImg"/>
          </p:nvPr>
        </p:nvSpPr>
        <p:spPr>
          <a:ln/>
        </p:spPr>
      </p:sp>
      <p:sp>
        <p:nvSpPr>
          <p:cNvPr id="67587" name="Rectangle 3">
            <a:extLst>
              <a:ext uri="{FF2B5EF4-FFF2-40B4-BE49-F238E27FC236}">
                <a16:creationId xmlns:a16="http://schemas.microsoft.com/office/drawing/2014/main" id="{FE0D979B-A622-132B-9705-B9D0675F05A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722463E-29E0-39B1-4D38-E84901164D87}"/>
              </a:ext>
            </a:extLst>
          </p:cNvPr>
          <p:cNvSpPr>
            <a:spLocks noGrp="1" noChangeArrowheads="1"/>
          </p:cNvSpPr>
          <p:nvPr>
            <p:ph type="sldNum" sz="quarter" idx="5"/>
          </p:nvPr>
        </p:nvSpPr>
        <p:spPr>
          <a:ln/>
        </p:spPr>
        <p:txBody>
          <a:bodyPr/>
          <a:lstStyle/>
          <a:p>
            <a:fld id="{D36CDB43-2A25-8843-98BD-1778C9A3FEDF}" type="slidenum">
              <a:rPr lang="en-US" altLang="en-US"/>
              <a:pPr/>
              <a:t>22</a:t>
            </a:fld>
            <a:endParaRPr lang="en-US" altLang="en-US"/>
          </a:p>
        </p:txBody>
      </p:sp>
      <p:sp>
        <p:nvSpPr>
          <p:cNvPr id="68610" name="Rectangle 2">
            <a:extLst>
              <a:ext uri="{FF2B5EF4-FFF2-40B4-BE49-F238E27FC236}">
                <a16:creationId xmlns:a16="http://schemas.microsoft.com/office/drawing/2014/main" id="{E0EC9560-4529-3AD2-FFEF-A8985117F046}"/>
              </a:ext>
            </a:extLst>
          </p:cNvPr>
          <p:cNvSpPr>
            <a:spLocks noRot="1" noChangeArrowheads="1" noTextEdit="1"/>
          </p:cNvSpPr>
          <p:nvPr>
            <p:ph type="sldImg"/>
          </p:nvPr>
        </p:nvSpPr>
        <p:spPr>
          <a:ln/>
        </p:spPr>
      </p:sp>
      <p:sp>
        <p:nvSpPr>
          <p:cNvPr id="68611" name="Rectangle 3">
            <a:extLst>
              <a:ext uri="{FF2B5EF4-FFF2-40B4-BE49-F238E27FC236}">
                <a16:creationId xmlns:a16="http://schemas.microsoft.com/office/drawing/2014/main" id="{25A29ADF-4518-4878-1927-36E6F34E04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D633AB7-36E1-EB0E-F09A-B6CC10D488BA}"/>
              </a:ext>
            </a:extLst>
          </p:cNvPr>
          <p:cNvSpPr>
            <a:spLocks noGrp="1" noChangeArrowheads="1"/>
          </p:cNvSpPr>
          <p:nvPr>
            <p:ph type="sldNum" sz="quarter" idx="5"/>
          </p:nvPr>
        </p:nvSpPr>
        <p:spPr>
          <a:ln/>
        </p:spPr>
        <p:txBody>
          <a:bodyPr/>
          <a:lstStyle/>
          <a:p>
            <a:fld id="{7BEECF79-B4D8-D24E-BC97-9AE3471B895B}" type="slidenum">
              <a:rPr lang="en-US" altLang="en-US"/>
              <a:pPr/>
              <a:t>23</a:t>
            </a:fld>
            <a:endParaRPr lang="en-US" altLang="en-US"/>
          </a:p>
        </p:txBody>
      </p:sp>
      <p:sp>
        <p:nvSpPr>
          <p:cNvPr id="69634" name="Rectangle 2">
            <a:extLst>
              <a:ext uri="{FF2B5EF4-FFF2-40B4-BE49-F238E27FC236}">
                <a16:creationId xmlns:a16="http://schemas.microsoft.com/office/drawing/2014/main" id="{4D407B3F-D660-EC82-5C75-E53059673BAE}"/>
              </a:ext>
            </a:extLst>
          </p:cNvPr>
          <p:cNvSpPr>
            <a:spLocks noRot="1" noChangeArrowheads="1" noTextEdit="1"/>
          </p:cNvSpPr>
          <p:nvPr>
            <p:ph type="sldImg"/>
          </p:nvPr>
        </p:nvSpPr>
        <p:spPr>
          <a:ln/>
        </p:spPr>
      </p:sp>
      <p:sp>
        <p:nvSpPr>
          <p:cNvPr id="69635" name="Rectangle 3">
            <a:extLst>
              <a:ext uri="{FF2B5EF4-FFF2-40B4-BE49-F238E27FC236}">
                <a16:creationId xmlns:a16="http://schemas.microsoft.com/office/drawing/2014/main" id="{8632DFAE-C7D7-DB7C-EE8E-13D5CDC45C1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418569-E2C0-F81E-F2EF-13AAC14D4FC2}"/>
              </a:ext>
            </a:extLst>
          </p:cNvPr>
          <p:cNvSpPr>
            <a:spLocks noGrp="1" noChangeArrowheads="1"/>
          </p:cNvSpPr>
          <p:nvPr>
            <p:ph type="sldNum" sz="quarter" idx="5"/>
          </p:nvPr>
        </p:nvSpPr>
        <p:spPr>
          <a:ln/>
        </p:spPr>
        <p:txBody>
          <a:bodyPr/>
          <a:lstStyle/>
          <a:p>
            <a:fld id="{1963AD04-2A92-1E40-8E2D-20476123B46E}" type="slidenum">
              <a:rPr lang="en-US" altLang="en-US"/>
              <a:pPr/>
              <a:t>24</a:t>
            </a:fld>
            <a:endParaRPr lang="en-US" altLang="en-US"/>
          </a:p>
        </p:txBody>
      </p:sp>
      <p:sp>
        <p:nvSpPr>
          <p:cNvPr id="70658" name="Rectangle 2">
            <a:extLst>
              <a:ext uri="{FF2B5EF4-FFF2-40B4-BE49-F238E27FC236}">
                <a16:creationId xmlns:a16="http://schemas.microsoft.com/office/drawing/2014/main" id="{A15931D0-4B19-9409-49E1-9A4F1DF493E4}"/>
              </a:ext>
            </a:extLst>
          </p:cNvPr>
          <p:cNvSpPr>
            <a:spLocks noRot="1" noChangeArrowheads="1" noTextEdit="1"/>
          </p:cNvSpPr>
          <p:nvPr>
            <p:ph type="sldImg"/>
          </p:nvPr>
        </p:nvSpPr>
        <p:spPr>
          <a:ln/>
        </p:spPr>
      </p:sp>
      <p:sp>
        <p:nvSpPr>
          <p:cNvPr id="70659" name="Rectangle 3">
            <a:extLst>
              <a:ext uri="{FF2B5EF4-FFF2-40B4-BE49-F238E27FC236}">
                <a16:creationId xmlns:a16="http://schemas.microsoft.com/office/drawing/2014/main" id="{D7E527BC-C5C1-83AA-A346-6D4C44BF3F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9AB8D75-7221-45F9-771B-F61005F6FE07}"/>
              </a:ext>
            </a:extLst>
          </p:cNvPr>
          <p:cNvSpPr>
            <a:spLocks noGrp="1" noChangeArrowheads="1"/>
          </p:cNvSpPr>
          <p:nvPr>
            <p:ph type="sldNum" sz="quarter" idx="5"/>
          </p:nvPr>
        </p:nvSpPr>
        <p:spPr>
          <a:ln/>
        </p:spPr>
        <p:txBody>
          <a:bodyPr/>
          <a:lstStyle/>
          <a:p>
            <a:fld id="{8C47271C-1C44-0C41-86BB-D981F0E5A9DF}" type="slidenum">
              <a:rPr lang="en-US" altLang="en-US"/>
              <a:pPr/>
              <a:t>25</a:t>
            </a:fld>
            <a:endParaRPr lang="en-US" altLang="en-US"/>
          </a:p>
        </p:txBody>
      </p:sp>
      <p:sp>
        <p:nvSpPr>
          <p:cNvPr id="71682" name="Rectangle 2">
            <a:extLst>
              <a:ext uri="{FF2B5EF4-FFF2-40B4-BE49-F238E27FC236}">
                <a16:creationId xmlns:a16="http://schemas.microsoft.com/office/drawing/2014/main" id="{8CFBCEAE-9243-D801-09CA-923DA66CAF3B}"/>
              </a:ext>
            </a:extLst>
          </p:cNvPr>
          <p:cNvSpPr>
            <a:spLocks noRot="1" noChangeArrowheads="1" noTextEdit="1"/>
          </p:cNvSpPr>
          <p:nvPr>
            <p:ph type="sldImg"/>
          </p:nvPr>
        </p:nvSpPr>
        <p:spPr>
          <a:ln/>
        </p:spPr>
      </p:sp>
      <p:sp>
        <p:nvSpPr>
          <p:cNvPr id="71683" name="Rectangle 3">
            <a:extLst>
              <a:ext uri="{FF2B5EF4-FFF2-40B4-BE49-F238E27FC236}">
                <a16:creationId xmlns:a16="http://schemas.microsoft.com/office/drawing/2014/main" id="{5CB586C6-BE1E-9E13-0385-BA6AFDC8523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4C2CF7E-44CC-DB4E-A4E0-8331B1CE8F19}"/>
              </a:ext>
            </a:extLst>
          </p:cNvPr>
          <p:cNvSpPr>
            <a:spLocks noGrp="1" noChangeArrowheads="1"/>
          </p:cNvSpPr>
          <p:nvPr>
            <p:ph type="sldNum" sz="quarter" idx="5"/>
          </p:nvPr>
        </p:nvSpPr>
        <p:spPr>
          <a:ln/>
        </p:spPr>
        <p:txBody>
          <a:bodyPr/>
          <a:lstStyle/>
          <a:p>
            <a:fld id="{DCF5F448-3011-9C45-8CF2-9DA0407D0E80}" type="slidenum">
              <a:rPr lang="en-US" altLang="en-US"/>
              <a:pPr/>
              <a:t>4</a:t>
            </a:fld>
            <a:endParaRPr lang="en-US" altLang="en-US"/>
          </a:p>
        </p:txBody>
      </p:sp>
      <p:sp>
        <p:nvSpPr>
          <p:cNvPr id="50178" name="Rectangle 2">
            <a:extLst>
              <a:ext uri="{FF2B5EF4-FFF2-40B4-BE49-F238E27FC236}">
                <a16:creationId xmlns:a16="http://schemas.microsoft.com/office/drawing/2014/main" id="{9EA6952E-ADC2-DCF7-BA86-3163AA42A6E2}"/>
              </a:ext>
            </a:extLst>
          </p:cNvPr>
          <p:cNvSpPr>
            <a:spLocks noRot="1" noChangeArrowheads="1" noTextEdit="1"/>
          </p:cNvSpPr>
          <p:nvPr>
            <p:ph type="sldImg"/>
          </p:nvPr>
        </p:nvSpPr>
        <p:spPr>
          <a:ln/>
        </p:spPr>
      </p:sp>
      <p:sp>
        <p:nvSpPr>
          <p:cNvPr id="50179" name="Rectangle 3">
            <a:extLst>
              <a:ext uri="{FF2B5EF4-FFF2-40B4-BE49-F238E27FC236}">
                <a16:creationId xmlns:a16="http://schemas.microsoft.com/office/drawing/2014/main" id="{61EC3A38-1D17-C868-6040-24826E119DD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00B3D1-9095-1561-BA09-5869C957659D}"/>
              </a:ext>
            </a:extLst>
          </p:cNvPr>
          <p:cNvSpPr>
            <a:spLocks noGrp="1" noChangeArrowheads="1"/>
          </p:cNvSpPr>
          <p:nvPr>
            <p:ph type="sldNum" sz="quarter" idx="5"/>
          </p:nvPr>
        </p:nvSpPr>
        <p:spPr>
          <a:ln/>
        </p:spPr>
        <p:txBody>
          <a:bodyPr/>
          <a:lstStyle/>
          <a:p>
            <a:fld id="{C04D5240-0772-9340-9CC3-70F478FA6EA2}" type="slidenum">
              <a:rPr lang="en-US" altLang="en-US"/>
              <a:pPr/>
              <a:t>5</a:t>
            </a:fld>
            <a:endParaRPr lang="en-US" altLang="en-US"/>
          </a:p>
        </p:txBody>
      </p:sp>
      <p:sp>
        <p:nvSpPr>
          <p:cNvPr id="51202" name="Rectangle 2">
            <a:extLst>
              <a:ext uri="{FF2B5EF4-FFF2-40B4-BE49-F238E27FC236}">
                <a16:creationId xmlns:a16="http://schemas.microsoft.com/office/drawing/2014/main" id="{77B15FBA-A3AA-A03A-877E-FF8A6C4BF2CD}"/>
              </a:ext>
            </a:extLst>
          </p:cNvPr>
          <p:cNvSpPr>
            <a:spLocks noRot="1" noChangeArrowheads="1" noTextEdit="1"/>
          </p:cNvSpPr>
          <p:nvPr>
            <p:ph type="sldImg"/>
          </p:nvPr>
        </p:nvSpPr>
        <p:spPr>
          <a:ln/>
        </p:spPr>
      </p:sp>
      <p:sp>
        <p:nvSpPr>
          <p:cNvPr id="51203" name="Rectangle 3">
            <a:extLst>
              <a:ext uri="{FF2B5EF4-FFF2-40B4-BE49-F238E27FC236}">
                <a16:creationId xmlns:a16="http://schemas.microsoft.com/office/drawing/2014/main" id="{2CF48BED-68E5-75B4-5323-1210C80D5A9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39AB604-1259-0333-A8C8-125D9713B973}"/>
              </a:ext>
            </a:extLst>
          </p:cNvPr>
          <p:cNvSpPr>
            <a:spLocks noGrp="1" noChangeArrowheads="1"/>
          </p:cNvSpPr>
          <p:nvPr>
            <p:ph type="sldNum" sz="quarter" idx="5"/>
          </p:nvPr>
        </p:nvSpPr>
        <p:spPr>
          <a:ln/>
        </p:spPr>
        <p:txBody>
          <a:bodyPr/>
          <a:lstStyle/>
          <a:p>
            <a:fld id="{0197676B-AD11-384C-99FA-CBE6EC3791D8}" type="slidenum">
              <a:rPr lang="en-US" altLang="en-US"/>
              <a:pPr/>
              <a:t>6</a:t>
            </a:fld>
            <a:endParaRPr lang="en-US" altLang="en-US"/>
          </a:p>
        </p:txBody>
      </p:sp>
      <p:sp>
        <p:nvSpPr>
          <p:cNvPr id="52226" name="Rectangle 2">
            <a:extLst>
              <a:ext uri="{FF2B5EF4-FFF2-40B4-BE49-F238E27FC236}">
                <a16:creationId xmlns:a16="http://schemas.microsoft.com/office/drawing/2014/main" id="{DEB59AAB-528E-40DB-E74A-7D5B6D1B3B77}"/>
              </a:ext>
            </a:extLst>
          </p:cNvPr>
          <p:cNvSpPr>
            <a:spLocks noRot="1" noChangeArrowheads="1" noTextEdit="1"/>
          </p:cNvSpPr>
          <p:nvPr>
            <p:ph type="sldImg"/>
          </p:nvPr>
        </p:nvSpPr>
        <p:spPr>
          <a:ln/>
        </p:spPr>
      </p:sp>
      <p:sp>
        <p:nvSpPr>
          <p:cNvPr id="52227" name="Rectangle 3">
            <a:extLst>
              <a:ext uri="{FF2B5EF4-FFF2-40B4-BE49-F238E27FC236}">
                <a16:creationId xmlns:a16="http://schemas.microsoft.com/office/drawing/2014/main" id="{EDE3E927-5BA5-79DC-CAA1-3D6F9156E8A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051AD1D-2116-FAFD-EED6-DCF664B0C7C9}"/>
              </a:ext>
            </a:extLst>
          </p:cNvPr>
          <p:cNvSpPr>
            <a:spLocks noGrp="1" noChangeArrowheads="1"/>
          </p:cNvSpPr>
          <p:nvPr>
            <p:ph type="sldNum" sz="quarter" idx="5"/>
          </p:nvPr>
        </p:nvSpPr>
        <p:spPr>
          <a:ln/>
        </p:spPr>
        <p:txBody>
          <a:bodyPr/>
          <a:lstStyle/>
          <a:p>
            <a:fld id="{44B5F94C-86B1-4B4A-88F7-1993CF1A7850}" type="slidenum">
              <a:rPr lang="en-US" altLang="en-US"/>
              <a:pPr/>
              <a:t>7</a:t>
            </a:fld>
            <a:endParaRPr lang="en-US" altLang="en-US"/>
          </a:p>
        </p:txBody>
      </p:sp>
      <p:sp>
        <p:nvSpPr>
          <p:cNvPr id="53250" name="Rectangle 2">
            <a:extLst>
              <a:ext uri="{FF2B5EF4-FFF2-40B4-BE49-F238E27FC236}">
                <a16:creationId xmlns:a16="http://schemas.microsoft.com/office/drawing/2014/main" id="{79B14A1A-1C43-6786-7A4A-8E223E28260D}"/>
              </a:ext>
            </a:extLst>
          </p:cNvPr>
          <p:cNvSpPr>
            <a:spLocks noRot="1" noChangeArrowheads="1" noTextEdit="1"/>
          </p:cNvSpPr>
          <p:nvPr>
            <p:ph type="sldImg"/>
          </p:nvPr>
        </p:nvSpPr>
        <p:spPr>
          <a:ln/>
        </p:spPr>
      </p:sp>
      <p:sp>
        <p:nvSpPr>
          <p:cNvPr id="53251" name="Rectangle 3">
            <a:extLst>
              <a:ext uri="{FF2B5EF4-FFF2-40B4-BE49-F238E27FC236}">
                <a16:creationId xmlns:a16="http://schemas.microsoft.com/office/drawing/2014/main" id="{4D0A930F-6F8C-AE98-1B5F-1062EAD8F95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F0B1292-50C9-6F73-894A-5A3CF8CF289F}"/>
              </a:ext>
            </a:extLst>
          </p:cNvPr>
          <p:cNvSpPr>
            <a:spLocks noGrp="1" noChangeArrowheads="1"/>
          </p:cNvSpPr>
          <p:nvPr>
            <p:ph type="sldNum" sz="quarter" idx="5"/>
          </p:nvPr>
        </p:nvSpPr>
        <p:spPr>
          <a:ln/>
        </p:spPr>
        <p:txBody>
          <a:bodyPr/>
          <a:lstStyle/>
          <a:p>
            <a:fld id="{D602FCFD-3AB0-534B-AC48-40B03230CAB3}" type="slidenum">
              <a:rPr lang="en-US" altLang="en-US"/>
              <a:pPr/>
              <a:t>8</a:t>
            </a:fld>
            <a:endParaRPr lang="en-US" altLang="en-US"/>
          </a:p>
        </p:txBody>
      </p:sp>
      <p:sp>
        <p:nvSpPr>
          <p:cNvPr id="54274" name="Rectangle 2">
            <a:extLst>
              <a:ext uri="{FF2B5EF4-FFF2-40B4-BE49-F238E27FC236}">
                <a16:creationId xmlns:a16="http://schemas.microsoft.com/office/drawing/2014/main" id="{24537F74-7896-80DB-5759-52083C495A01}"/>
              </a:ext>
            </a:extLst>
          </p:cNvPr>
          <p:cNvSpPr>
            <a:spLocks noRot="1" noChangeArrowheads="1" noTextEdit="1"/>
          </p:cNvSpPr>
          <p:nvPr>
            <p:ph type="sldImg"/>
          </p:nvPr>
        </p:nvSpPr>
        <p:spPr>
          <a:ln/>
        </p:spPr>
      </p:sp>
      <p:sp>
        <p:nvSpPr>
          <p:cNvPr id="54275" name="Rectangle 3">
            <a:extLst>
              <a:ext uri="{FF2B5EF4-FFF2-40B4-BE49-F238E27FC236}">
                <a16:creationId xmlns:a16="http://schemas.microsoft.com/office/drawing/2014/main" id="{7B626450-3427-BC3F-C2E5-816D463494D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A6FB2CB-CA66-FEAA-7451-BF41CEA96861}"/>
              </a:ext>
            </a:extLst>
          </p:cNvPr>
          <p:cNvSpPr>
            <a:spLocks noGrp="1" noChangeArrowheads="1"/>
          </p:cNvSpPr>
          <p:nvPr>
            <p:ph type="sldNum" sz="quarter" idx="5"/>
          </p:nvPr>
        </p:nvSpPr>
        <p:spPr>
          <a:ln/>
        </p:spPr>
        <p:txBody>
          <a:bodyPr/>
          <a:lstStyle/>
          <a:p>
            <a:fld id="{9B009A30-7001-0949-A5F4-C6AC07C13AD0}" type="slidenum">
              <a:rPr lang="en-US" altLang="en-US"/>
              <a:pPr/>
              <a:t>9</a:t>
            </a:fld>
            <a:endParaRPr lang="en-US" altLang="en-US"/>
          </a:p>
        </p:txBody>
      </p:sp>
      <p:sp>
        <p:nvSpPr>
          <p:cNvPr id="55298" name="Rectangle 2">
            <a:extLst>
              <a:ext uri="{FF2B5EF4-FFF2-40B4-BE49-F238E27FC236}">
                <a16:creationId xmlns:a16="http://schemas.microsoft.com/office/drawing/2014/main" id="{DA850A2A-B062-1910-737A-7213168C3288}"/>
              </a:ext>
            </a:extLst>
          </p:cNvPr>
          <p:cNvSpPr>
            <a:spLocks noRot="1" noChangeArrowheads="1" noTextEdit="1"/>
          </p:cNvSpPr>
          <p:nvPr>
            <p:ph type="sldImg"/>
          </p:nvPr>
        </p:nvSpPr>
        <p:spPr>
          <a:ln/>
        </p:spPr>
      </p:sp>
      <p:sp>
        <p:nvSpPr>
          <p:cNvPr id="55299" name="Rectangle 3">
            <a:extLst>
              <a:ext uri="{FF2B5EF4-FFF2-40B4-BE49-F238E27FC236}">
                <a16:creationId xmlns:a16="http://schemas.microsoft.com/office/drawing/2014/main" id="{C378E3AD-1611-9477-FB17-41CC7585FFB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A86CFE3-AB34-8B3D-3038-DC7169C9DB09}"/>
              </a:ext>
            </a:extLst>
          </p:cNvPr>
          <p:cNvSpPr>
            <a:spLocks noGrp="1" noChangeArrowheads="1"/>
          </p:cNvSpPr>
          <p:nvPr>
            <p:ph type="sldNum" sz="quarter" idx="5"/>
          </p:nvPr>
        </p:nvSpPr>
        <p:spPr>
          <a:ln/>
        </p:spPr>
        <p:txBody>
          <a:bodyPr/>
          <a:lstStyle/>
          <a:p>
            <a:fld id="{CCFC14BE-2F2E-6244-B192-1753B4109651}" type="slidenum">
              <a:rPr lang="en-US" altLang="en-US"/>
              <a:pPr/>
              <a:t>10</a:t>
            </a:fld>
            <a:endParaRPr lang="en-US" altLang="en-US"/>
          </a:p>
        </p:txBody>
      </p:sp>
      <p:sp>
        <p:nvSpPr>
          <p:cNvPr id="56322" name="Rectangle 2">
            <a:extLst>
              <a:ext uri="{FF2B5EF4-FFF2-40B4-BE49-F238E27FC236}">
                <a16:creationId xmlns:a16="http://schemas.microsoft.com/office/drawing/2014/main" id="{1E8A6DBB-794D-0FE4-9DD0-551D533377DE}"/>
              </a:ext>
            </a:extLst>
          </p:cNvPr>
          <p:cNvSpPr>
            <a:spLocks noRot="1" noChangeArrowheads="1" noTextEdit="1"/>
          </p:cNvSpPr>
          <p:nvPr>
            <p:ph type="sldImg"/>
          </p:nvPr>
        </p:nvSpPr>
        <p:spPr>
          <a:ln/>
        </p:spPr>
      </p:sp>
      <p:sp>
        <p:nvSpPr>
          <p:cNvPr id="56323" name="Rectangle 3">
            <a:extLst>
              <a:ext uri="{FF2B5EF4-FFF2-40B4-BE49-F238E27FC236}">
                <a16:creationId xmlns:a16="http://schemas.microsoft.com/office/drawing/2014/main" id="{BB29D028-0B02-DF5A-E4CF-D0A311898F81}"/>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4"/>
          <p:cNvSpPr/>
          <p:nvPr/>
        </p:nvSpPr>
        <p:spPr>
          <a:xfrm>
            <a:off x="-1" y="-36095"/>
            <a:ext cx="12204000" cy="6916000"/>
          </a:xfrm>
          <a:prstGeom prst="rect">
            <a:avLst/>
          </a:prstGeom>
          <a:blipFill rotWithShape="1">
            <a:blip r:embed="rId2">
              <a:alphaModFix/>
            </a:blip>
            <a:stretch>
              <a:fillRect l="-77572" t="-48732" r="-8367" b="-192844"/>
            </a:stretch>
          </a:blipFill>
          <a:ln>
            <a:noFill/>
          </a:ln>
        </p:spPr>
        <p:txBody>
          <a:bodyPr spcFirstLastPara="1" wrap="square" lIns="91433" tIns="45700" rIns="91433"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Calibri"/>
              <a:ea typeface="Calibri"/>
              <a:cs typeface="Calibri"/>
              <a:sym typeface="Calibri"/>
            </a:endParaRPr>
          </a:p>
        </p:txBody>
      </p:sp>
      <p:sp>
        <p:nvSpPr>
          <p:cNvPr id="13" name="Google Shape;13;p4"/>
          <p:cNvSpPr/>
          <p:nvPr/>
        </p:nvSpPr>
        <p:spPr>
          <a:xfrm>
            <a:off x="1" y="-120316"/>
            <a:ext cx="3015433" cy="2152509"/>
          </a:xfrm>
          <a:custGeom>
            <a:avLst/>
            <a:gdLst/>
            <a:ahLst/>
            <a:cxnLst/>
            <a:rect l="l" t="t" r="r" b="b"/>
            <a:pathLst>
              <a:path w="4020577" h="2646528" extrusionOk="0">
                <a:moveTo>
                  <a:pt x="0" y="12031"/>
                </a:moveTo>
                <a:lnTo>
                  <a:pt x="4020577" y="0"/>
                </a:lnTo>
                <a:lnTo>
                  <a:pt x="2961798" y="1948697"/>
                </a:lnTo>
                <a:lnTo>
                  <a:pt x="0" y="2646528"/>
                </a:lnTo>
                <a:lnTo>
                  <a:pt x="0" y="12031"/>
                </a:lnTo>
                <a:close/>
              </a:path>
            </a:pathLst>
          </a:custGeom>
          <a:solidFill>
            <a:schemeClr val="lt1"/>
          </a:solidFill>
          <a:ln>
            <a:noFill/>
          </a:ln>
        </p:spPr>
        <p:txBody>
          <a:bodyPr spcFirstLastPara="1" wrap="square" lIns="91433" tIns="45700" rIns="91433"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Calibri"/>
              <a:ea typeface="Calibri"/>
              <a:cs typeface="Calibri"/>
              <a:sym typeface="Calibri"/>
            </a:endParaRPr>
          </a:p>
        </p:txBody>
      </p:sp>
      <p:pic>
        <p:nvPicPr>
          <p:cNvPr id="14" name="Google Shape;14;p4"/>
          <p:cNvPicPr preferRelativeResize="0"/>
          <p:nvPr/>
        </p:nvPicPr>
        <p:blipFill rotWithShape="1">
          <a:blip r:embed="rId3">
            <a:alphaModFix/>
          </a:blip>
          <a:srcRect l="7611" t="1855" b="-8"/>
          <a:stretch/>
        </p:blipFill>
        <p:spPr>
          <a:xfrm>
            <a:off x="204539" y="132347"/>
            <a:ext cx="2022171" cy="1322261"/>
          </a:xfrm>
          <a:prstGeom prst="rect">
            <a:avLst/>
          </a:prstGeom>
          <a:noFill/>
          <a:ln>
            <a:noFill/>
          </a:ln>
        </p:spPr>
      </p:pic>
    </p:spTree>
    <p:extLst>
      <p:ext uri="{BB962C8B-B14F-4D97-AF65-F5344CB8AC3E}">
        <p14:creationId xmlns:p14="http://schemas.microsoft.com/office/powerpoint/2010/main" val="3176450931"/>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Click to edit Master title style</a:t>
            </a:r>
            <a:endParaRPr/>
          </a:p>
        </p:txBody>
      </p:sp>
      <p:sp>
        <p:nvSpPr>
          <p:cNvPr id="67" name="Google Shape;67;p13"/>
          <p:cNvSpPr txBox="1">
            <a:spLocks noGrp="1"/>
          </p:cNvSpPr>
          <p:nvPr>
            <p:ph type="body" idx="1"/>
          </p:nvPr>
        </p:nvSpPr>
        <p:spPr>
          <a:xfrm rot="5400000">
            <a:off x="3920400" y="-1256575"/>
            <a:ext cx="4351200" cy="10515600"/>
          </a:xfrm>
          <a:prstGeom prst="rect">
            <a:avLst/>
          </a:prstGeom>
          <a:noFill/>
          <a:ln>
            <a:noFill/>
          </a:ln>
        </p:spPr>
        <p:txBody>
          <a:bodyPr spcFirstLastPara="1" wrap="square" lIns="68575" tIns="34275" rIns="68575" bIns="34275" anchor="t" anchorCtr="0">
            <a:no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pPr lvl="0"/>
            <a:r>
              <a:rPr lang="en-US"/>
              <a:t>Click to edit Master text styles</a:t>
            </a:r>
          </a:p>
        </p:txBody>
      </p:sp>
      <p:sp>
        <p:nvSpPr>
          <p:cNvPr id="68" name="Google Shape;68;p13"/>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lang="en-IE"/>
          </a:p>
        </p:txBody>
      </p:sp>
      <p:sp>
        <p:nvSpPr>
          <p:cNvPr id="69" name="Google Shape;69;p13"/>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IE"/>
              <a:t>@ 2013 Pearson Education</a:t>
            </a:r>
          </a:p>
        </p:txBody>
      </p:sp>
      <p:sp>
        <p:nvSpPr>
          <p:cNvPr id="70" name="Google Shape;70;p13"/>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1EBB0B34-A583-4048-9C0B-A4AB0D829D78}" type="slidenum">
              <a:rPr lang="en-IE" smtClean="0"/>
              <a:t>‹#›</a:t>
            </a:fld>
            <a:endParaRPr lang="en-IE"/>
          </a:p>
        </p:txBody>
      </p:sp>
    </p:spTree>
    <p:extLst>
      <p:ext uri="{BB962C8B-B14F-4D97-AF65-F5344CB8AC3E}">
        <p14:creationId xmlns:p14="http://schemas.microsoft.com/office/powerpoint/2010/main" val="2377214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rot="5400000">
            <a:off x="7133400" y="1956725"/>
            <a:ext cx="5812000" cy="26288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Click to edit Master title style</a:t>
            </a:r>
            <a:endParaRPr/>
          </a:p>
        </p:txBody>
      </p:sp>
      <p:sp>
        <p:nvSpPr>
          <p:cNvPr id="73" name="Google Shape;73;p14"/>
          <p:cNvSpPr txBox="1">
            <a:spLocks noGrp="1"/>
          </p:cNvSpPr>
          <p:nvPr>
            <p:ph type="body" idx="1"/>
          </p:nvPr>
        </p:nvSpPr>
        <p:spPr>
          <a:xfrm rot="5400000">
            <a:off x="1799300" y="-596075"/>
            <a:ext cx="5812000" cy="7734400"/>
          </a:xfrm>
          <a:prstGeom prst="rect">
            <a:avLst/>
          </a:prstGeom>
          <a:noFill/>
          <a:ln>
            <a:noFill/>
          </a:ln>
        </p:spPr>
        <p:txBody>
          <a:bodyPr spcFirstLastPara="1" wrap="square" lIns="68575" tIns="34275" rIns="68575" bIns="34275" anchor="t" anchorCtr="0">
            <a:no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pPr lvl="0"/>
            <a:r>
              <a:rPr lang="en-US"/>
              <a:t>Click to edit Master text styles</a:t>
            </a:r>
          </a:p>
        </p:txBody>
      </p:sp>
      <p:sp>
        <p:nvSpPr>
          <p:cNvPr id="74" name="Google Shape;74;p14"/>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lang="en-IE"/>
          </a:p>
        </p:txBody>
      </p:sp>
      <p:sp>
        <p:nvSpPr>
          <p:cNvPr id="75" name="Google Shape;75;p14"/>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IE"/>
              <a:t>@ 2013 Pearson Education</a:t>
            </a:r>
          </a:p>
        </p:txBody>
      </p:sp>
      <p:sp>
        <p:nvSpPr>
          <p:cNvPr id="76" name="Google Shape;76;p14"/>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1EBB0B34-A583-4048-9C0B-A4AB0D829D78}" type="slidenum">
              <a:rPr lang="en-IE" smtClean="0"/>
              <a:t>‹#›</a:t>
            </a:fld>
            <a:endParaRPr lang="en-IE"/>
          </a:p>
        </p:txBody>
      </p:sp>
    </p:spTree>
    <p:extLst>
      <p:ext uri="{BB962C8B-B14F-4D97-AF65-F5344CB8AC3E}">
        <p14:creationId xmlns:p14="http://schemas.microsoft.com/office/powerpoint/2010/main" val="87575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81"/>
        <p:cNvGrpSpPr/>
        <p:nvPr/>
      </p:nvGrpSpPr>
      <p:grpSpPr>
        <a:xfrm>
          <a:off x="0" y="0"/>
          <a:ext cx="0" cy="0"/>
          <a:chOff x="0" y="0"/>
          <a:chExt cx="0" cy="0"/>
        </a:xfrm>
      </p:grpSpPr>
      <p:sp>
        <p:nvSpPr>
          <p:cNvPr id="82" name="Google Shape;82;p16"/>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6933"/>
            </a:lvl1pPr>
            <a:lvl2pPr lvl="1" algn="ctr" rtl="0">
              <a:lnSpc>
                <a:spcPct val="100000"/>
              </a:lnSpc>
              <a:spcBef>
                <a:spcPts val="0"/>
              </a:spcBef>
              <a:spcAft>
                <a:spcPts val="0"/>
              </a:spcAft>
              <a:buSzPts val="5200"/>
              <a:buNone/>
              <a:defRPr sz="6933"/>
            </a:lvl2pPr>
            <a:lvl3pPr lvl="2" algn="ctr" rtl="0">
              <a:lnSpc>
                <a:spcPct val="100000"/>
              </a:lnSpc>
              <a:spcBef>
                <a:spcPts val="0"/>
              </a:spcBef>
              <a:spcAft>
                <a:spcPts val="0"/>
              </a:spcAft>
              <a:buSzPts val="5200"/>
              <a:buNone/>
              <a:defRPr sz="6933"/>
            </a:lvl3pPr>
            <a:lvl4pPr lvl="3" algn="ctr" rtl="0">
              <a:lnSpc>
                <a:spcPct val="100000"/>
              </a:lnSpc>
              <a:spcBef>
                <a:spcPts val="0"/>
              </a:spcBef>
              <a:spcAft>
                <a:spcPts val="0"/>
              </a:spcAft>
              <a:buSzPts val="5200"/>
              <a:buNone/>
              <a:defRPr sz="6933"/>
            </a:lvl4pPr>
            <a:lvl5pPr lvl="4" algn="ctr" rtl="0">
              <a:lnSpc>
                <a:spcPct val="100000"/>
              </a:lnSpc>
              <a:spcBef>
                <a:spcPts val="0"/>
              </a:spcBef>
              <a:spcAft>
                <a:spcPts val="0"/>
              </a:spcAft>
              <a:buSzPts val="5200"/>
              <a:buNone/>
              <a:defRPr sz="6933"/>
            </a:lvl5pPr>
            <a:lvl6pPr lvl="5" algn="ctr" rtl="0">
              <a:lnSpc>
                <a:spcPct val="100000"/>
              </a:lnSpc>
              <a:spcBef>
                <a:spcPts val="0"/>
              </a:spcBef>
              <a:spcAft>
                <a:spcPts val="0"/>
              </a:spcAft>
              <a:buSzPts val="5200"/>
              <a:buNone/>
              <a:defRPr sz="6933"/>
            </a:lvl6pPr>
            <a:lvl7pPr lvl="6" algn="ctr" rtl="0">
              <a:lnSpc>
                <a:spcPct val="100000"/>
              </a:lnSpc>
              <a:spcBef>
                <a:spcPts val="0"/>
              </a:spcBef>
              <a:spcAft>
                <a:spcPts val="0"/>
              </a:spcAft>
              <a:buSzPts val="5200"/>
              <a:buNone/>
              <a:defRPr sz="6933"/>
            </a:lvl7pPr>
            <a:lvl8pPr lvl="7" algn="ctr" rtl="0">
              <a:lnSpc>
                <a:spcPct val="100000"/>
              </a:lnSpc>
              <a:spcBef>
                <a:spcPts val="0"/>
              </a:spcBef>
              <a:spcAft>
                <a:spcPts val="0"/>
              </a:spcAft>
              <a:buSzPts val="5200"/>
              <a:buNone/>
              <a:defRPr sz="6933"/>
            </a:lvl8pPr>
            <a:lvl9pPr lvl="8" algn="ctr" rtl="0">
              <a:lnSpc>
                <a:spcPct val="100000"/>
              </a:lnSpc>
              <a:spcBef>
                <a:spcPts val="0"/>
              </a:spcBef>
              <a:spcAft>
                <a:spcPts val="0"/>
              </a:spcAft>
              <a:buSzPts val="5200"/>
              <a:buNone/>
              <a:defRPr sz="6933"/>
            </a:lvl9pPr>
          </a:lstStyle>
          <a:p>
            <a:r>
              <a:rPr lang="en-US"/>
              <a:t>Click to edit Master title style</a:t>
            </a:r>
            <a:endParaRPr/>
          </a:p>
        </p:txBody>
      </p:sp>
      <p:sp>
        <p:nvSpPr>
          <p:cNvPr id="83" name="Google Shape;83;p16"/>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733"/>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84" name="Google Shape;84;p1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61512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4800"/>
            </a:lvl1pPr>
            <a:lvl2pPr lvl="1" algn="ctr" rtl="0">
              <a:lnSpc>
                <a:spcPct val="100000"/>
              </a:lnSpc>
              <a:spcBef>
                <a:spcPts val="0"/>
              </a:spcBef>
              <a:spcAft>
                <a:spcPts val="0"/>
              </a:spcAft>
              <a:buSzPts val="3600"/>
              <a:buNone/>
              <a:defRPr sz="4800"/>
            </a:lvl2pPr>
            <a:lvl3pPr lvl="2" algn="ctr" rtl="0">
              <a:lnSpc>
                <a:spcPct val="100000"/>
              </a:lnSpc>
              <a:spcBef>
                <a:spcPts val="0"/>
              </a:spcBef>
              <a:spcAft>
                <a:spcPts val="0"/>
              </a:spcAft>
              <a:buSzPts val="3600"/>
              <a:buNone/>
              <a:defRPr sz="4800"/>
            </a:lvl3pPr>
            <a:lvl4pPr lvl="3" algn="ctr" rtl="0">
              <a:lnSpc>
                <a:spcPct val="100000"/>
              </a:lnSpc>
              <a:spcBef>
                <a:spcPts val="0"/>
              </a:spcBef>
              <a:spcAft>
                <a:spcPts val="0"/>
              </a:spcAft>
              <a:buSzPts val="3600"/>
              <a:buNone/>
              <a:defRPr sz="4800"/>
            </a:lvl4pPr>
            <a:lvl5pPr lvl="4" algn="ctr" rtl="0">
              <a:lnSpc>
                <a:spcPct val="100000"/>
              </a:lnSpc>
              <a:spcBef>
                <a:spcPts val="0"/>
              </a:spcBef>
              <a:spcAft>
                <a:spcPts val="0"/>
              </a:spcAft>
              <a:buSzPts val="3600"/>
              <a:buNone/>
              <a:defRPr sz="4800"/>
            </a:lvl5pPr>
            <a:lvl6pPr lvl="5" algn="ctr" rtl="0">
              <a:lnSpc>
                <a:spcPct val="100000"/>
              </a:lnSpc>
              <a:spcBef>
                <a:spcPts val="0"/>
              </a:spcBef>
              <a:spcAft>
                <a:spcPts val="0"/>
              </a:spcAft>
              <a:buSzPts val="3600"/>
              <a:buNone/>
              <a:defRPr sz="4800"/>
            </a:lvl6pPr>
            <a:lvl7pPr lvl="6" algn="ctr" rtl="0">
              <a:lnSpc>
                <a:spcPct val="100000"/>
              </a:lnSpc>
              <a:spcBef>
                <a:spcPts val="0"/>
              </a:spcBef>
              <a:spcAft>
                <a:spcPts val="0"/>
              </a:spcAft>
              <a:buSzPts val="3600"/>
              <a:buNone/>
              <a:defRPr sz="4800"/>
            </a:lvl7pPr>
            <a:lvl8pPr lvl="7" algn="ctr" rtl="0">
              <a:lnSpc>
                <a:spcPct val="100000"/>
              </a:lnSpc>
              <a:spcBef>
                <a:spcPts val="0"/>
              </a:spcBef>
              <a:spcAft>
                <a:spcPts val="0"/>
              </a:spcAft>
              <a:buSzPts val="3600"/>
              <a:buNone/>
              <a:defRPr sz="4800"/>
            </a:lvl8pPr>
            <a:lvl9pPr lvl="8" algn="ctr" rtl="0">
              <a:lnSpc>
                <a:spcPct val="100000"/>
              </a:lnSpc>
              <a:spcBef>
                <a:spcPts val="0"/>
              </a:spcBef>
              <a:spcAft>
                <a:spcPts val="0"/>
              </a:spcAft>
              <a:buSzPts val="3600"/>
              <a:buNone/>
              <a:defRPr sz="4800"/>
            </a:lvl9pPr>
          </a:lstStyle>
          <a:p>
            <a:r>
              <a:rPr lang="en-US"/>
              <a:t>Click to edit Master title style</a:t>
            </a:r>
            <a:endParaRPr/>
          </a:p>
        </p:txBody>
      </p:sp>
      <p:sp>
        <p:nvSpPr>
          <p:cNvPr id="87" name="Google Shape;87;p1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54944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r>
              <a:rPr lang="en-US"/>
              <a:t>Click to edit Master title style</a:t>
            </a:r>
            <a:endParaRPr/>
          </a:p>
        </p:txBody>
      </p:sp>
      <p:sp>
        <p:nvSpPr>
          <p:cNvPr id="90" name="Google Shape;90;p18"/>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rtl="0">
              <a:lnSpc>
                <a:spcPct val="115000"/>
              </a:lnSpc>
              <a:spcBef>
                <a:spcPts val="0"/>
              </a:spcBef>
              <a:spcAft>
                <a:spcPts val="0"/>
              </a:spcAft>
              <a:buSzPts val="1800"/>
              <a:buChar char="●"/>
              <a:defRPr/>
            </a:lvl1pPr>
            <a:lvl2pPr marL="1219170" lvl="1" indent="-423323" algn="l" rtl="0">
              <a:lnSpc>
                <a:spcPct val="115000"/>
              </a:lnSpc>
              <a:spcBef>
                <a:spcPts val="2133"/>
              </a:spcBef>
              <a:spcAft>
                <a:spcPts val="0"/>
              </a:spcAft>
              <a:buSzPts val="1400"/>
              <a:buChar char="○"/>
              <a:defRPr/>
            </a:lvl2pPr>
            <a:lvl3pPr marL="1828754" lvl="2" indent="-423323" algn="l" rtl="0">
              <a:lnSpc>
                <a:spcPct val="115000"/>
              </a:lnSpc>
              <a:spcBef>
                <a:spcPts val="2133"/>
              </a:spcBef>
              <a:spcAft>
                <a:spcPts val="0"/>
              </a:spcAft>
              <a:buSzPts val="1400"/>
              <a:buChar char="■"/>
              <a:defRPr/>
            </a:lvl3pPr>
            <a:lvl4pPr marL="2438339" lvl="3" indent="-423323" algn="l" rtl="0">
              <a:lnSpc>
                <a:spcPct val="115000"/>
              </a:lnSpc>
              <a:spcBef>
                <a:spcPts val="2133"/>
              </a:spcBef>
              <a:spcAft>
                <a:spcPts val="0"/>
              </a:spcAft>
              <a:buSzPts val="1400"/>
              <a:buChar char="●"/>
              <a:defRPr/>
            </a:lvl4pPr>
            <a:lvl5pPr marL="3047924" lvl="4" indent="-423323" algn="l" rtl="0">
              <a:lnSpc>
                <a:spcPct val="115000"/>
              </a:lnSpc>
              <a:spcBef>
                <a:spcPts val="2133"/>
              </a:spcBef>
              <a:spcAft>
                <a:spcPts val="0"/>
              </a:spcAft>
              <a:buSzPts val="1400"/>
              <a:buChar char="○"/>
              <a:defRPr/>
            </a:lvl5pPr>
            <a:lvl6pPr marL="3657509" lvl="5" indent="-423323" algn="l" rtl="0">
              <a:lnSpc>
                <a:spcPct val="115000"/>
              </a:lnSpc>
              <a:spcBef>
                <a:spcPts val="2133"/>
              </a:spcBef>
              <a:spcAft>
                <a:spcPts val="0"/>
              </a:spcAft>
              <a:buSzPts val="1400"/>
              <a:buChar char="■"/>
              <a:defRPr/>
            </a:lvl6pPr>
            <a:lvl7pPr marL="4267093" lvl="6" indent="-423323" algn="l" rtl="0">
              <a:lnSpc>
                <a:spcPct val="115000"/>
              </a:lnSpc>
              <a:spcBef>
                <a:spcPts val="2133"/>
              </a:spcBef>
              <a:spcAft>
                <a:spcPts val="0"/>
              </a:spcAft>
              <a:buSzPts val="1400"/>
              <a:buChar char="●"/>
              <a:defRPr/>
            </a:lvl7pPr>
            <a:lvl8pPr marL="4876678" lvl="7" indent="-423323" algn="l" rtl="0">
              <a:lnSpc>
                <a:spcPct val="115000"/>
              </a:lnSpc>
              <a:spcBef>
                <a:spcPts val="2133"/>
              </a:spcBef>
              <a:spcAft>
                <a:spcPts val="0"/>
              </a:spcAft>
              <a:buSzPts val="1400"/>
              <a:buChar char="○"/>
              <a:defRPr/>
            </a:lvl8pPr>
            <a:lvl9pPr marL="5486263" lvl="8" indent="-423323" algn="l" rtl="0">
              <a:lnSpc>
                <a:spcPct val="115000"/>
              </a:lnSpc>
              <a:spcBef>
                <a:spcPts val="2133"/>
              </a:spcBef>
              <a:spcAft>
                <a:spcPts val="2133"/>
              </a:spcAft>
              <a:buSzPts val="1400"/>
              <a:buChar char="■"/>
              <a:defRPr/>
            </a:lvl9pPr>
          </a:lstStyle>
          <a:p>
            <a:pPr lvl="0"/>
            <a:r>
              <a:rPr lang="en-US"/>
              <a:t>Click to edit Master text styles</a:t>
            </a:r>
          </a:p>
        </p:txBody>
      </p:sp>
      <p:sp>
        <p:nvSpPr>
          <p:cNvPr id="91" name="Google Shape;91;p1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89321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r>
              <a:rPr lang="en-US"/>
              <a:t>Click to edit Master title style</a:t>
            </a:r>
            <a:endParaRPr/>
          </a:p>
        </p:txBody>
      </p:sp>
      <p:sp>
        <p:nvSpPr>
          <p:cNvPr id="94" name="Google Shape;94;p19"/>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rtl="0">
              <a:lnSpc>
                <a:spcPct val="115000"/>
              </a:lnSpc>
              <a:spcBef>
                <a:spcPts val="0"/>
              </a:spcBef>
              <a:spcAft>
                <a:spcPts val="0"/>
              </a:spcAft>
              <a:buSzPts val="1400"/>
              <a:buChar char="●"/>
              <a:defRPr sz="1867"/>
            </a:lvl1pPr>
            <a:lvl2pPr marL="1219170" lvl="1" indent="-406390" algn="l" rtl="0">
              <a:lnSpc>
                <a:spcPct val="115000"/>
              </a:lnSpc>
              <a:spcBef>
                <a:spcPts val="2133"/>
              </a:spcBef>
              <a:spcAft>
                <a:spcPts val="0"/>
              </a:spcAft>
              <a:buSzPts val="1200"/>
              <a:buChar char="○"/>
              <a:defRPr sz="1600"/>
            </a:lvl2pPr>
            <a:lvl3pPr marL="1828754" lvl="2" indent="-406390" algn="l" rtl="0">
              <a:lnSpc>
                <a:spcPct val="115000"/>
              </a:lnSpc>
              <a:spcBef>
                <a:spcPts val="2133"/>
              </a:spcBef>
              <a:spcAft>
                <a:spcPts val="0"/>
              </a:spcAft>
              <a:buSzPts val="1200"/>
              <a:buChar char="■"/>
              <a:defRPr sz="1600"/>
            </a:lvl3pPr>
            <a:lvl4pPr marL="2438339" lvl="3" indent="-406390" algn="l" rtl="0">
              <a:lnSpc>
                <a:spcPct val="115000"/>
              </a:lnSpc>
              <a:spcBef>
                <a:spcPts val="2133"/>
              </a:spcBef>
              <a:spcAft>
                <a:spcPts val="0"/>
              </a:spcAft>
              <a:buSzPts val="1200"/>
              <a:buChar char="●"/>
              <a:defRPr sz="1600"/>
            </a:lvl4pPr>
            <a:lvl5pPr marL="3047924" lvl="4" indent="-406390" algn="l" rtl="0">
              <a:lnSpc>
                <a:spcPct val="115000"/>
              </a:lnSpc>
              <a:spcBef>
                <a:spcPts val="2133"/>
              </a:spcBef>
              <a:spcAft>
                <a:spcPts val="0"/>
              </a:spcAft>
              <a:buSzPts val="1200"/>
              <a:buChar char="○"/>
              <a:defRPr sz="1600"/>
            </a:lvl5pPr>
            <a:lvl6pPr marL="3657509" lvl="5" indent="-406390" algn="l" rtl="0">
              <a:lnSpc>
                <a:spcPct val="115000"/>
              </a:lnSpc>
              <a:spcBef>
                <a:spcPts val="2133"/>
              </a:spcBef>
              <a:spcAft>
                <a:spcPts val="0"/>
              </a:spcAft>
              <a:buSzPts val="1200"/>
              <a:buChar char="■"/>
              <a:defRPr sz="1600"/>
            </a:lvl6pPr>
            <a:lvl7pPr marL="4267093" lvl="6" indent="-406390" algn="l" rtl="0">
              <a:lnSpc>
                <a:spcPct val="115000"/>
              </a:lnSpc>
              <a:spcBef>
                <a:spcPts val="2133"/>
              </a:spcBef>
              <a:spcAft>
                <a:spcPts val="0"/>
              </a:spcAft>
              <a:buSzPts val="1200"/>
              <a:buChar char="●"/>
              <a:defRPr sz="1600"/>
            </a:lvl7pPr>
            <a:lvl8pPr marL="4876678" lvl="7" indent="-406390" algn="l" rtl="0">
              <a:lnSpc>
                <a:spcPct val="115000"/>
              </a:lnSpc>
              <a:spcBef>
                <a:spcPts val="2133"/>
              </a:spcBef>
              <a:spcAft>
                <a:spcPts val="0"/>
              </a:spcAft>
              <a:buSzPts val="1200"/>
              <a:buChar char="○"/>
              <a:defRPr sz="1600"/>
            </a:lvl8pPr>
            <a:lvl9pPr marL="5486263" lvl="8" indent="-406390" algn="l" rtl="0">
              <a:lnSpc>
                <a:spcPct val="115000"/>
              </a:lnSpc>
              <a:spcBef>
                <a:spcPts val="2133"/>
              </a:spcBef>
              <a:spcAft>
                <a:spcPts val="2133"/>
              </a:spcAft>
              <a:buSzPts val="1200"/>
              <a:buChar char="■"/>
              <a:defRPr sz="1600"/>
            </a:lvl9pPr>
          </a:lstStyle>
          <a:p>
            <a:pPr lvl="0"/>
            <a:r>
              <a:rPr lang="en-US"/>
              <a:t>Click to edit Master text styles</a:t>
            </a:r>
          </a:p>
        </p:txBody>
      </p:sp>
      <p:sp>
        <p:nvSpPr>
          <p:cNvPr id="95" name="Google Shape;95;p19"/>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rtl="0">
              <a:lnSpc>
                <a:spcPct val="115000"/>
              </a:lnSpc>
              <a:spcBef>
                <a:spcPts val="0"/>
              </a:spcBef>
              <a:spcAft>
                <a:spcPts val="0"/>
              </a:spcAft>
              <a:buSzPts val="1400"/>
              <a:buChar char="●"/>
              <a:defRPr sz="1867"/>
            </a:lvl1pPr>
            <a:lvl2pPr marL="1219170" lvl="1" indent="-406390" algn="l" rtl="0">
              <a:lnSpc>
                <a:spcPct val="115000"/>
              </a:lnSpc>
              <a:spcBef>
                <a:spcPts val="2133"/>
              </a:spcBef>
              <a:spcAft>
                <a:spcPts val="0"/>
              </a:spcAft>
              <a:buSzPts val="1200"/>
              <a:buChar char="○"/>
              <a:defRPr sz="1600"/>
            </a:lvl2pPr>
            <a:lvl3pPr marL="1828754" lvl="2" indent="-406390" algn="l" rtl="0">
              <a:lnSpc>
                <a:spcPct val="115000"/>
              </a:lnSpc>
              <a:spcBef>
                <a:spcPts val="2133"/>
              </a:spcBef>
              <a:spcAft>
                <a:spcPts val="0"/>
              </a:spcAft>
              <a:buSzPts val="1200"/>
              <a:buChar char="■"/>
              <a:defRPr sz="1600"/>
            </a:lvl3pPr>
            <a:lvl4pPr marL="2438339" lvl="3" indent="-406390" algn="l" rtl="0">
              <a:lnSpc>
                <a:spcPct val="115000"/>
              </a:lnSpc>
              <a:spcBef>
                <a:spcPts val="2133"/>
              </a:spcBef>
              <a:spcAft>
                <a:spcPts val="0"/>
              </a:spcAft>
              <a:buSzPts val="1200"/>
              <a:buChar char="●"/>
              <a:defRPr sz="1600"/>
            </a:lvl4pPr>
            <a:lvl5pPr marL="3047924" lvl="4" indent="-406390" algn="l" rtl="0">
              <a:lnSpc>
                <a:spcPct val="115000"/>
              </a:lnSpc>
              <a:spcBef>
                <a:spcPts val="2133"/>
              </a:spcBef>
              <a:spcAft>
                <a:spcPts val="0"/>
              </a:spcAft>
              <a:buSzPts val="1200"/>
              <a:buChar char="○"/>
              <a:defRPr sz="1600"/>
            </a:lvl5pPr>
            <a:lvl6pPr marL="3657509" lvl="5" indent="-406390" algn="l" rtl="0">
              <a:lnSpc>
                <a:spcPct val="115000"/>
              </a:lnSpc>
              <a:spcBef>
                <a:spcPts val="2133"/>
              </a:spcBef>
              <a:spcAft>
                <a:spcPts val="0"/>
              </a:spcAft>
              <a:buSzPts val="1200"/>
              <a:buChar char="■"/>
              <a:defRPr sz="1600"/>
            </a:lvl6pPr>
            <a:lvl7pPr marL="4267093" lvl="6" indent="-406390" algn="l" rtl="0">
              <a:lnSpc>
                <a:spcPct val="115000"/>
              </a:lnSpc>
              <a:spcBef>
                <a:spcPts val="2133"/>
              </a:spcBef>
              <a:spcAft>
                <a:spcPts val="0"/>
              </a:spcAft>
              <a:buSzPts val="1200"/>
              <a:buChar char="●"/>
              <a:defRPr sz="1600"/>
            </a:lvl7pPr>
            <a:lvl8pPr marL="4876678" lvl="7" indent="-406390" algn="l" rtl="0">
              <a:lnSpc>
                <a:spcPct val="115000"/>
              </a:lnSpc>
              <a:spcBef>
                <a:spcPts val="2133"/>
              </a:spcBef>
              <a:spcAft>
                <a:spcPts val="0"/>
              </a:spcAft>
              <a:buSzPts val="1200"/>
              <a:buChar char="○"/>
              <a:defRPr sz="1600"/>
            </a:lvl8pPr>
            <a:lvl9pPr marL="5486263" lvl="8" indent="-406390" algn="l" rtl="0">
              <a:lnSpc>
                <a:spcPct val="115000"/>
              </a:lnSpc>
              <a:spcBef>
                <a:spcPts val="2133"/>
              </a:spcBef>
              <a:spcAft>
                <a:spcPts val="2133"/>
              </a:spcAft>
              <a:buSzPts val="1200"/>
              <a:buChar char="■"/>
              <a:defRPr sz="1600"/>
            </a:lvl9pPr>
          </a:lstStyle>
          <a:p>
            <a:pPr lvl="0"/>
            <a:r>
              <a:rPr lang="en-US"/>
              <a:t>Click to edit Master text styles</a:t>
            </a:r>
          </a:p>
        </p:txBody>
      </p:sp>
      <p:sp>
        <p:nvSpPr>
          <p:cNvPr id="96" name="Google Shape;96;p1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24453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r>
              <a:rPr lang="en-US"/>
              <a:t>Click to edit Master title style</a:t>
            </a:r>
            <a:endParaRPr/>
          </a:p>
        </p:txBody>
      </p:sp>
      <p:sp>
        <p:nvSpPr>
          <p:cNvPr id="99" name="Google Shape;99;p2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86637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reserve="1">
  <p:cSld name="One column 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3200"/>
            </a:lvl1pPr>
            <a:lvl2pPr lvl="1" algn="l" rtl="0">
              <a:lnSpc>
                <a:spcPct val="100000"/>
              </a:lnSpc>
              <a:spcBef>
                <a:spcPts val="0"/>
              </a:spcBef>
              <a:spcAft>
                <a:spcPts val="0"/>
              </a:spcAft>
              <a:buSzPts val="2400"/>
              <a:buNone/>
              <a:defRPr sz="3200"/>
            </a:lvl2pPr>
            <a:lvl3pPr lvl="2" algn="l" rtl="0">
              <a:lnSpc>
                <a:spcPct val="100000"/>
              </a:lnSpc>
              <a:spcBef>
                <a:spcPts val="0"/>
              </a:spcBef>
              <a:spcAft>
                <a:spcPts val="0"/>
              </a:spcAft>
              <a:buSzPts val="2400"/>
              <a:buNone/>
              <a:defRPr sz="3200"/>
            </a:lvl3pPr>
            <a:lvl4pPr lvl="3" algn="l" rtl="0">
              <a:lnSpc>
                <a:spcPct val="100000"/>
              </a:lnSpc>
              <a:spcBef>
                <a:spcPts val="0"/>
              </a:spcBef>
              <a:spcAft>
                <a:spcPts val="0"/>
              </a:spcAft>
              <a:buSzPts val="2400"/>
              <a:buNone/>
              <a:defRPr sz="3200"/>
            </a:lvl4pPr>
            <a:lvl5pPr lvl="4" algn="l" rtl="0">
              <a:lnSpc>
                <a:spcPct val="100000"/>
              </a:lnSpc>
              <a:spcBef>
                <a:spcPts val="0"/>
              </a:spcBef>
              <a:spcAft>
                <a:spcPts val="0"/>
              </a:spcAft>
              <a:buSzPts val="2400"/>
              <a:buNone/>
              <a:defRPr sz="3200"/>
            </a:lvl5pPr>
            <a:lvl6pPr lvl="5" algn="l" rtl="0">
              <a:lnSpc>
                <a:spcPct val="100000"/>
              </a:lnSpc>
              <a:spcBef>
                <a:spcPts val="0"/>
              </a:spcBef>
              <a:spcAft>
                <a:spcPts val="0"/>
              </a:spcAft>
              <a:buSzPts val="2400"/>
              <a:buNone/>
              <a:defRPr sz="3200"/>
            </a:lvl6pPr>
            <a:lvl7pPr lvl="6" algn="l" rtl="0">
              <a:lnSpc>
                <a:spcPct val="100000"/>
              </a:lnSpc>
              <a:spcBef>
                <a:spcPts val="0"/>
              </a:spcBef>
              <a:spcAft>
                <a:spcPts val="0"/>
              </a:spcAft>
              <a:buSzPts val="2400"/>
              <a:buNone/>
              <a:defRPr sz="3200"/>
            </a:lvl7pPr>
            <a:lvl8pPr lvl="7" algn="l" rtl="0">
              <a:lnSpc>
                <a:spcPct val="100000"/>
              </a:lnSpc>
              <a:spcBef>
                <a:spcPts val="0"/>
              </a:spcBef>
              <a:spcAft>
                <a:spcPts val="0"/>
              </a:spcAft>
              <a:buSzPts val="2400"/>
              <a:buNone/>
              <a:defRPr sz="3200"/>
            </a:lvl8pPr>
            <a:lvl9pPr lvl="8" algn="l" rtl="0">
              <a:lnSpc>
                <a:spcPct val="100000"/>
              </a:lnSpc>
              <a:spcBef>
                <a:spcPts val="0"/>
              </a:spcBef>
              <a:spcAft>
                <a:spcPts val="0"/>
              </a:spcAft>
              <a:buSzPts val="2400"/>
              <a:buNone/>
              <a:defRPr sz="3200"/>
            </a:lvl9pPr>
          </a:lstStyle>
          <a:p>
            <a:r>
              <a:rPr lang="en-US"/>
              <a:t>Click to edit Master title style</a:t>
            </a:r>
            <a:endParaRPr/>
          </a:p>
        </p:txBody>
      </p:sp>
      <p:sp>
        <p:nvSpPr>
          <p:cNvPr id="102" name="Google Shape;102;p21"/>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rtl="0">
              <a:lnSpc>
                <a:spcPct val="115000"/>
              </a:lnSpc>
              <a:spcBef>
                <a:spcPts val="0"/>
              </a:spcBef>
              <a:spcAft>
                <a:spcPts val="0"/>
              </a:spcAft>
              <a:buSzPts val="1200"/>
              <a:buChar char="●"/>
              <a:defRPr sz="1600"/>
            </a:lvl1pPr>
            <a:lvl2pPr marL="1219170" lvl="1" indent="-406390" algn="l" rtl="0">
              <a:lnSpc>
                <a:spcPct val="115000"/>
              </a:lnSpc>
              <a:spcBef>
                <a:spcPts val="2133"/>
              </a:spcBef>
              <a:spcAft>
                <a:spcPts val="0"/>
              </a:spcAft>
              <a:buSzPts val="1200"/>
              <a:buChar char="○"/>
              <a:defRPr sz="1600"/>
            </a:lvl2pPr>
            <a:lvl3pPr marL="1828754" lvl="2" indent="-406390" algn="l" rtl="0">
              <a:lnSpc>
                <a:spcPct val="115000"/>
              </a:lnSpc>
              <a:spcBef>
                <a:spcPts val="2133"/>
              </a:spcBef>
              <a:spcAft>
                <a:spcPts val="0"/>
              </a:spcAft>
              <a:buSzPts val="1200"/>
              <a:buChar char="■"/>
              <a:defRPr sz="1600"/>
            </a:lvl3pPr>
            <a:lvl4pPr marL="2438339" lvl="3" indent="-406390" algn="l" rtl="0">
              <a:lnSpc>
                <a:spcPct val="115000"/>
              </a:lnSpc>
              <a:spcBef>
                <a:spcPts val="2133"/>
              </a:spcBef>
              <a:spcAft>
                <a:spcPts val="0"/>
              </a:spcAft>
              <a:buSzPts val="1200"/>
              <a:buChar char="●"/>
              <a:defRPr sz="1600"/>
            </a:lvl4pPr>
            <a:lvl5pPr marL="3047924" lvl="4" indent="-406390" algn="l" rtl="0">
              <a:lnSpc>
                <a:spcPct val="115000"/>
              </a:lnSpc>
              <a:spcBef>
                <a:spcPts val="2133"/>
              </a:spcBef>
              <a:spcAft>
                <a:spcPts val="0"/>
              </a:spcAft>
              <a:buSzPts val="1200"/>
              <a:buChar char="○"/>
              <a:defRPr sz="1600"/>
            </a:lvl5pPr>
            <a:lvl6pPr marL="3657509" lvl="5" indent="-406390" algn="l" rtl="0">
              <a:lnSpc>
                <a:spcPct val="115000"/>
              </a:lnSpc>
              <a:spcBef>
                <a:spcPts val="2133"/>
              </a:spcBef>
              <a:spcAft>
                <a:spcPts val="0"/>
              </a:spcAft>
              <a:buSzPts val="1200"/>
              <a:buChar char="■"/>
              <a:defRPr sz="1600"/>
            </a:lvl6pPr>
            <a:lvl7pPr marL="4267093" lvl="6" indent="-406390" algn="l" rtl="0">
              <a:lnSpc>
                <a:spcPct val="115000"/>
              </a:lnSpc>
              <a:spcBef>
                <a:spcPts val="2133"/>
              </a:spcBef>
              <a:spcAft>
                <a:spcPts val="0"/>
              </a:spcAft>
              <a:buSzPts val="1200"/>
              <a:buChar char="●"/>
              <a:defRPr sz="1600"/>
            </a:lvl7pPr>
            <a:lvl8pPr marL="4876678" lvl="7" indent="-406390" algn="l" rtl="0">
              <a:lnSpc>
                <a:spcPct val="115000"/>
              </a:lnSpc>
              <a:spcBef>
                <a:spcPts val="2133"/>
              </a:spcBef>
              <a:spcAft>
                <a:spcPts val="0"/>
              </a:spcAft>
              <a:buSzPts val="1200"/>
              <a:buChar char="○"/>
              <a:defRPr sz="1600"/>
            </a:lvl8pPr>
            <a:lvl9pPr marL="5486263" lvl="8" indent="-406390" algn="l" rtl="0">
              <a:lnSpc>
                <a:spcPct val="115000"/>
              </a:lnSpc>
              <a:spcBef>
                <a:spcPts val="2133"/>
              </a:spcBef>
              <a:spcAft>
                <a:spcPts val="2133"/>
              </a:spcAft>
              <a:buSzPts val="1200"/>
              <a:buChar char="■"/>
              <a:defRPr sz="1600"/>
            </a:lvl9pPr>
          </a:lstStyle>
          <a:p>
            <a:pPr lvl="0"/>
            <a:r>
              <a:rPr lang="en-US"/>
              <a:t>Click to edit Master text styles</a:t>
            </a:r>
          </a:p>
        </p:txBody>
      </p:sp>
      <p:sp>
        <p:nvSpPr>
          <p:cNvPr id="103" name="Google Shape;103;p2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5890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reserve="1">
  <p:cSld name="Main point">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6400"/>
            </a:lvl1pPr>
            <a:lvl2pPr lvl="1" algn="l" rtl="0">
              <a:lnSpc>
                <a:spcPct val="100000"/>
              </a:lnSpc>
              <a:spcBef>
                <a:spcPts val="0"/>
              </a:spcBef>
              <a:spcAft>
                <a:spcPts val="0"/>
              </a:spcAft>
              <a:buSzPts val="4800"/>
              <a:buNone/>
              <a:defRPr sz="6400"/>
            </a:lvl2pPr>
            <a:lvl3pPr lvl="2" algn="l" rtl="0">
              <a:lnSpc>
                <a:spcPct val="100000"/>
              </a:lnSpc>
              <a:spcBef>
                <a:spcPts val="0"/>
              </a:spcBef>
              <a:spcAft>
                <a:spcPts val="0"/>
              </a:spcAft>
              <a:buSzPts val="4800"/>
              <a:buNone/>
              <a:defRPr sz="6400"/>
            </a:lvl3pPr>
            <a:lvl4pPr lvl="3" algn="l" rtl="0">
              <a:lnSpc>
                <a:spcPct val="100000"/>
              </a:lnSpc>
              <a:spcBef>
                <a:spcPts val="0"/>
              </a:spcBef>
              <a:spcAft>
                <a:spcPts val="0"/>
              </a:spcAft>
              <a:buSzPts val="4800"/>
              <a:buNone/>
              <a:defRPr sz="6400"/>
            </a:lvl4pPr>
            <a:lvl5pPr lvl="4" algn="l" rtl="0">
              <a:lnSpc>
                <a:spcPct val="100000"/>
              </a:lnSpc>
              <a:spcBef>
                <a:spcPts val="0"/>
              </a:spcBef>
              <a:spcAft>
                <a:spcPts val="0"/>
              </a:spcAft>
              <a:buSzPts val="4800"/>
              <a:buNone/>
              <a:defRPr sz="6400"/>
            </a:lvl5pPr>
            <a:lvl6pPr lvl="5" algn="l" rtl="0">
              <a:lnSpc>
                <a:spcPct val="100000"/>
              </a:lnSpc>
              <a:spcBef>
                <a:spcPts val="0"/>
              </a:spcBef>
              <a:spcAft>
                <a:spcPts val="0"/>
              </a:spcAft>
              <a:buSzPts val="4800"/>
              <a:buNone/>
              <a:defRPr sz="6400"/>
            </a:lvl6pPr>
            <a:lvl7pPr lvl="6" algn="l" rtl="0">
              <a:lnSpc>
                <a:spcPct val="100000"/>
              </a:lnSpc>
              <a:spcBef>
                <a:spcPts val="0"/>
              </a:spcBef>
              <a:spcAft>
                <a:spcPts val="0"/>
              </a:spcAft>
              <a:buSzPts val="4800"/>
              <a:buNone/>
              <a:defRPr sz="6400"/>
            </a:lvl7pPr>
            <a:lvl8pPr lvl="7" algn="l" rtl="0">
              <a:lnSpc>
                <a:spcPct val="100000"/>
              </a:lnSpc>
              <a:spcBef>
                <a:spcPts val="0"/>
              </a:spcBef>
              <a:spcAft>
                <a:spcPts val="0"/>
              </a:spcAft>
              <a:buSzPts val="4800"/>
              <a:buNone/>
              <a:defRPr sz="6400"/>
            </a:lvl8pPr>
            <a:lvl9pPr lvl="8" algn="l" rtl="0">
              <a:lnSpc>
                <a:spcPct val="100000"/>
              </a:lnSpc>
              <a:spcBef>
                <a:spcPts val="0"/>
              </a:spcBef>
              <a:spcAft>
                <a:spcPts val="0"/>
              </a:spcAft>
              <a:buSzPts val="4800"/>
              <a:buNone/>
              <a:defRPr sz="6400"/>
            </a:lvl9pPr>
          </a:lstStyle>
          <a:p>
            <a:r>
              <a:rPr lang="en-US"/>
              <a:t>Click to edit Master title style</a:t>
            </a:r>
            <a:endParaRPr/>
          </a:p>
        </p:txBody>
      </p:sp>
      <p:sp>
        <p:nvSpPr>
          <p:cNvPr id="106" name="Google Shape;106;p2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752991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reserve="1">
  <p:cSld name="Section title and description">
    <p:spTree>
      <p:nvGrpSpPr>
        <p:cNvPr id="1" name="Shape 107"/>
        <p:cNvGrpSpPr/>
        <p:nvPr/>
      </p:nvGrpSpPr>
      <p:grpSpPr>
        <a:xfrm>
          <a:off x="0" y="0"/>
          <a:ext cx="0" cy="0"/>
          <a:chOff x="0" y="0"/>
          <a:chExt cx="0" cy="0"/>
        </a:xfrm>
      </p:grpSpPr>
      <p:sp>
        <p:nvSpPr>
          <p:cNvPr id="108" name="Google Shape;108;p2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09" name="Google Shape;109;p23"/>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5600"/>
            </a:lvl1pPr>
            <a:lvl2pPr lvl="1" algn="ctr" rtl="0">
              <a:lnSpc>
                <a:spcPct val="100000"/>
              </a:lnSpc>
              <a:spcBef>
                <a:spcPts val="0"/>
              </a:spcBef>
              <a:spcAft>
                <a:spcPts val="0"/>
              </a:spcAft>
              <a:buSzPts val="4200"/>
              <a:buNone/>
              <a:defRPr sz="5600"/>
            </a:lvl2pPr>
            <a:lvl3pPr lvl="2" algn="ctr" rtl="0">
              <a:lnSpc>
                <a:spcPct val="100000"/>
              </a:lnSpc>
              <a:spcBef>
                <a:spcPts val="0"/>
              </a:spcBef>
              <a:spcAft>
                <a:spcPts val="0"/>
              </a:spcAft>
              <a:buSzPts val="4200"/>
              <a:buNone/>
              <a:defRPr sz="5600"/>
            </a:lvl3pPr>
            <a:lvl4pPr lvl="3" algn="ctr" rtl="0">
              <a:lnSpc>
                <a:spcPct val="100000"/>
              </a:lnSpc>
              <a:spcBef>
                <a:spcPts val="0"/>
              </a:spcBef>
              <a:spcAft>
                <a:spcPts val="0"/>
              </a:spcAft>
              <a:buSzPts val="4200"/>
              <a:buNone/>
              <a:defRPr sz="5600"/>
            </a:lvl4pPr>
            <a:lvl5pPr lvl="4" algn="ctr" rtl="0">
              <a:lnSpc>
                <a:spcPct val="100000"/>
              </a:lnSpc>
              <a:spcBef>
                <a:spcPts val="0"/>
              </a:spcBef>
              <a:spcAft>
                <a:spcPts val="0"/>
              </a:spcAft>
              <a:buSzPts val="4200"/>
              <a:buNone/>
              <a:defRPr sz="5600"/>
            </a:lvl5pPr>
            <a:lvl6pPr lvl="5" algn="ctr" rtl="0">
              <a:lnSpc>
                <a:spcPct val="100000"/>
              </a:lnSpc>
              <a:spcBef>
                <a:spcPts val="0"/>
              </a:spcBef>
              <a:spcAft>
                <a:spcPts val="0"/>
              </a:spcAft>
              <a:buSzPts val="4200"/>
              <a:buNone/>
              <a:defRPr sz="5600"/>
            </a:lvl6pPr>
            <a:lvl7pPr lvl="6" algn="ctr" rtl="0">
              <a:lnSpc>
                <a:spcPct val="100000"/>
              </a:lnSpc>
              <a:spcBef>
                <a:spcPts val="0"/>
              </a:spcBef>
              <a:spcAft>
                <a:spcPts val="0"/>
              </a:spcAft>
              <a:buSzPts val="4200"/>
              <a:buNone/>
              <a:defRPr sz="5600"/>
            </a:lvl7pPr>
            <a:lvl8pPr lvl="7" algn="ctr" rtl="0">
              <a:lnSpc>
                <a:spcPct val="100000"/>
              </a:lnSpc>
              <a:spcBef>
                <a:spcPts val="0"/>
              </a:spcBef>
              <a:spcAft>
                <a:spcPts val="0"/>
              </a:spcAft>
              <a:buSzPts val="4200"/>
              <a:buNone/>
              <a:defRPr sz="5600"/>
            </a:lvl8pPr>
            <a:lvl9pPr lvl="8" algn="ctr" rtl="0">
              <a:lnSpc>
                <a:spcPct val="100000"/>
              </a:lnSpc>
              <a:spcBef>
                <a:spcPts val="0"/>
              </a:spcBef>
              <a:spcAft>
                <a:spcPts val="0"/>
              </a:spcAft>
              <a:buSzPts val="4200"/>
              <a:buNone/>
              <a:defRPr sz="5600"/>
            </a:lvl9pPr>
          </a:lstStyle>
          <a:p>
            <a:r>
              <a:rPr lang="en-US"/>
              <a:t>Click to edit Master title style</a:t>
            </a:r>
            <a:endParaRPr/>
          </a:p>
        </p:txBody>
      </p:sp>
      <p:sp>
        <p:nvSpPr>
          <p:cNvPr id="110" name="Google Shape;110;p23"/>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8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111" name="Google Shape;111;p23"/>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rtl="0">
              <a:lnSpc>
                <a:spcPct val="115000"/>
              </a:lnSpc>
              <a:spcBef>
                <a:spcPts val="0"/>
              </a:spcBef>
              <a:spcAft>
                <a:spcPts val="0"/>
              </a:spcAft>
              <a:buSzPts val="1800"/>
              <a:buChar char="●"/>
              <a:defRPr/>
            </a:lvl1pPr>
            <a:lvl2pPr marL="1219170" lvl="1" indent="-423323" algn="l" rtl="0">
              <a:lnSpc>
                <a:spcPct val="115000"/>
              </a:lnSpc>
              <a:spcBef>
                <a:spcPts val="2133"/>
              </a:spcBef>
              <a:spcAft>
                <a:spcPts val="0"/>
              </a:spcAft>
              <a:buSzPts val="1400"/>
              <a:buChar char="○"/>
              <a:defRPr/>
            </a:lvl2pPr>
            <a:lvl3pPr marL="1828754" lvl="2" indent="-423323" algn="l" rtl="0">
              <a:lnSpc>
                <a:spcPct val="115000"/>
              </a:lnSpc>
              <a:spcBef>
                <a:spcPts val="2133"/>
              </a:spcBef>
              <a:spcAft>
                <a:spcPts val="0"/>
              </a:spcAft>
              <a:buSzPts val="1400"/>
              <a:buChar char="■"/>
              <a:defRPr/>
            </a:lvl3pPr>
            <a:lvl4pPr marL="2438339" lvl="3" indent="-423323" algn="l" rtl="0">
              <a:lnSpc>
                <a:spcPct val="115000"/>
              </a:lnSpc>
              <a:spcBef>
                <a:spcPts val="2133"/>
              </a:spcBef>
              <a:spcAft>
                <a:spcPts val="0"/>
              </a:spcAft>
              <a:buSzPts val="1400"/>
              <a:buChar char="●"/>
              <a:defRPr/>
            </a:lvl4pPr>
            <a:lvl5pPr marL="3047924" lvl="4" indent="-423323" algn="l" rtl="0">
              <a:lnSpc>
                <a:spcPct val="115000"/>
              </a:lnSpc>
              <a:spcBef>
                <a:spcPts val="2133"/>
              </a:spcBef>
              <a:spcAft>
                <a:spcPts val="0"/>
              </a:spcAft>
              <a:buSzPts val="1400"/>
              <a:buChar char="○"/>
              <a:defRPr/>
            </a:lvl5pPr>
            <a:lvl6pPr marL="3657509" lvl="5" indent="-423323" algn="l" rtl="0">
              <a:lnSpc>
                <a:spcPct val="115000"/>
              </a:lnSpc>
              <a:spcBef>
                <a:spcPts val="2133"/>
              </a:spcBef>
              <a:spcAft>
                <a:spcPts val="0"/>
              </a:spcAft>
              <a:buSzPts val="1400"/>
              <a:buChar char="■"/>
              <a:defRPr/>
            </a:lvl6pPr>
            <a:lvl7pPr marL="4267093" lvl="6" indent="-423323" algn="l" rtl="0">
              <a:lnSpc>
                <a:spcPct val="115000"/>
              </a:lnSpc>
              <a:spcBef>
                <a:spcPts val="2133"/>
              </a:spcBef>
              <a:spcAft>
                <a:spcPts val="0"/>
              </a:spcAft>
              <a:buSzPts val="1400"/>
              <a:buChar char="●"/>
              <a:defRPr/>
            </a:lvl7pPr>
            <a:lvl8pPr marL="4876678" lvl="7" indent="-423323" algn="l" rtl="0">
              <a:lnSpc>
                <a:spcPct val="115000"/>
              </a:lnSpc>
              <a:spcBef>
                <a:spcPts val="2133"/>
              </a:spcBef>
              <a:spcAft>
                <a:spcPts val="0"/>
              </a:spcAft>
              <a:buSzPts val="1400"/>
              <a:buChar char="○"/>
              <a:defRPr/>
            </a:lvl8pPr>
            <a:lvl9pPr marL="5486263" lvl="8" indent="-423323" algn="l" rtl="0">
              <a:lnSpc>
                <a:spcPct val="115000"/>
              </a:lnSpc>
              <a:spcBef>
                <a:spcPts val="2133"/>
              </a:spcBef>
              <a:spcAft>
                <a:spcPts val="2133"/>
              </a:spcAft>
              <a:buSzPts val="1400"/>
              <a:buChar char="■"/>
              <a:defRPr/>
            </a:lvl9pPr>
          </a:lstStyle>
          <a:p>
            <a:pPr lvl="0"/>
            <a:r>
              <a:rPr lang="en-US"/>
              <a:t>Click to edit Master text styles</a:t>
            </a:r>
          </a:p>
        </p:txBody>
      </p:sp>
      <p:sp>
        <p:nvSpPr>
          <p:cNvPr id="112" name="Google Shape;112;p2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60772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rgbClr val="3F3F3F"/>
              </a:buClr>
              <a:buSzPts val="3300"/>
              <a:buFont typeface="Calibri"/>
              <a:buNone/>
              <a:defRPr>
                <a:solidFill>
                  <a:srgbClr val="3F3F3F"/>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Click to edit Master title style</a:t>
            </a:r>
            <a:endParaRPr/>
          </a:p>
        </p:txBody>
      </p:sp>
      <p:sp>
        <p:nvSpPr>
          <p:cNvPr id="17" name="Google Shape;17;p5"/>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Autofit/>
          </a:bodyPr>
          <a:lstStyle>
            <a:lvl1pPr marL="609585" lvl="0" indent="-482588" algn="l">
              <a:lnSpc>
                <a:spcPct val="90000"/>
              </a:lnSpc>
              <a:spcBef>
                <a:spcPts val="1067"/>
              </a:spcBef>
              <a:spcAft>
                <a:spcPts val="0"/>
              </a:spcAft>
              <a:buClr>
                <a:srgbClr val="3F3F3F"/>
              </a:buClr>
              <a:buSzPts val="2100"/>
              <a:buChar char="•"/>
              <a:defRPr>
                <a:solidFill>
                  <a:srgbClr val="3F3F3F"/>
                </a:solidFill>
              </a:defRPr>
            </a:lvl1pPr>
            <a:lvl2pPr marL="1219170" lvl="1" indent="-457189" algn="l">
              <a:lnSpc>
                <a:spcPct val="90000"/>
              </a:lnSpc>
              <a:spcBef>
                <a:spcPts val="533"/>
              </a:spcBef>
              <a:spcAft>
                <a:spcPts val="0"/>
              </a:spcAft>
              <a:buClr>
                <a:srgbClr val="3F3F3F"/>
              </a:buClr>
              <a:buSzPts val="1800"/>
              <a:buChar char="•"/>
              <a:defRPr>
                <a:solidFill>
                  <a:srgbClr val="3F3F3F"/>
                </a:solidFill>
              </a:defRPr>
            </a:lvl2pPr>
            <a:lvl3pPr marL="1828754" lvl="2" indent="-431789" algn="l">
              <a:lnSpc>
                <a:spcPct val="90000"/>
              </a:lnSpc>
              <a:spcBef>
                <a:spcPts val="533"/>
              </a:spcBef>
              <a:spcAft>
                <a:spcPts val="0"/>
              </a:spcAft>
              <a:buClr>
                <a:srgbClr val="3F3F3F"/>
              </a:buClr>
              <a:buSzPts val="1500"/>
              <a:buChar char="•"/>
              <a:defRPr>
                <a:solidFill>
                  <a:srgbClr val="3F3F3F"/>
                </a:solidFill>
              </a:defRPr>
            </a:lvl3pPr>
            <a:lvl4pPr marL="2438339" lvl="3" indent="-423323" algn="l">
              <a:lnSpc>
                <a:spcPct val="90000"/>
              </a:lnSpc>
              <a:spcBef>
                <a:spcPts val="533"/>
              </a:spcBef>
              <a:spcAft>
                <a:spcPts val="0"/>
              </a:spcAft>
              <a:buClr>
                <a:srgbClr val="3F3F3F"/>
              </a:buClr>
              <a:buSzPts val="1400"/>
              <a:buChar char="•"/>
              <a:defRPr>
                <a:solidFill>
                  <a:srgbClr val="3F3F3F"/>
                </a:solidFill>
              </a:defRPr>
            </a:lvl4pPr>
            <a:lvl5pPr marL="3047924" lvl="4" indent="-423323" algn="l">
              <a:lnSpc>
                <a:spcPct val="90000"/>
              </a:lnSpc>
              <a:spcBef>
                <a:spcPts val="533"/>
              </a:spcBef>
              <a:spcAft>
                <a:spcPts val="0"/>
              </a:spcAft>
              <a:buClr>
                <a:srgbClr val="3F3F3F"/>
              </a:buClr>
              <a:buSzPts val="1400"/>
              <a:buChar char="•"/>
              <a:defRPr>
                <a:solidFill>
                  <a:srgbClr val="3F3F3F"/>
                </a:solidFill>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pPr lvl="0"/>
            <a:r>
              <a:rPr lang="en-US"/>
              <a:t>Click to edit Master text styles</a:t>
            </a:r>
          </a:p>
        </p:txBody>
      </p:sp>
      <p:pic>
        <p:nvPicPr>
          <p:cNvPr id="18" name="Google Shape;18;p5"/>
          <p:cNvPicPr preferRelativeResize="0"/>
          <p:nvPr/>
        </p:nvPicPr>
        <p:blipFill rotWithShape="1">
          <a:blip r:embed="rId2">
            <a:alphaModFix/>
          </a:blip>
          <a:srcRect l="7611" t="1855" b="-8"/>
          <a:stretch/>
        </p:blipFill>
        <p:spPr>
          <a:xfrm>
            <a:off x="10737669" y="1"/>
            <a:ext cx="1454331" cy="950961"/>
          </a:xfrm>
          <a:prstGeom prst="rect">
            <a:avLst/>
          </a:prstGeom>
          <a:noFill/>
          <a:ln>
            <a:noFill/>
          </a:ln>
        </p:spPr>
      </p:pic>
      <p:sp>
        <p:nvSpPr>
          <p:cNvPr id="19" name="Google Shape;19;p5"/>
          <p:cNvSpPr/>
          <p:nvPr/>
        </p:nvSpPr>
        <p:spPr>
          <a:xfrm>
            <a:off x="0" y="5614738"/>
            <a:ext cx="12208043" cy="1264932"/>
          </a:xfrm>
          <a:custGeom>
            <a:avLst/>
            <a:gdLst/>
            <a:ahLst/>
            <a:cxnLst/>
            <a:rect l="l" t="t" r="r" b="b"/>
            <a:pathLst>
              <a:path w="12208042" h="1264932" extrusionOk="0">
                <a:moveTo>
                  <a:pt x="0" y="1251284"/>
                </a:moveTo>
                <a:lnTo>
                  <a:pt x="0" y="368969"/>
                </a:lnTo>
                <a:lnTo>
                  <a:pt x="2951747" y="753979"/>
                </a:lnTo>
                <a:lnTo>
                  <a:pt x="12208042" y="0"/>
                </a:lnTo>
                <a:cubicBezTo>
                  <a:pt x="12206685" y="1015202"/>
                  <a:pt x="12205329" y="249730"/>
                  <a:pt x="12203972" y="1264932"/>
                </a:cubicBezTo>
                <a:lnTo>
                  <a:pt x="0" y="1251284"/>
                </a:lnTo>
                <a:close/>
              </a:path>
            </a:pathLst>
          </a:custGeom>
          <a:blipFill rotWithShape="1">
            <a:blip r:embed="rId3">
              <a:alphaModFix/>
            </a:blip>
            <a:stretch>
              <a:fillRect l="-85138" t="-217812" r="-797" b="-405672"/>
            </a:stretch>
          </a:blipFill>
          <a:ln>
            <a:noFill/>
          </a:ln>
        </p:spPr>
        <p:txBody>
          <a:bodyPr spcFirstLastPara="1" wrap="square" lIns="91433" tIns="45700" rIns="91433"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867"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348613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113"/>
        <p:cNvGrpSpPr/>
        <p:nvPr/>
      </p:nvGrpSpPr>
      <p:grpSpPr>
        <a:xfrm>
          <a:off x="0" y="0"/>
          <a:ext cx="0" cy="0"/>
          <a:chOff x="0" y="0"/>
          <a:chExt cx="0" cy="0"/>
        </a:xfrm>
      </p:grpSpPr>
      <p:sp>
        <p:nvSpPr>
          <p:cNvPr id="114" name="Google Shape;114;p24"/>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rtl="0">
              <a:lnSpc>
                <a:spcPct val="100000"/>
              </a:lnSpc>
              <a:spcBef>
                <a:spcPts val="0"/>
              </a:spcBef>
              <a:spcAft>
                <a:spcPts val="0"/>
              </a:spcAft>
              <a:buSzPts val="1800"/>
              <a:buNone/>
              <a:defRPr/>
            </a:lvl1pPr>
          </a:lstStyle>
          <a:p>
            <a:pPr lvl="0"/>
            <a:r>
              <a:rPr lang="en-US"/>
              <a:t>Click to edit Master text styles</a:t>
            </a:r>
          </a:p>
        </p:txBody>
      </p:sp>
      <p:sp>
        <p:nvSpPr>
          <p:cNvPr id="115" name="Google Shape;115;p2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58053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reserve="1">
  <p:cSld name="Big number">
    <p:spTree>
      <p:nvGrpSpPr>
        <p:cNvPr id="1" name="Shape 116"/>
        <p:cNvGrpSpPr/>
        <p:nvPr/>
      </p:nvGrpSpPr>
      <p:grpSpPr>
        <a:xfrm>
          <a:off x="0" y="0"/>
          <a:ext cx="0" cy="0"/>
          <a:chOff x="0" y="0"/>
          <a:chExt cx="0" cy="0"/>
        </a:xfrm>
      </p:grpSpPr>
      <p:sp>
        <p:nvSpPr>
          <p:cNvPr id="117" name="Google Shape;117;p25"/>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6000"/>
            </a:lvl1pPr>
            <a:lvl2pPr lvl="1" algn="ctr" rtl="0">
              <a:lnSpc>
                <a:spcPct val="100000"/>
              </a:lnSpc>
              <a:spcBef>
                <a:spcPts val="0"/>
              </a:spcBef>
              <a:spcAft>
                <a:spcPts val="0"/>
              </a:spcAft>
              <a:buSzPts val="12000"/>
              <a:buNone/>
              <a:defRPr sz="16000"/>
            </a:lvl2pPr>
            <a:lvl3pPr lvl="2" algn="ctr" rtl="0">
              <a:lnSpc>
                <a:spcPct val="100000"/>
              </a:lnSpc>
              <a:spcBef>
                <a:spcPts val="0"/>
              </a:spcBef>
              <a:spcAft>
                <a:spcPts val="0"/>
              </a:spcAft>
              <a:buSzPts val="12000"/>
              <a:buNone/>
              <a:defRPr sz="16000"/>
            </a:lvl3pPr>
            <a:lvl4pPr lvl="3" algn="ctr" rtl="0">
              <a:lnSpc>
                <a:spcPct val="100000"/>
              </a:lnSpc>
              <a:spcBef>
                <a:spcPts val="0"/>
              </a:spcBef>
              <a:spcAft>
                <a:spcPts val="0"/>
              </a:spcAft>
              <a:buSzPts val="12000"/>
              <a:buNone/>
              <a:defRPr sz="16000"/>
            </a:lvl4pPr>
            <a:lvl5pPr lvl="4" algn="ctr" rtl="0">
              <a:lnSpc>
                <a:spcPct val="100000"/>
              </a:lnSpc>
              <a:spcBef>
                <a:spcPts val="0"/>
              </a:spcBef>
              <a:spcAft>
                <a:spcPts val="0"/>
              </a:spcAft>
              <a:buSzPts val="12000"/>
              <a:buNone/>
              <a:defRPr sz="16000"/>
            </a:lvl5pPr>
            <a:lvl6pPr lvl="5" algn="ctr" rtl="0">
              <a:lnSpc>
                <a:spcPct val="100000"/>
              </a:lnSpc>
              <a:spcBef>
                <a:spcPts val="0"/>
              </a:spcBef>
              <a:spcAft>
                <a:spcPts val="0"/>
              </a:spcAft>
              <a:buSzPts val="12000"/>
              <a:buNone/>
              <a:defRPr sz="16000"/>
            </a:lvl6pPr>
            <a:lvl7pPr lvl="6" algn="ctr" rtl="0">
              <a:lnSpc>
                <a:spcPct val="100000"/>
              </a:lnSpc>
              <a:spcBef>
                <a:spcPts val="0"/>
              </a:spcBef>
              <a:spcAft>
                <a:spcPts val="0"/>
              </a:spcAft>
              <a:buSzPts val="12000"/>
              <a:buNone/>
              <a:defRPr sz="16000"/>
            </a:lvl7pPr>
            <a:lvl8pPr lvl="7" algn="ctr" rtl="0">
              <a:lnSpc>
                <a:spcPct val="100000"/>
              </a:lnSpc>
              <a:spcBef>
                <a:spcPts val="0"/>
              </a:spcBef>
              <a:spcAft>
                <a:spcPts val="0"/>
              </a:spcAft>
              <a:buSzPts val="12000"/>
              <a:buNone/>
              <a:defRPr sz="16000"/>
            </a:lvl8pPr>
            <a:lvl9pPr lvl="8" algn="ctr" rtl="0">
              <a:lnSpc>
                <a:spcPct val="100000"/>
              </a:lnSpc>
              <a:spcBef>
                <a:spcPts val="0"/>
              </a:spcBef>
              <a:spcAft>
                <a:spcPts val="0"/>
              </a:spcAft>
              <a:buSzPts val="12000"/>
              <a:buNone/>
              <a:defRPr sz="16000"/>
            </a:lvl9pPr>
          </a:lstStyle>
          <a:p>
            <a:r>
              <a:t>xx%</a:t>
            </a:r>
          </a:p>
        </p:txBody>
      </p:sp>
      <p:sp>
        <p:nvSpPr>
          <p:cNvPr id="118" name="Google Shape;118;p25"/>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rtl="0">
              <a:lnSpc>
                <a:spcPct val="115000"/>
              </a:lnSpc>
              <a:spcBef>
                <a:spcPts val="0"/>
              </a:spcBef>
              <a:spcAft>
                <a:spcPts val="0"/>
              </a:spcAft>
              <a:buSzPts val="1800"/>
              <a:buChar char="●"/>
              <a:defRPr/>
            </a:lvl1pPr>
            <a:lvl2pPr marL="1219170" lvl="1" indent="-423323" algn="ctr" rtl="0">
              <a:lnSpc>
                <a:spcPct val="115000"/>
              </a:lnSpc>
              <a:spcBef>
                <a:spcPts val="2133"/>
              </a:spcBef>
              <a:spcAft>
                <a:spcPts val="0"/>
              </a:spcAft>
              <a:buSzPts val="1400"/>
              <a:buChar char="○"/>
              <a:defRPr/>
            </a:lvl2pPr>
            <a:lvl3pPr marL="1828754" lvl="2" indent="-423323" algn="ctr" rtl="0">
              <a:lnSpc>
                <a:spcPct val="115000"/>
              </a:lnSpc>
              <a:spcBef>
                <a:spcPts val="2133"/>
              </a:spcBef>
              <a:spcAft>
                <a:spcPts val="0"/>
              </a:spcAft>
              <a:buSzPts val="1400"/>
              <a:buChar char="■"/>
              <a:defRPr/>
            </a:lvl3pPr>
            <a:lvl4pPr marL="2438339" lvl="3" indent="-423323" algn="ctr" rtl="0">
              <a:lnSpc>
                <a:spcPct val="115000"/>
              </a:lnSpc>
              <a:spcBef>
                <a:spcPts val="2133"/>
              </a:spcBef>
              <a:spcAft>
                <a:spcPts val="0"/>
              </a:spcAft>
              <a:buSzPts val="1400"/>
              <a:buChar char="●"/>
              <a:defRPr/>
            </a:lvl4pPr>
            <a:lvl5pPr marL="3047924" lvl="4" indent="-423323" algn="ctr" rtl="0">
              <a:lnSpc>
                <a:spcPct val="115000"/>
              </a:lnSpc>
              <a:spcBef>
                <a:spcPts val="2133"/>
              </a:spcBef>
              <a:spcAft>
                <a:spcPts val="0"/>
              </a:spcAft>
              <a:buSzPts val="1400"/>
              <a:buChar char="○"/>
              <a:defRPr/>
            </a:lvl5pPr>
            <a:lvl6pPr marL="3657509" lvl="5" indent="-423323" algn="ctr" rtl="0">
              <a:lnSpc>
                <a:spcPct val="115000"/>
              </a:lnSpc>
              <a:spcBef>
                <a:spcPts val="2133"/>
              </a:spcBef>
              <a:spcAft>
                <a:spcPts val="0"/>
              </a:spcAft>
              <a:buSzPts val="1400"/>
              <a:buChar char="■"/>
              <a:defRPr/>
            </a:lvl6pPr>
            <a:lvl7pPr marL="4267093" lvl="6" indent="-423323" algn="ctr" rtl="0">
              <a:lnSpc>
                <a:spcPct val="115000"/>
              </a:lnSpc>
              <a:spcBef>
                <a:spcPts val="2133"/>
              </a:spcBef>
              <a:spcAft>
                <a:spcPts val="0"/>
              </a:spcAft>
              <a:buSzPts val="1400"/>
              <a:buChar char="●"/>
              <a:defRPr/>
            </a:lvl7pPr>
            <a:lvl8pPr marL="4876678" lvl="7" indent="-423323" algn="ctr" rtl="0">
              <a:lnSpc>
                <a:spcPct val="115000"/>
              </a:lnSpc>
              <a:spcBef>
                <a:spcPts val="2133"/>
              </a:spcBef>
              <a:spcAft>
                <a:spcPts val="0"/>
              </a:spcAft>
              <a:buSzPts val="1400"/>
              <a:buChar char="○"/>
              <a:defRPr/>
            </a:lvl8pPr>
            <a:lvl9pPr marL="5486263" lvl="8" indent="-423323" algn="ctr" rtl="0">
              <a:lnSpc>
                <a:spcPct val="115000"/>
              </a:lnSpc>
              <a:spcBef>
                <a:spcPts val="2133"/>
              </a:spcBef>
              <a:spcAft>
                <a:spcPts val="2133"/>
              </a:spcAft>
              <a:buSzPts val="1400"/>
              <a:buChar char="■"/>
              <a:defRPr/>
            </a:lvl9pPr>
          </a:lstStyle>
          <a:p>
            <a:pPr lvl="0"/>
            <a:r>
              <a:rPr lang="en-US"/>
              <a:t>Click to edit Master text styles</a:t>
            </a:r>
          </a:p>
        </p:txBody>
      </p:sp>
      <p:sp>
        <p:nvSpPr>
          <p:cNvPr id="119" name="Google Shape;119;p2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434742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120"/>
        <p:cNvGrpSpPr/>
        <p:nvPr/>
      </p:nvGrpSpPr>
      <p:grpSpPr>
        <a:xfrm>
          <a:off x="0" y="0"/>
          <a:ext cx="0" cy="0"/>
          <a:chOff x="0" y="0"/>
          <a:chExt cx="0" cy="0"/>
        </a:xfrm>
      </p:grpSpPr>
      <p:sp>
        <p:nvSpPr>
          <p:cNvPr id="121" name="Google Shape;121;p2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77678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831851" y="1709739"/>
            <a:ext cx="10515600" cy="28528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a:buNone/>
              <a:defRPr sz="6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Click to edit Master title style</a:t>
            </a:r>
            <a:endParaRPr/>
          </a:p>
        </p:txBody>
      </p:sp>
      <p:sp>
        <p:nvSpPr>
          <p:cNvPr id="22" name="Google Shape;22;p6"/>
          <p:cNvSpPr txBox="1">
            <a:spLocks noGrp="1"/>
          </p:cNvSpPr>
          <p:nvPr>
            <p:ph type="body" idx="1"/>
          </p:nvPr>
        </p:nvSpPr>
        <p:spPr>
          <a:xfrm>
            <a:off x="831851" y="4589463"/>
            <a:ext cx="10515600" cy="1500400"/>
          </a:xfrm>
          <a:prstGeom prst="rect">
            <a:avLst/>
          </a:prstGeom>
          <a:noFill/>
          <a:ln>
            <a:noFill/>
          </a:ln>
        </p:spPr>
        <p:txBody>
          <a:bodyPr spcFirstLastPara="1" wrap="square" lIns="68575" tIns="34275" rIns="68575" bIns="34275" anchor="t" anchorCtr="0">
            <a:noAutofit/>
          </a:bodyPr>
          <a:lstStyle>
            <a:lvl1pPr marL="609585" lvl="0" indent="-304792" algn="l">
              <a:lnSpc>
                <a:spcPct val="90000"/>
              </a:lnSpc>
              <a:spcBef>
                <a:spcPts val="1067"/>
              </a:spcBef>
              <a:spcAft>
                <a:spcPts val="0"/>
              </a:spcAft>
              <a:buClr>
                <a:srgbClr val="888888"/>
              </a:buClr>
              <a:buSzPts val="1800"/>
              <a:buNone/>
              <a:defRPr sz="2400">
                <a:solidFill>
                  <a:srgbClr val="888888"/>
                </a:solidFill>
              </a:defRPr>
            </a:lvl1pPr>
            <a:lvl2pPr marL="1219170" lvl="1" indent="-304792" algn="l">
              <a:lnSpc>
                <a:spcPct val="90000"/>
              </a:lnSpc>
              <a:spcBef>
                <a:spcPts val="533"/>
              </a:spcBef>
              <a:spcAft>
                <a:spcPts val="0"/>
              </a:spcAft>
              <a:buClr>
                <a:srgbClr val="888888"/>
              </a:buClr>
              <a:buSzPts val="1500"/>
              <a:buNone/>
              <a:defRPr sz="2000">
                <a:solidFill>
                  <a:srgbClr val="888888"/>
                </a:solidFill>
              </a:defRPr>
            </a:lvl2pPr>
            <a:lvl3pPr marL="1828754" lvl="2" indent="-304792" algn="l">
              <a:lnSpc>
                <a:spcPct val="90000"/>
              </a:lnSpc>
              <a:spcBef>
                <a:spcPts val="533"/>
              </a:spcBef>
              <a:spcAft>
                <a:spcPts val="0"/>
              </a:spcAft>
              <a:buClr>
                <a:srgbClr val="888888"/>
              </a:buClr>
              <a:buSzPts val="1400"/>
              <a:buNone/>
              <a:defRPr sz="1867">
                <a:solidFill>
                  <a:srgbClr val="888888"/>
                </a:solidFill>
              </a:defRPr>
            </a:lvl3pPr>
            <a:lvl4pPr marL="2438339" lvl="3" indent="-304792" algn="l">
              <a:lnSpc>
                <a:spcPct val="90000"/>
              </a:lnSpc>
              <a:spcBef>
                <a:spcPts val="533"/>
              </a:spcBef>
              <a:spcAft>
                <a:spcPts val="0"/>
              </a:spcAft>
              <a:buClr>
                <a:srgbClr val="888888"/>
              </a:buClr>
              <a:buSzPts val="1200"/>
              <a:buNone/>
              <a:defRPr sz="1600">
                <a:solidFill>
                  <a:srgbClr val="888888"/>
                </a:solidFill>
              </a:defRPr>
            </a:lvl4pPr>
            <a:lvl5pPr marL="3047924" lvl="4" indent="-304792" algn="l">
              <a:lnSpc>
                <a:spcPct val="90000"/>
              </a:lnSpc>
              <a:spcBef>
                <a:spcPts val="533"/>
              </a:spcBef>
              <a:spcAft>
                <a:spcPts val="0"/>
              </a:spcAft>
              <a:buClr>
                <a:srgbClr val="888888"/>
              </a:buClr>
              <a:buSzPts val="1200"/>
              <a:buNone/>
              <a:defRPr sz="1600">
                <a:solidFill>
                  <a:srgbClr val="888888"/>
                </a:solidFill>
              </a:defRPr>
            </a:lvl5pPr>
            <a:lvl6pPr marL="3657509" lvl="5" indent="-304792" algn="l">
              <a:lnSpc>
                <a:spcPct val="90000"/>
              </a:lnSpc>
              <a:spcBef>
                <a:spcPts val="533"/>
              </a:spcBef>
              <a:spcAft>
                <a:spcPts val="0"/>
              </a:spcAft>
              <a:buClr>
                <a:srgbClr val="888888"/>
              </a:buClr>
              <a:buSzPts val="1200"/>
              <a:buNone/>
              <a:defRPr sz="1600">
                <a:solidFill>
                  <a:srgbClr val="888888"/>
                </a:solidFill>
              </a:defRPr>
            </a:lvl6pPr>
            <a:lvl7pPr marL="4267093" lvl="6" indent="-304792" algn="l">
              <a:lnSpc>
                <a:spcPct val="90000"/>
              </a:lnSpc>
              <a:spcBef>
                <a:spcPts val="533"/>
              </a:spcBef>
              <a:spcAft>
                <a:spcPts val="0"/>
              </a:spcAft>
              <a:buClr>
                <a:srgbClr val="888888"/>
              </a:buClr>
              <a:buSzPts val="1200"/>
              <a:buNone/>
              <a:defRPr sz="1600">
                <a:solidFill>
                  <a:srgbClr val="888888"/>
                </a:solidFill>
              </a:defRPr>
            </a:lvl7pPr>
            <a:lvl8pPr marL="4876678" lvl="7" indent="-304792" algn="l">
              <a:lnSpc>
                <a:spcPct val="90000"/>
              </a:lnSpc>
              <a:spcBef>
                <a:spcPts val="533"/>
              </a:spcBef>
              <a:spcAft>
                <a:spcPts val="0"/>
              </a:spcAft>
              <a:buClr>
                <a:srgbClr val="888888"/>
              </a:buClr>
              <a:buSzPts val="1200"/>
              <a:buNone/>
              <a:defRPr sz="1600">
                <a:solidFill>
                  <a:srgbClr val="888888"/>
                </a:solidFill>
              </a:defRPr>
            </a:lvl8pPr>
            <a:lvl9pPr marL="5486263" lvl="8" indent="-304792" algn="l">
              <a:lnSpc>
                <a:spcPct val="90000"/>
              </a:lnSpc>
              <a:spcBef>
                <a:spcPts val="533"/>
              </a:spcBef>
              <a:spcAft>
                <a:spcPts val="0"/>
              </a:spcAft>
              <a:buClr>
                <a:srgbClr val="888888"/>
              </a:buClr>
              <a:buSzPts val="1200"/>
              <a:buNone/>
              <a:defRPr sz="1600">
                <a:solidFill>
                  <a:srgbClr val="888888"/>
                </a:solidFill>
              </a:defRPr>
            </a:lvl9pPr>
          </a:lstStyle>
          <a:p>
            <a:pPr lvl="0"/>
            <a:r>
              <a:rPr lang="en-US"/>
              <a:t>Click to edit Master text styles</a:t>
            </a:r>
          </a:p>
        </p:txBody>
      </p:sp>
      <p:sp>
        <p:nvSpPr>
          <p:cNvPr id="23" name="Google Shape;23;p6"/>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lang="en-IE"/>
          </a:p>
        </p:txBody>
      </p:sp>
      <p:sp>
        <p:nvSpPr>
          <p:cNvPr id="24" name="Google Shape;24;p6"/>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IE"/>
              <a:t>@ 2013 Pearson Education</a:t>
            </a:r>
          </a:p>
        </p:txBody>
      </p:sp>
      <p:sp>
        <p:nvSpPr>
          <p:cNvPr id="25" name="Google Shape;25;p6"/>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1EBB0B34-A583-4048-9C0B-A4AB0D829D78}" type="slidenum">
              <a:rPr lang="en-IE" smtClean="0"/>
              <a:t>‹#›</a:t>
            </a:fld>
            <a:endParaRPr lang="en-IE"/>
          </a:p>
        </p:txBody>
      </p:sp>
    </p:spTree>
    <p:extLst>
      <p:ext uri="{BB962C8B-B14F-4D97-AF65-F5344CB8AC3E}">
        <p14:creationId xmlns:p14="http://schemas.microsoft.com/office/powerpoint/2010/main" val="2171664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Click to edit Master title style</a:t>
            </a:r>
            <a:endParaRPr/>
          </a:p>
        </p:txBody>
      </p:sp>
      <p:sp>
        <p:nvSpPr>
          <p:cNvPr id="28" name="Google Shape;28;p7"/>
          <p:cNvSpPr txBox="1">
            <a:spLocks noGrp="1"/>
          </p:cNvSpPr>
          <p:nvPr>
            <p:ph type="body" idx="1"/>
          </p:nvPr>
        </p:nvSpPr>
        <p:spPr>
          <a:xfrm>
            <a:off x="838200" y="1825625"/>
            <a:ext cx="5181600" cy="4351200"/>
          </a:xfrm>
          <a:prstGeom prst="rect">
            <a:avLst/>
          </a:prstGeom>
          <a:noFill/>
          <a:ln>
            <a:noFill/>
          </a:ln>
        </p:spPr>
        <p:txBody>
          <a:bodyPr spcFirstLastPara="1" wrap="square" lIns="68575" tIns="34275" rIns="68575" bIns="34275" anchor="t" anchorCtr="0">
            <a:no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pPr lvl="0"/>
            <a:r>
              <a:rPr lang="en-US"/>
              <a:t>Click to edit Master text styles</a:t>
            </a:r>
          </a:p>
        </p:txBody>
      </p:sp>
      <p:sp>
        <p:nvSpPr>
          <p:cNvPr id="29" name="Google Shape;29;p7"/>
          <p:cNvSpPr txBox="1">
            <a:spLocks noGrp="1"/>
          </p:cNvSpPr>
          <p:nvPr>
            <p:ph type="body" idx="2"/>
          </p:nvPr>
        </p:nvSpPr>
        <p:spPr>
          <a:xfrm>
            <a:off x="6172200" y="1825625"/>
            <a:ext cx="5181600" cy="4351200"/>
          </a:xfrm>
          <a:prstGeom prst="rect">
            <a:avLst/>
          </a:prstGeom>
          <a:noFill/>
          <a:ln>
            <a:noFill/>
          </a:ln>
        </p:spPr>
        <p:txBody>
          <a:bodyPr spcFirstLastPara="1" wrap="square" lIns="68575" tIns="34275" rIns="68575" bIns="34275" anchor="t" anchorCtr="0">
            <a:no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pPr lvl="0"/>
            <a:r>
              <a:rPr lang="en-US"/>
              <a:t>Click to edit Master text styles</a:t>
            </a:r>
          </a:p>
        </p:txBody>
      </p:sp>
      <p:sp>
        <p:nvSpPr>
          <p:cNvPr id="30" name="Google Shape;30;p7"/>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lang="en-IE"/>
          </a:p>
        </p:txBody>
      </p:sp>
      <p:sp>
        <p:nvSpPr>
          <p:cNvPr id="31" name="Google Shape;31;p7"/>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IE"/>
              <a:t>@ 2013 Pearson Education</a:t>
            </a:r>
          </a:p>
        </p:txBody>
      </p:sp>
      <p:sp>
        <p:nvSpPr>
          <p:cNvPr id="32" name="Google Shape;32;p7"/>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1EBB0B34-A583-4048-9C0B-A4AB0D829D78}" type="slidenum">
              <a:rPr lang="en-IE" smtClean="0"/>
              <a:t>‹#›</a:t>
            </a:fld>
            <a:endParaRPr lang="en-IE"/>
          </a:p>
        </p:txBody>
      </p:sp>
    </p:spTree>
    <p:extLst>
      <p:ext uri="{BB962C8B-B14F-4D97-AF65-F5344CB8AC3E}">
        <p14:creationId xmlns:p14="http://schemas.microsoft.com/office/powerpoint/2010/main" val="202618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839788" y="365125"/>
            <a:ext cx="10515600" cy="1325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Click to edit Master title style</a:t>
            </a:r>
            <a:endParaRPr/>
          </a:p>
        </p:txBody>
      </p:sp>
      <p:sp>
        <p:nvSpPr>
          <p:cNvPr id="35" name="Google Shape;35;p8"/>
          <p:cNvSpPr txBox="1">
            <a:spLocks noGrp="1"/>
          </p:cNvSpPr>
          <p:nvPr>
            <p:ph type="body" idx="1"/>
          </p:nvPr>
        </p:nvSpPr>
        <p:spPr>
          <a:xfrm>
            <a:off x="839788" y="1681163"/>
            <a:ext cx="5158000" cy="824000"/>
          </a:xfrm>
          <a:prstGeom prst="rect">
            <a:avLst/>
          </a:prstGeom>
          <a:noFill/>
          <a:ln>
            <a:noFill/>
          </a:ln>
        </p:spPr>
        <p:txBody>
          <a:bodyPr spcFirstLastPara="1" wrap="square" lIns="68575" tIns="34275" rIns="68575" bIns="34275" anchor="b" anchorCtr="0">
            <a:noAutofit/>
          </a:bodyPr>
          <a:lstStyle>
            <a:lvl1pPr marL="609585" lvl="0" indent="-304792" algn="l">
              <a:lnSpc>
                <a:spcPct val="90000"/>
              </a:lnSpc>
              <a:spcBef>
                <a:spcPts val="1067"/>
              </a:spcBef>
              <a:spcAft>
                <a:spcPts val="0"/>
              </a:spcAft>
              <a:buClr>
                <a:schemeClr val="dk1"/>
              </a:buClr>
              <a:buSzPts val="1800"/>
              <a:buNone/>
              <a:defRPr sz="2400" b="1"/>
            </a:lvl1pPr>
            <a:lvl2pPr marL="1219170" lvl="1" indent="-304792" algn="l">
              <a:lnSpc>
                <a:spcPct val="90000"/>
              </a:lnSpc>
              <a:spcBef>
                <a:spcPts val="533"/>
              </a:spcBef>
              <a:spcAft>
                <a:spcPts val="0"/>
              </a:spcAft>
              <a:buClr>
                <a:schemeClr val="dk1"/>
              </a:buClr>
              <a:buSzPts val="1500"/>
              <a:buNone/>
              <a:defRPr sz="2000" b="1"/>
            </a:lvl2pPr>
            <a:lvl3pPr marL="1828754" lvl="2" indent="-304792" algn="l">
              <a:lnSpc>
                <a:spcPct val="90000"/>
              </a:lnSpc>
              <a:spcBef>
                <a:spcPts val="533"/>
              </a:spcBef>
              <a:spcAft>
                <a:spcPts val="0"/>
              </a:spcAft>
              <a:buClr>
                <a:schemeClr val="dk1"/>
              </a:buClr>
              <a:buSzPts val="1400"/>
              <a:buNone/>
              <a:defRPr sz="1867" b="1"/>
            </a:lvl3pPr>
            <a:lvl4pPr marL="2438339" lvl="3" indent="-304792" algn="l">
              <a:lnSpc>
                <a:spcPct val="90000"/>
              </a:lnSpc>
              <a:spcBef>
                <a:spcPts val="533"/>
              </a:spcBef>
              <a:spcAft>
                <a:spcPts val="0"/>
              </a:spcAft>
              <a:buClr>
                <a:schemeClr val="dk1"/>
              </a:buClr>
              <a:buSzPts val="1200"/>
              <a:buNone/>
              <a:defRPr sz="1600" b="1"/>
            </a:lvl4pPr>
            <a:lvl5pPr marL="3047924" lvl="4" indent="-304792" algn="l">
              <a:lnSpc>
                <a:spcPct val="90000"/>
              </a:lnSpc>
              <a:spcBef>
                <a:spcPts val="533"/>
              </a:spcBef>
              <a:spcAft>
                <a:spcPts val="0"/>
              </a:spcAft>
              <a:buClr>
                <a:schemeClr val="dk1"/>
              </a:buClr>
              <a:buSzPts val="1200"/>
              <a:buNone/>
              <a:defRPr sz="1600" b="1"/>
            </a:lvl5pPr>
            <a:lvl6pPr marL="3657509" lvl="5" indent="-304792" algn="l">
              <a:lnSpc>
                <a:spcPct val="90000"/>
              </a:lnSpc>
              <a:spcBef>
                <a:spcPts val="533"/>
              </a:spcBef>
              <a:spcAft>
                <a:spcPts val="0"/>
              </a:spcAft>
              <a:buClr>
                <a:schemeClr val="dk1"/>
              </a:buClr>
              <a:buSzPts val="1200"/>
              <a:buNone/>
              <a:defRPr sz="1600" b="1"/>
            </a:lvl6pPr>
            <a:lvl7pPr marL="4267093" lvl="6" indent="-304792" algn="l">
              <a:lnSpc>
                <a:spcPct val="90000"/>
              </a:lnSpc>
              <a:spcBef>
                <a:spcPts val="533"/>
              </a:spcBef>
              <a:spcAft>
                <a:spcPts val="0"/>
              </a:spcAft>
              <a:buClr>
                <a:schemeClr val="dk1"/>
              </a:buClr>
              <a:buSzPts val="1200"/>
              <a:buNone/>
              <a:defRPr sz="1600" b="1"/>
            </a:lvl7pPr>
            <a:lvl8pPr marL="4876678" lvl="7" indent="-304792" algn="l">
              <a:lnSpc>
                <a:spcPct val="90000"/>
              </a:lnSpc>
              <a:spcBef>
                <a:spcPts val="533"/>
              </a:spcBef>
              <a:spcAft>
                <a:spcPts val="0"/>
              </a:spcAft>
              <a:buClr>
                <a:schemeClr val="dk1"/>
              </a:buClr>
              <a:buSzPts val="1200"/>
              <a:buNone/>
              <a:defRPr sz="1600" b="1"/>
            </a:lvl8pPr>
            <a:lvl9pPr marL="5486263" lvl="8" indent="-304792" algn="l">
              <a:lnSpc>
                <a:spcPct val="90000"/>
              </a:lnSpc>
              <a:spcBef>
                <a:spcPts val="533"/>
              </a:spcBef>
              <a:spcAft>
                <a:spcPts val="0"/>
              </a:spcAft>
              <a:buClr>
                <a:schemeClr val="dk1"/>
              </a:buClr>
              <a:buSzPts val="1200"/>
              <a:buNone/>
              <a:defRPr sz="1600" b="1"/>
            </a:lvl9pPr>
          </a:lstStyle>
          <a:p>
            <a:pPr lvl="0"/>
            <a:r>
              <a:rPr lang="en-US"/>
              <a:t>Click to edit Master text styles</a:t>
            </a:r>
          </a:p>
        </p:txBody>
      </p:sp>
      <p:sp>
        <p:nvSpPr>
          <p:cNvPr id="36" name="Google Shape;36;p8"/>
          <p:cNvSpPr txBox="1">
            <a:spLocks noGrp="1"/>
          </p:cNvSpPr>
          <p:nvPr>
            <p:ph type="body" idx="2"/>
          </p:nvPr>
        </p:nvSpPr>
        <p:spPr>
          <a:xfrm>
            <a:off x="839788" y="2505075"/>
            <a:ext cx="5158000" cy="3684400"/>
          </a:xfrm>
          <a:prstGeom prst="rect">
            <a:avLst/>
          </a:prstGeom>
          <a:noFill/>
          <a:ln>
            <a:noFill/>
          </a:ln>
        </p:spPr>
        <p:txBody>
          <a:bodyPr spcFirstLastPara="1" wrap="square" lIns="68575" tIns="34275" rIns="68575" bIns="34275" anchor="t" anchorCtr="0">
            <a:no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pPr lvl="0"/>
            <a:r>
              <a:rPr lang="en-US"/>
              <a:t>Click to edit Master text styles</a:t>
            </a:r>
          </a:p>
        </p:txBody>
      </p:sp>
      <p:sp>
        <p:nvSpPr>
          <p:cNvPr id="37" name="Google Shape;37;p8"/>
          <p:cNvSpPr txBox="1">
            <a:spLocks noGrp="1"/>
          </p:cNvSpPr>
          <p:nvPr>
            <p:ph type="body" idx="3"/>
          </p:nvPr>
        </p:nvSpPr>
        <p:spPr>
          <a:xfrm>
            <a:off x="6172200" y="1681163"/>
            <a:ext cx="5183200" cy="824000"/>
          </a:xfrm>
          <a:prstGeom prst="rect">
            <a:avLst/>
          </a:prstGeom>
          <a:noFill/>
          <a:ln>
            <a:noFill/>
          </a:ln>
        </p:spPr>
        <p:txBody>
          <a:bodyPr spcFirstLastPara="1" wrap="square" lIns="68575" tIns="34275" rIns="68575" bIns="34275" anchor="b" anchorCtr="0">
            <a:noAutofit/>
          </a:bodyPr>
          <a:lstStyle>
            <a:lvl1pPr marL="609585" lvl="0" indent="-304792" algn="l">
              <a:lnSpc>
                <a:spcPct val="90000"/>
              </a:lnSpc>
              <a:spcBef>
                <a:spcPts val="1067"/>
              </a:spcBef>
              <a:spcAft>
                <a:spcPts val="0"/>
              </a:spcAft>
              <a:buClr>
                <a:schemeClr val="dk1"/>
              </a:buClr>
              <a:buSzPts val="1800"/>
              <a:buNone/>
              <a:defRPr sz="2400" b="1"/>
            </a:lvl1pPr>
            <a:lvl2pPr marL="1219170" lvl="1" indent="-304792" algn="l">
              <a:lnSpc>
                <a:spcPct val="90000"/>
              </a:lnSpc>
              <a:spcBef>
                <a:spcPts val="533"/>
              </a:spcBef>
              <a:spcAft>
                <a:spcPts val="0"/>
              </a:spcAft>
              <a:buClr>
                <a:schemeClr val="dk1"/>
              </a:buClr>
              <a:buSzPts val="1500"/>
              <a:buNone/>
              <a:defRPr sz="2000" b="1"/>
            </a:lvl2pPr>
            <a:lvl3pPr marL="1828754" lvl="2" indent="-304792" algn="l">
              <a:lnSpc>
                <a:spcPct val="90000"/>
              </a:lnSpc>
              <a:spcBef>
                <a:spcPts val="533"/>
              </a:spcBef>
              <a:spcAft>
                <a:spcPts val="0"/>
              </a:spcAft>
              <a:buClr>
                <a:schemeClr val="dk1"/>
              </a:buClr>
              <a:buSzPts val="1400"/>
              <a:buNone/>
              <a:defRPr sz="1867" b="1"/>
            </a:lvl3pPr>
            <a:lvl4pPr marL="2438339" lvl="3" indent="-304792" algn="l">
              <a:lnSpc>
                <a:spcPct val="90000"/>
              </a:lnSpc>
              <a:spcBef>
                <a:spcPts val="533"/>
              </a:spcBef>
              <a:spcAft>
                <a:spcPts val="0"/>
              </a:spcAft>
              <a:buClr>
                <a:schemeClr val="dk1"/>
              </a:buClr>
              <a:buSzPts val="1200"/>
              <a:buNone/>
              <a:defRPr sz="1600" b="1"/>
            </a:lvl4pPr>
            <a:lvl5pPr marL="3047924" lvl="4" indent="-304792" algn="l">
              <a:lnSpc>
                <a:spcPct val="90000"/>
              </a:lnSpc>
              <a:spcBef>
                <a:spcPts val="533"/>
              </a:spcBef>
              <a:spcAft>
                <a:spcPts val="0"/>
              </a:spcAft>
              <a:buClr>
                <a:schemeClr val="dk1"/>
              </a:buClr>
              <a:buSzPts val="1200"/>
              <a:buNone/>
              <a:defRPr sz="1600" b="1"/>
            </a:lvl5pPr>
            <a:lvl6pPr marL="3657509" lvl="5" indent="-304792" algn="l">
              <a:lnSpc>
                <a:spcPct val="90000"/>
              </a:lnSpc>
              <a:spcBef>
                <a:spcPts val="533"/>
              </a:spcBef>
              <a:spcAft>
                <a:spcPts val="0"/>
              </a:spcAft>
              <a:buClr>
                <a:schemeClr val="dk1"/>
              </a:buClr>
              <a:buSzPts val="1200"/>
              <a:buNone/>
              <a:defRPr sz="1600" b="1"/>
            </a:lvl6pPr>
            <a:lvl7pPr marL="4267093" lvl="6" indent="-304792" algn="l">
              <a:lnSpc>
                <a:spcPct val="90000"/>
              </a:lnSpc>
              <a:spcBef>
                <a:spcPts val="533"/>
              </a:spcBef>
              <a:spcAft>
                <a:spcPts val="0"/>
              </a:spcAft>
              <a:buClr>
                <a:schemeClr val="dk1"/>
              </a:buClr>
              <a:buSzPts val="1200"/>
              <a:buNone/>
              <a:defRPr sz="1600" b="1"/>
            </a:lvl7pPr>
            <a:lvl8pPr marL="4876678" lvl="7" indent="-304792" algn="l">
              <a:lnSpc>
                <a:spcPct val="90000"/>
              </a:lnSpc>
              <a:spcBef>
                <a:spcPts val="533"/>
              </a:spcBef>
              <a:spcAft>
                <a:spcPts val="0"/>
              </a:spcAft>
              <a:buClr>
                <a:schemeClr val="dk1"/>
              </a:buClr>
              <a:buSzPts val="1200"/>
              <a:buNone/>
              <a:defRPr sz="1600" b="1"/>
            </a:lvl8pPr>
            <a:lvl9pPr marL="5486263" lvl="8" indent="-304792" algn="l">
              <a:lnSpc>
                <a:spcPct val="90000"/>
              </a:lnSpc>
              <a:spcBef>
                <a:spcPts val="533"/>
              </a:spcBef>
              <a:spcAft>
                <a:spcPts val="0"/>
              </a:spcAft>
              <a:buClr>
                <a:schemeClr val="dk1"/>
              </a:buClr>
              <a:buSzPts val="1200"/>
              <a:buNone/>
              <a:defRPr sz="1600" b="1"/>
            </a:lvl9pPr>
          </a:lstStyle>
          <a:p>
            <a:pPr lvl="0"/>
            <a:r>
              <a:rPr lang="en-US"/>
              <a:t>Click to edit Master text styles</a:t>
            </a:r>
          </a:p>
        </p:txBody>
      </p:sp>
      <p:sp>
        <p:nvSpPr>
          <p:cNvPr id="38" name="Google Shape;38;p8"/>
          <p:cNvSpPr txBox="1">
            <a:spLocks noGrp="1"/>
          </p:cNvSpPr>
          <p:nvPr>
            <p:ph type="body" idx="4"/>
          </p:nvPr>
        </p:nvSpPr>
        <p:spPr>
          <a:xfrm>
            <a:off x="6172200" y="2505075"/>
            <a:ext cx="5183200" cy="3684400"/>
          </a:xfrm>
          <a:prstGeom prst="rect">
            <a:avLst/>
          </a:prstGeom>
          <a:noFill/>
          <a:ln>
            <a:noFill/>
          </a:ln>
        </p:spPr>
        <p:txBody>
          <a:bodyPr spcFirstLastPara="1" wrap="square" lIns="68575" tIns="34275" rIns="68575" bIns="34275" anchor="t" anchorCtr="0">
            <a:noAutofit/>
          </a:bodyPr>
          <a:lstStyle>
            <a:lvl1pPr marL="609585" lvl="0" indent="-423323" algn="l">
              <a:lnSpc>
                <a:spcPct val="90000"/>
              </a:lnSpc>
              <a:spcBef>
                <a:spcPts val="1067"/>
              </a:spcBef>
              <a:spcAft>
                <a:spcPts val="0"/>
              </a:spcAft>
              <a:buClr>
                <a:schemeClr val="dk1"/>
              </a:buClr>
              <a:buSzPts val="1400"/>
              <a:buChar char="•"/>
              <a:defRPr/>
            </a:lvl1pPr>
            <a:lvl2pPr marL="1219170" lvl="1" indent="-423323" algn="l">
              <a:lnSpc>
                <a:spcPct val="90000"/>
              </a:lnSpc>
              <a:spcBef>
                <a:spcPts val="533"/>
              </a:spcBef>
              <a:spcAft>
                <a:spcPts val="0"/>
              </a:spcAft>
              <a:buClr>
                <a:schemeClr val="dk1"/>
              </a:buClr>
              <a:buSzPts val="1400"/>
              <a:buChar char="•"/>
              <a:defRPr/>
            </a:lvl2pPr>
            <a:lvl3pPr marL="1828754" lvl="2" indent="-423323" algn="l">
              <a:lnSpc>
                <a:spcPct val="90000"/>
              </a:lnSpc>
              <a:spcBef>
                <a:spcPts val="533"/>
              </a:spcBef>
              <a:spcAft>
                <a:spcPts val="0"/>
              </a:spcAft>
              <a:buClr>
                <a:schemeClr val="dk1"/>
              </a:buClr>
              <a:buSzPts val="1400"/>
              <a:buChar char="•"/>
              <a:defRPr/>
            </a:lvl3pPr>
            <a:lvl4pPr marL="2438339" lvl="3" indent="-423323" algn="l">
              <a:lnSpc>
                <a:spcPct val="90000"/>
              </a:lnSpc>
              <a:spcBef>
                <a:spcPts val="533"/>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pPr lvl="0"/>
            <a:r>
              <a:rPr lang="en-US"/>
              <a:t>Click to edit Master text styles</a:t>
            </a:r>
          </a:p>
        </p:txBody>
      </p:sp>
      <p:sp>
        <p:nvSpPr>
          <p:cNvPr id="39" name="Google Shape;39;p8"/>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lang="en-IE"/>
          </a:p>
        </p:txBody>
      </p:sp>
      <p:sp>
        <p:nvSpPr>
          <p:cNvPr id="40" name="Google Shape;40;p8"/>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IE"/>
              <a:t>@ 2013 Pearson Education</a:t>
            </a:r>
          </a:p>
        </p:txBody>
      </p:sp>
      <p:sp>
        <p:nvSpPr>
          <p:cNvPr id="41" name="Google Shape;41;p8"/>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1EBB0B34-A583-4048-9C0B-A4AB0D829D78}" type="slidenum">
              <a:rPr lang="en-IE" smtClean="0"/>
              <a:t>‹#›</a:t>
            </a:fld>
            <a:endParaRPr lang="en-IE"/>
          </a:p>
        </p:txBody>
      </p:sp>
    </p:spTree>
    <p:extLst>
      <p:ext uri="{BB962C8B-B14F-4D97-AF65-F5344CB8AC3E}">
        <p14:creationId xmlns:p14="http://schemas.microsoft.com/office/powerpoint/2010/main" val="1376609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Click to edit Master title style</a:t>
            </a:r>
            <a:endParaRPr/>
          </a:p>
        </p:txBody>
      </p:sp>
      <p:sp>
        <p:nvSpPr>
          <p:cNvPr id="44" name="Google Shape;44;p9"/>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lang="en-IE"/>
          </a:p>
        </p:txBody>
      </p:sp>
      <p:sp>
        <p:nvSpPr>
          <p:cNvPr id="45" name="Google Shape;45;p9"/>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IE"/>
              <a:t>@ 2013 Pearson Education</a:t>
            </a:r>
          </a:p>
        </p:txBody>
      </p:sp>
      <p:sp>
        <p:nvSpPr>
          <p:cNvPr id="46" name="Google Shape;46;p9"/>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1EBB0B34-A583-4048-9C0B-A4AB0D829D78}" type="slidenum">
              <a:rPr lang="en-IE" smtClean="0"/>
              <a:t>‹#›</a:t>
            </a:fld>
            <a:endParaRPr lang="en-IE"/>
          </a:p>
        </p:txBody>
      </p:sp>
    </p:spTree>
    <p:extLst>
      <p:ext uri="{BB962C8B-B14F-4D97-AF65-F5344CB8AC3E}">
        <p14:creationId xmlns:p14="http://schemas.microsoft.com/office/powerpoint/2010/main" val="195956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0"/>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lang="en-IE"/>
          </a:p>
        </p:txBody>
      </p:sp>
      <p:sp>
        <p:nvSpPr>
          <p:cNvPr id="49" name="Google Shape;49;p10"/>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IE"/>
              <a:t>@ 2013 Pearson Education</a:t>
            </a:r>
          </a:p>
        </p:txBody>
      </p:sp>
      <p:sp>
        <p:nvSpPr>
          <p:cNvPr id="50" name="Google Shape;50;p10"/>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1EBB0B34-A583-4048-9C0B-A4AB0D829D78}" type="slidenum">
              <a:rPr lang="en-IE" smtClean="0"/>
              <a:t>‹#›</a:t>
            </a:fld>
            <a:endParaRPr lang="en-IE"/>
          </a:p>
        </p:txBody>
      </p:sp>
    </p:spTree>
    <p:extLst>
      <p:ext uri="{BB962C8B-B14F-4D97-AF65-F5344CB8AC3E}">
        <p14:creationId xmlns:p14="http://schemas.microsoft.com/office/powerpoint/2010/main" val="89034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839788" y="457200"/>
            <a:ext cx="3932000" cy="16004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32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Click to edit Master title style</a:t>
            </a:r>
            <a:endParaRPr/>
          </a:p>
        </p:txBody>
      </p:sp>
      <p:sp>
        <p:nvSpPr>
          <p:cNvPr id="53" name="Google Shape;53;p11"/>
          <p:cNvSpPr txBox="1">
            <a:spLocks noGrp="1"/>
          </p:cNvSpPr>
          <p:nvPr>
            <p:ph type="body" idx="1"/>
          </p:nvPr>
        </p:nvSpPr>
        <p:spPr>
          <a:xfrm>
            <a:off x="5183188" y="987425"/>
            <a:ext cx="6172400" cy="4873600"/>
          </a:xfrm>
          <a:prstGeom prst="rect">
            <a:avLst/>
          </a:prstGeom>
          <a:noFill/>
          <a:ln>
            <a:noFill/>
          </a:ln>
        </p:spPr>
        <p:txBody>
          <a:bodyPr spcFirstLastPara="1" wrap="square" lIns="68575" tIns="34275" rIns="68575" bIns="34275" anchor="t" anchorCtr="0">
            <a:noAutofit/>
          </a:bodyPr>
          <a:lstStyle>
            <a:lvl1pPr marL="609585" lvl="0" indent="-507987" algn="l">
              <a:lnSpc>
                <a:spcPct val="90000"/>
              </a:lnSpc>
              <a:spcBef>
                <a:spcPts val="1067"/>
              </a:spcBef>
              <a:spcAft>
                <a:spcPts val="0"/>
              </a:spcAft>
              <a:buClr>
                <a:schemeClr val="dk1"/>
              </a:buClr>
              <a:buSzPts val="2400"/>
              <a:buChar char="•"/>
              <a:defRPr sz="3200"/>
            </a:lvl1pPr>
            <a:lvl2pPr marL="1219170" lvl="1" indent="-482588" algn="l">
              <a:lnSpc>
                <a:spcPct val="90000"/>
              </a:lnSpc>
              <a:spcBef>
                <a:spcPts val="533"/>
              </a:spcBef>
              <a:spcAft>
                <a:spcPts val="0"/>
              </a:spcAft>
              <a:buClr>
                <a:schemeClr val="dk1"/>
              </a:buClr>
              <a:buSzPts val="2100"/>
              <a:buChar char="•"/>
              <a:defRPr sz="2800"/>
            </a:lvl2pPr>
            <a:lvl3pPr marL="1828754" lvl="2" indent="-457189" algn="l">
              <a:lnSpc>
                <a:spcPct val="90000"/>
              </a:lnSpc>
              <a:spcBef>
                <a:spcPts val="533"/>
              </a:spcBef>
              <a:spcAft>
                <a:spcPts val="0"/>
              </a:spcAft>
              <a:buClr>
                <a:schemeClr val="dk1"/>
              </a:buClr>
              <a:buSzPts val="1800"/>
              <a:buChar char="•"/>
              <a:defRPr sz="2400"/>
            </a:lvl3pPr>
            <a:lvl4pPr marL="2438339" lvl="3" indent="-431789" algn="l">
              <a:lnSpc>
                <a:spcPct val="90000"/>
              </a:lnSpc>
              <a:spcBef>
                <a:spcPts val="533"/>
              </a:spcBef>
              <a:spcAft>
                <a:spcPts val="0"/>
              </a:spcAft>
              <a:buClr>
                <a:schemeClr val="dk1"/>
              </a:buClr>
              <a:buSzPts val="1500"/>
              <a:buChar char="•"/>
              <a:defRPr sz="2000"/>
            </a:lvl4pPr>
            <a:lvl5pPr marL="3047924" lvl="4" indent="-431789" algn="l">
              <a:lnSpc>
                <a:spcPct val="90000"/>
              </a:lnSpc>
              <a:spcBef>
                <a:spcPts val="533"/>
              </a:spcBef>
              <a:spcAft>
                <a:spcPts val="0"/>
              </a:spcAft>
              <a:buClr>
                <a:schemeClr val="dk1"/>
              </a:buClr>
              <a:buSzPts val="1500"/>
              <a:buChar char="•"/>
              <a:defRPr sz="2000"/>
            </a:lvl5pPr>
            <a:lvl6pPr marL="3657509" lvl="5" indent="-431789" algn="l">
              <a:lnSpc>
                <a:spcPct val="90000"/>
              </a:lnSpc>
              <a:spcBef>
                <a:spcPts val="533"/>
              </a:spcBef>
              <a:spcAft>
                <a:spcPts val="0"/>
              </a:spcAft>
              <a:buClr>
                <a:schemeClr val="dk1"/>
              </a:buClr>
              <a:buSzPts val="1500"/>
              <a:buChar char="•"/>
              <a:defRPr sz="2000"/>
            </a:lvl6pPr>
            <a:lvl7pPr marL="4267093" lvl="6" indent="-431789" algn="l">
              <a:lnSpc>
                <a:spcPct val="90000"/>
              </a:lnSpc>
              <a:spcBef>
                <a:spcPts val="533"/>
              </a:spcBef>
              <a:spcAft>
                <a:spcPts val="0"/>
              </a:spcAft>
              <a:buClr>
                <a:schemeClr val="dk1"/>
              </a:buClr>
              <a:buSzPts val="1500"/>
              <a:buChar char="•"/>
              <a:defRPr sz="2000"/>
            </a:lvl7pPr>
            <a:lvl8pPr marL="4876678" lvl="7" indent="-431789" algn="l">
              <a:lnSpc>
                <a:spcPct val="90000"/>
              </a:lnSpc>
              <a:spcBef>
                <a:spcPts val="533"/>
              </a:spcBef>
              <a:spcAft>
                <a:spcPts val="0"/>
              </a:spcAft>
              <a:buClr>
                <a:schemeClr val="dk1"/>
              </a:buClr>
              <a:buSzPts val="1500"/>
              <a:buChar char="•"/>
              <a:defRPr sz="2000"/>
            </a:lvl8pPr>
            <a:lvl9pPr marL="5486263" lvl="8" indent="-431789" algn="l">
              <a:lnSpc>
                <a:spcPct val="90000"/>
              </a:lnSpc>
              <a:spcBef>
                <a:spcPts val="533"/>
              </a:spcBef>
              <a:spcAft>
                <a:spcPts val="0"/>
              </a:spcAft>
              <a:buClr>
                <a:schemeClr val="dk1"/>
              </a:buClr>
              <a:buSzPts val="1500"/>
              <a:buChar char="•"/>
              <a:defRPr sz="2000"/>
            </a:lvl9pPr>
          </a:lstStyle>
          <a:p>
            <a:pPr lvl="0"/>
            <a:r>
              <a:rPr lang="en-US"/>
              <a:t>Click to edit Master text styles</a:t>
            </a:r>
          </a:p>
        </p:txBody>
      </p:sp>
      <p:sp>
        <p:nvSpPr>
          <p:cNvPr id="54" name="Google Shape;54;p11"/>
          <p:cNvSpPr txBox="1">
            <a:spLocks noGrp="1"/>
          </p:cNvSpPr>
          <p:nvPr>
            <p:ph type="body" idx="2"/>
          </p:nvPr>
        </p:nvSpPr>
        <p:spPr>
          <a:xfrm>
            <a:off x="839788" y="2057400"/>
            <a:ext cx="3932000" cy="3811600"/>
          </a:xfrm>
          <a:prstGeom prst="rect">
            <a:avLst/>
          </a:prstGeom>
          <a:noFill/>
          <a:ln>
            <a:noFill/>
          </a:ln>
        </p:spPr>
        <p:txBody>
          <a:bodyPr spcFirstLastPara="1" wrap="square" lIns="68575" tIns="34275" rIns="68575" bIns="34275" anchor="t" anchorCtr="0">
            <a:noAutofit/>
          </a:bodyPr>
          <a:lstStyle>
            <a:lvl1pPr marL="609585" lvl="0" indent="-304792" algn="l">
              <a:lnSpc>
                <a:spcPct val="90000"/>
              </a:lnSpc>
              <a:spcBef>
                <a:spcPts val="1067"/>
              </a:spcBef>
              <a:spcAft>
                <a:spcPts val="0"/>
              </a:spcAft>
              <a:buClr>
                <a:schemeClr val="dk1"/>
              </a:buClr>
              <a:buSzPts val="1200"/>
              <a:buNone/>
              <a:defRPr sz="1600"/>
            </a:lvl1pPr>
            <a:lvl2pPr marL="1219170" lvl="1" indent="-304792" algn="l">
              <a:lnSpc>
                <a:spcPct val="90000"/>
              </a:lnSpc>
              <a:spcBef>
                <a:spcPts val="533"/>
              </a:spcBef>
              <a:spcAft>
                <a:spcPts val="0"/>
              </a:spcAft>
              <a:buClr>
                <a:schemeClr val="dk1"/>
              </a:buClr>
              <a:buSzPts val="1100"/>
              <a:buNone/>
              <a:defRPr sz="1467"/>
            </a:lvl2pPr>
            <a:lvl3pPr marL="1828754" lvl="2" indent="-304792" algn="l">
              <a:lnSpc>
                <a:spcPct val="90000"/>
              </a:lnSpc>
              <a:spcBef>
                <a:spcPts val="533"/>
              </a:spcBef>
              <a:spcAft>
                <a:spcPts val="0"/>
              </a:spcAft>
              <a:buClr>
                <a:schemeClr val="dk1"/>
              </a:buClr>
              <a:buSzPts val="900"/>
              <a:buNone/>
              <a:defRPr sz="1200"/>
            </a:lvl3pPr>
            <a:lvl4pPr marL="2438339" lvl="3" indent="-304792" algn="l">
              <a:lnSpc>
                <a:spcPct val="90000"/>
              </a:lnSpc>
              <a:spcBef>
                <a:spcPts val="533"/>
              </a:spcBef>
              <a:spcAft>
                <a:spcPts val="0"/>
              </a:spcAft>
              <a:buClr>
                <a:schemeClr val="dk1"/>
              </a:buClr>
              <a:buSzPts val="800"/>
              <a:buNone/>
              <a:defRPr sz="1067"/>
            </a:lvl4pPr>
            <a:lvl5pPr marL="3047924" lvl="4" indent="-304792" algn="l">
              <a:lnSpc>
                <a:spcPct val="90000"/>
              </a:lnSpc>
              <a:spcBef>
                <a:spcPts val="533"/>
              </a:spcBef>
              <a:spcAft>
                <a:spcPts val="0"/>
              </a:spcAft>
              <a:buClr>
                <a:schemeClr val="dk1"/>
              </a:buClr>
              <a:buSzPts val="800"/>
              <a:buNone/>
              <a:defRPr sz="1067"/>
            </a:lvl5pPr>
            <a:lvl6pPr marL="3657509" lvl="5" indent="-304792" algn="l">
              <a:lnSpc>
                <a:spcPct val="90000"/>
              </a:lnSpc>
              <a:spcBef>
                <a:spcPts val="533"/>
              </a:spcBef>
              <a:spcAft>
                <a:spcPts val="0"/>
              </a:spcAft>
              <a:buClr>
                <a:schemeClr val="dk1"/>
              </a:buClr>
              <a:buSzPts val="800"/>
              <a:buNone/>
              <a:defRPr sz="1067"/>
            </a:lvl6pPr>
            <a:lvl7pPr marL="4267093" lvl="6" indent="-304792" algn="l">
              <a:lnSpc>
                <a:spcPct val="90000"/>
              </a:lnSpc>
              <a:spcBef>
                <a:spcPts val="533"/>
              </a:spcBef>
              <a:spcAft>
                <a:spcPts val="0"/>
              </a:spcAft>
              <a:buClr>
                <a:schemeClr val="dk1"/>
              </a:buClr>
              <a:buSzPts val="800"/>
              <a:buNone/>
              <a:defRPr sz="1067"/>
            </a:lvl7pPr>
            <a:lvl8pPr marL="4876678" lvl="7" indent="-304792" algn="l">
              <a:lnSpc>
                <a:spcPct val="90000"/>
              </a:lnSpc>
              <a:spcBef>
                <a:spcPts val="533"/>
              </a:spcBef>
              <a:spcAft>
                <a:spcPts val="0"/>
              </a:spcAft>
              <a:buClr>
                <a:schemeClr val="dk1"/>
              </a:buClr>
              <a:buSzPts val="800"/>
              <a:buNone/>
              <a:defRPr sz="1067"/>
            </a:lvl8pPr>
            <a:lvl9pPr marL="5486263" lvl="8" indent="-304792" algn="l">
              <a:lnSpc>
                <a:spcPct val="90000"/>
              </a:lnSpc>
              <a:spcBef>
                <a:spcPts val="533"/>
              </a:spcBef>
              <a:spcAft>
                <a:spcPts val="0"/>
              </a:spcAft>
              <a:buClr>
                <a:schemeClr val="dk1"/>
              </a:buClr>
              <a:buSzPts val="800"/>
              <a:buNone/>
              <a:defRPr sz="1067"/>
            </a:lvl9pPr>
          </a:lstStyle>
          <a:p>
            <a:pPr lvl="0"/>
            <a:r>
              <a:rPr lang="en-US"/>
              <a:t>Click to edit Master text styles</a:t>
            </a:r>
          </a:p>
        </p:txBody>
      </p:sp>
      <p:sp>
        <p:nvSpPr>
          <p:cNvPr id="55" name="Google Shape;55;p11"/>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lang="en-IE"/>
          </a:p>
        </p:txBody>
      </p:sp>
      <p:sp>
        <p:nvSpPr>
          <p:cNvPr id="56" name="Google Shape;56;p11"/>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IE"/>
              <a:t>@ 2013 Pearson Education</a:t>
            </a:r>
          </a:p>
        </p:txBody>
      </p:sp>
      <p:sp>
        <p:nvSpPr>
          <p:cNvPr id="57" name="Google Shape;57;p1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1EBB0B34-A583-4048-9C0B-A4AB0D829D78}" type="slidenum">
              <a:rPr lang="en-IE" smtClean="0"/>
              <a:t>‹#›</a:t>
            </a:fld>
            <a:endParaRPr lang="en-IE"/>
          </a:p>
        </p:txBody>
      </p:sp>
    </p:spTree>
    <p:extLst>
      <p:ext uri="{BB962C8B-B14F-4D97-AF65-F5344CB8AC3E}">
        <p14:creationId xmlns:p14="http://schemas.microsoft.com/office/powerpoint/2010/main" val="175985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839788" y="457200"/>
            <a:ext cx="3932000" cy="16004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a:buNone/>
              <a:defRPr sz="32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US"/>
              <a:t>Click to edit Master title style</a:t>
            </a:r>
            <a:endParaRPr/>
          </a:p>
        </p:txBody>
      </p:sp>
      <p:sp>
        <p:nvSpPr>
          <p:cNvPr id="60" name="Google Shape;60;p12"/>
          <p:cNvSpPr>
            <a:spLocks noGrp="1"/>
          </p:cNvSpPr>
          <p:nvPr>
            <p:ph type="pic" idx="2"/>
          </p:nvPr>
        </p:nvSpPr>
        <p:spPr>
          <a:xfrm>
            <a:off x="5183188" y="987425"/>
            <a:ext cx="6172400" cy="4873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1067"/>
              </a:spcBef>
              <a:spcAft>
                <a:spcPts val="0"/>
              </a:spcAft>
              <a:buClr>
                <a:schemeClr val="dk1"/>
              </a:buClr>
              <a:buSzPts val="24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33"/>
              </a:spcBef>
              <a:spcAft>
                <a:spcPts val="0"/>
              </a:spcAft>
              <a:buClr>
                <a:schemeClr val="dk1"/>
              </a:buClr>
              <a:buSzPts val="21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33"/>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33"/>
              </a:spcBef>
              <a:spcAft>
                <a:spcPts val="0"/>
              </a:spcAft>
              <a:buClr>
                <a:schemeClr val="dk1"/>
              </a:buClr>
              <a:buSzPts val="1500"/>
              <a:buFont typeface="Arial"/>
              <a:buNone/>
              <a:defRPr sz="2000" b="0" i="0" u="none" strike="noStrike" cap="none">
                <a:solidFill>
                  <a:schemeClr val="dk1"/>
                </a:solidFill>
                <a:latin typeface="Calibri"/>
                <a:ea typeface="Calibri"/>
                <a:cs typeface="Calibri"/>
                <a:sym typeface="Calibri"/>
              </a:defRPr>
            </a:lvl9pPr>
          </a:lstStyle>
          <a:p>
            <a:r>
              <a:rPr lang="en-US"/>
              <a:t>Click icon to add picture</a:t>
            </a:r>
            <a:endParaRPr/>
          </a:p>
        </p:txBody>
      </p:sp>
      <p:sp>
        <p:nvSpPr>
          <p:cNvPr id="61" name="Google Shape;61;p12"/>
          <p:cNvSpPr txBox="1">
            <a:spLocks noGrp="1"/>
          </p:cNvSpPr>
          <p:nvPr>
            <p:ph type="body" idx="1"/>
          </p:nvPr>
        </p:nvSpPr>
        <p:spPr>
          <a:xfrm>
            <a:off x="839788" y="2057400"/>
            <a:ext cx="3932000" cy="3811600"/>
          </a:xfrm>
          <a:prstGeom prst="rect">
            <a:avLst/>
          </a:prstGeom>
          <a:noFill/>
          <a:ln>
            <a:noFill/>
          </a:ln>
        </p:spPr>
        <p:txBody>
          <a:bodyPr spcFirstLastPara="1" wrap="square" lIns="68575" tIns="34275" rIns="68575" bIns="34275" anchor="t" anchorCtr="0">
            <a:noAutofit/>
          </a:bodyPr>
          <a:lstStyle>
            <a:lvl1pPr marL="609585" lvl="0" indent="-304792" algn="l">
              <a:lnSpc>
                <a:spcPct val="90000"/>
              </a:lnSpc>
              <a:spcBef>
                <a:spcPts val="1067"/>
              </a:spcBef>
              <a:spcAft>
                <a:spcPts val="0"/>
              </a:spcAft>
              <a:buClr>
                <a:schemeClr val="dk1"/>
              </a:buClr>
              <a:buSzPts val="1200"/>
              <a:buNone/>
              <a:defRPr sz="1600"/>
            </a:lvl1pPr>
            <a:lvl2pPr marL="1219170" lvl="1" indent="-304792" algn="l">
              <a:lnSpc>
                <a:spcPct val="90000"/>
              </a:lnSpc>
              <a:spcBef>
                <a:spcPts val="533"/>
              </a:spcBef>
              <a:spcAft>
                <a:spcPts val="0"/>
              </a:spcAft>
              <a:buClr>
                <a:schemeClr val="dk1"/>
              </a:buClr>
              <a:buSzPts val="1100"/>
              <a:buNone/>
              <a:defRPr sz="1467"/>
            </a:lvl2pPr>
            <a:lvl3pPr marL="1828754" lvl="2" indent="-304792" algn="l">
              <a:lnSpc>
                <a:spcPct val="90000"/>
              </a:lnSpc>
              <a:spcBef>
                <a:spcPts val="533"/>
              </a:spcBef>
              <a:spcAft>
                <a:spcPts val="0"/>
              </a:spcAft>
              <a:buClr>
                <a:schemeClr val="dk1"/>
              </a:buClr>
              <a:buSzPts val="900"/>
              <a:buNone/>
              <a:defRPr sz="1200"/>
            </a:lvl3pPr>
            <a:lvl4pPr marL="2438339" lvl="3" indent="-304792" algn="l">
              <a:lnSpc>
                <a:spcPct val="90000"/>
              </a:lnSpc>
              <a:spcBef>
                <a:spcPts val="533"/>
              </a:spcBef>
              <a:spcAft>
                <a:spcPts val="0"/>
              </a:spcAft>
              <a:buClr>
                <a:schemeClr val="dk1"/>
              </a:buClr>
              <a:buSzPts val="800"/>
              <a:buNone/>
              <a:defRPr sz="1067"/>
            </a:lvl4pPr>
            <a:lvl5pPr marL="3047924" lvl="4" indent="-304792" algn="l">
              <a:lnSpc>
                <a:spcPct val="90000"/>
              </a:lnSpc>
              <a:spcBef>
                <a:spcPts val="533"/>
              </a:spcBef>
              <a:spcAft>
                <a:spcPts val="0"/>
              </a:spcAft>
              <a:buClr>
                <a:schemeClr val="dk1"/>
              </a:buClr>
              <a:buSzPts val="800"/>
              <a:buNone/>
              <a:defRPr sz="1067"/>
            </a:lvl5pPr>
            <a:lvl6pPr marL="3657509" lvl="5" indent="-304792" algn="l">
              <a:lnSpc>
                <a:spcPct val="90000"/>
              </a:lnSpc>
              <a:spcBef>
                <a:spcPts val="533"/>
              </a:spcBef>
              <a:spcAft>
                <a:spcPts val="0"/>
              </a:spcAft>
              <a:buClr>
                <a:schemeClr val="dk1"/>
              </a:buClr>
              <a:buSzPts val="800"/>
              <a:buNone/>
              <a:defRPr sz="1067"/>
            </a:lvl6pPr>
            <a:lvl7pPr marL="4267093" lvl="6" indent="-304792" algn="l">
              <a:lnSpc>
                <a:spcPct val="90000"/>
              </a:lnSpc>
              <a:spcBef>
                <a:spcPts val="533"/>
              </a:spcBef>
              <a:spcAft>
                <a:spcPts val="0"/>
              </a:spcAft>
              <a:buClr>
                <a:schemeClr val="dk1"/>
              </a:buClr>
              <a:buSzPts val="800"/>
              <a:buNone/>
              <a:defRPr sz="1067"/>
            </a:lvl7pPr>
            <a:lvl8pPr marL="4876678" lvl="7" indent="-304792" algn="l">
              <a:lnSpc>
                <a:spcPct val="90000"/>
              </a:lnSpc>
              <a:spcBef>
                <a:spcPts val="533"/>
              </a:spcBef>
              <a:spcAft>
                <a:spcPts val="0"/>
              </a:spcAft>
              <a:buClr>
                <a:schemeClr val="dk1"/>
              </a:buClr>
              <a:buSzPts val="800"/>
              <a:buNone/>
              <a:defRPr sz="1067"/>
            </a:lvl8pPr>
            <a:lvl9pPr marL="5486263" lvl="8" indent="-304792" algn="l">
              <a:lnSpc>
                <a:spcPct val="90000"/>
              </a:lnSpc>
              <a:spcBef>
                <a:spcPts val="533"/>
              </a:spcBef>
              <a:spcAft>
                <a:spcPts val="0"/>
              </a:spcAft>
              <a:buClr>
                <a:schemeClr val="dk1"/>
              </a:buClr>
              <a:buSzPts val="800"/>
              <a:buNone/>
              <a:defRPr sz="1067"/>
            </a:lvl9pPr>
          </a:lstStyle>
          <a:p>
            <a:pPr lvl="0"/>
            <a:r>
              <a:rPr lang="en-US"/>
              <a:t>Click to edit Master text styles</a:t>
            </a:r>
          </a:p>
        </p:txBody>
      </p:sp>
      <p:sp>
        <p:nvSpPr>
          <p:cNvPr id="62" name="Google Shape;62;p12"/>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lang="en-IE"/>
          </a:p>
        </p:txBody>
      </p:sp>
      <p:sp>
        <p:nvSpPr>
          <p:cNvPr id="63" name="Google Shape;63;p12"/>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r>
              <a:rPr lang="en-IE"/>
              <a:t>@ 2013 Pearson Education</a:t>
            </a:r>
          </a:p>
        </p:txBody>
      </p:sp>
      <p:sp>
        <p:nvSpPr>
          <p:cNvPr id="64" name="Google Shape;64;p12"/>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1EBB0B34-A583-4048-9C0B-A4AB0D829D78}" type="slidenum">
              <a:rPr lang="en-IE" smtClean="0"/>
              <a:t>‹#›</a:t>
            </a:fld>
            <a:endParaRPr lang="en-IE"/>
          </a:p>
        </p:txBody>
      </p:sp>
    </p:spTree>
    <p:extLst>
      <p:ext uri="{BB962C8B-B14F-4D97-AF65-F5344CB8AC3E}">
        <p14:creationId xmlns:p14="http://schemas.microsoft.com/office/powerpoint/2010/main" val="48546154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9pPr>
          </a:lstStyle>
          <a:p>
            <a:endParaRPr lang="en-IE"/>
          </a:p>
        </p:txBody>
      </p:sp>
      <p:sp>
        <p:nvSpPr>
          <p:cNvPr id="9" name="Google Shape;9;p3"/>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Calibri"/>
                <a:ea typeface="Calibri"/>
                <a:cs typeface="Calibri"/>
                <a:sym typeface="Calibri"/>
              </a:defRPr>
            </a:lvl9pPr>
          </a:lstStyle>
          <a:p>
            <a:r>
              <a:rPr lang="en-IE"/>
              <a:t>@ 2013 Pearson Education</a:t>
            </a:r>
          </a:p>
        </p:txBody>
      </p:sp>
      <p:sp>
        <p:nvSpPr>
          <p:cNvPr id="10" name="Google Shape;10;p3"/>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Calibri"/>
                <a:ea typeface="Calibri"/>
                <a:cs typeface="Calibri"/>
                <a:sym typeface="Calibri"/>
              </a:defRPr>
            </a:lvl9pPr>
          </a:lstStyle>
          <a:p>
            <a:fld id="{1EBB0B34-A583-4048-9C0B-A4AB0D829D78}" type="slidenum">
              <a:rPr lang="en-IE" smtClean="0"/>
              <a:t>‹#›</a:t>
            </a:fld>
            <a:endParaRPr lang="en-IE"/>
          </a:p>
        </p:txBody>
      </p:sp>
    </p:spTree>
    <p:extLst>
      <p:ext uri="{BB962C8B-B14F-4D97-AF65-F5344CB8AC3E}">
        <p14:creationId xmlns:p14="http://schemas.microsoft.com/office/powerpoint/2010/main" val="130088159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9" name="Google Shape;79;p1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0" name="Google Shape;80;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62252362"/>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20882" y="1589809"/>
            <a:ext cx="9881754" cy="2689929"/>
          </a:xfrm>
        </p:spPr>
        <p:txBody>
          <a:bodyPr/>
          <a:lstStyle/>
          <a:p>
            <a:r>
              <a:rPr lang="en-US" altLang="en-US" sz="4000" dirty="0"/>
              <a:t>MANOVA: Multivariate Analysis of Variance</a:t>
            </a:r>
            <a:endParaRPr lang="en-IE" sz="4000" dirty="0">
              <a:solidFill>
                <a:schemeClr val="bg1"/>
              </a:solidFill>
            </a:endParaRPr>
          </a:p>
        </p:txBody>
      </p:sp>
    </p:spTree>
    <p:extLst>
      <p:ext uri="{BB962C8B-B14F-4D97-AF65-F5344CB8AC3E}">
        <p14:creationId xmlns:p14="http://schemas.microsoft.com/office/powerpoint/2010/main" val="168042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7E2AB45-E3AE-205D-038A-D03CD8CE5DE7}"/>
              </a:ext>
            </a:extLst>
          </p:cNvPr>
          <p:cNvSpPr>
            <a:spLocks noGrp="1" noChangeArrowheads="1"/>
          </p:cNvSpPr>
          <p:nvPr>
            <p:ph type="title"/>
          </p:nvPr>
        </p:nvSpPr>
        <p:spPr/>
        <p:txBody>
          <a:bodyPr/>
          <a:lstStyle/>
          <a:p>
            <a:r>
              <a:rPr lang="en-US" altLang="en-US" sz="3400"/>
              <a:t>Why Should You Do a MANOVA?</a:t>
            </a:r>
          </a:p>
        </p:txBody>
      </p:sp>
      <p:sp>
        <p:nvSpPr>
          <p:cNvPr id="20483" name="Rectangle 3">
            <a:extLst>
              <a:ext uri="{FF2B5EF4-FFF2-40B4-BE49-F238E27FC236}">
                <a16:creationId xmlns:a16="http://schemas.microsoft.com/office/drawing/2014/main" id="{160A277C-C7FA-520F-46F2-0E9627884DED}"/>
              </a:ext>
            </a:extLst>
          </p:cNvPr>
          <p:cNvSpPr>
            <a:spLocks noGrp="1" noChangeArrowheads="1"/>
          </p:cNvSpPr>
          <p:nvPr>
            <p:ph idx="1"/>
          </p:nvPr>
        </p:nvSpPr>
        <p:spPr/>
        <p:txBody>
          <a:bodyPr/>
          <a:lstStyle/>
          <a:p>
            <a:pPr>
              <a:lnSpc>
                <a:spcPct val="80000"/>
              </a:lnSpc>
            </a:pPr>
            <a:r>
              <a:rPr lang="en-US" altLang="en-US" sz="2000"/>
              <a:t>You do a MANOVA instead of a series of one-at-a-time ANOVAs for two main reasons</a:t>
            </a:r>
          </a:p>
          <a:p>
            <a:pPr lvl="1">
              <a:lnSpc>
                <a:spcPct val="80000"/>
              </a:lnSpc>
            </a:pPr>
            <a:r>
              <a:rPr lang="en-US" altLang="en-US"/>
              <a:t>Supposedly to reduce the experiment-wise level of Type I error (8 </a:t>
            </a:r>
            <a:r>
              <a:rPr lang="en-US" altLang="en-US" i="1"/>
              <a:t>F</a:t>
            </a:r>
            <a:r>
              <a:rPr lang="en-US" altLang="en-US"/>
              <a:t> tests at .05 each means the experiment-wise probability of making a Type I error (rejecting the null hypothesis when it is in fact true) is 40%!  The so-called overall test or omnibus test protects against this inflated error probability only when the null hypothesis is true.  If you follow up a significant multivariate test with a bunch of ANOVAs on the individual variables without adjusting the error rates for the individual tests, there’s no “protection”</a:t>
            </a:r>
          </a:p>
          <a:p>
            <a:pPr lvl="1">
              <a:lnSpc>
                <a:spcPct val="80000"/>
              </a:lnSpc>
            </a:pPr>
            <a:r>
              <a:rPr lang="en-US" altLang="en-US"/>
              <a:t>Another reasons to do MANOVA. None of the individual ANOVAs may produce a significant main effect on the DV, but in combination they might, which suggests that the variables are more meaningful taken together than considered separately</a:t>
            </a:r>
          </a:p>
          <a:p>
            <a:pPr lvl="1">
              <a:lnSpc>
                <a:spcPct val="80000"/>
              </a:lnSpc>
            </a:pPr>
            <a:r>
              <a:rPr lang="en-US" altLang="en-US"/>
              <a:t>MANOVA takes into account the intercorrelations among the DVs</a:t>
            </a:r>
          </a:p>
          <a:p>
            <a:pPr>
              <a:lnSpc>
                <a:spcPct val="80000"/>
              </a:lnSpc>
            </a:pPr>
            <a:endParaRPr lang="en-US" alt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76EF4A2-39BA-C5D3-1E69-92366BD6896A}"/>
              </a:ext>
            </a:extLst>
          </p:cNvPr>
          <p:cNvSpPr>
            <a:spLocks noGrp="1" noChangeArrowheads="1"/>
          </p:cNvSpPr>
          <p:nvPr>
            <p:ph type="title"/>
          </p:nvPr>
        </p:nvSpPr>
        <p:spPr/>
        <p:txBody>
          <a:bodyPr/>
          <a:lstStyle/>
          <a:p>
            <a:r>
              <a:rPr lang="en-US" altLang="en-US"/>
              <a:t>Assumptions of MANOVA</a:t>
            </a:r>
          </a:p>
        </p:txBody>
      </p:sp>
      <p:sp>
        <p:nvSpPr>
          <p:cNvPr id="21507" name="Rectangle 3">
            <a:extLst>
              <a:ext uri="{FF2B5EF4-FFF2-40B4-BE49-F238E27FC236}">
                <a16:creationId xmlns:a16="http://schemas.microsoft.com/office/drawing/2014/main" id="{44C8B64F-0083-564D-99F7-0F2BE4E31CA4}"/>
              </a:ext>
            </a:extLst>
          </p:cNvPr>
          <p:cNvSpPr>
            <a:spLocks noGrp="1" noChangeArrowheads="1"/>
          </p:cNvSpPr>
          <p:nvPr>
            <p:ph idx="1"/>
          </p:nvPr>
        </p:nvSpPr>
        <p:spPr/>
        <p:txBody>
          <a:bodyPr/>
          <a:lstStyle/>
          <a:p>
            <a:pPr>
              <a:lnSpc>
                <a:spcPct val="80000"/>
              </a:lnSpc>
            </a:pPr>
            <a:r>
              <a:rPr lang="en-US" altLang="en-US" sz="2000"/>
              <a:t>1. Multivariate normality</a:t>
            </a:r>
          </a:p>
          <a:p>
            <a:pPr lvl="1">
              <a:lnSpc>
                <a:spcPct val="80000"/>
              </a:lnSpc>
            </a:pPr>
            <a:r>
              <a:rPr lang="en-US" altLang="en-US"/>
              <a:t>All of the DVs must be distributed normally (can visualize this with histograms; tests are available for checking this out)</a:t>
            </a:r>
          </a:p>
          <a:p>
            <a:pPr lvl="1">
              <a:lnSpc>
                <a:spcPct val="80000"/>
              </a:lnSpc>
            </a:pPr>
            <a:r>
              <a:rPr lang="en-US" altLang="en-US"/>
              <a:t>Any linear combination of the DVs must be distributed normally</a:t>
            </a:r>
          </a:p>
          <a:p>
            <a:pPr lvl="2">
              <a:lnSpc>
                <a:spcPct val="80000"/>
              </a:lnSpc>
            </a:pPr>
            <a:r>
              <a:rPr lang="en-US" altLang="en-US" sz="1700"/>
              <a:t>Check out pairwise relationships among the DVs for nonlinear relationships using scatter plots</a:t>
            </a:r>
          </a:p>
          <a:p>
            <a:pPr lvl="1">
              <a:lnSpc>
                <a:spcPct val="80000"/>
              </a:lnSpc>
            </a:pPr>
            <a:r>
              <a:rPr lang="en-US" altLang="en-US"/>
              <a:t>All subsets of the variables must have a multivariate normal distribution</a:t>
            </a:r>
          </a:p>
          <a:p>
            <a:pPr lvl="2">
              <a:lnSpc>
                <a:spcPct val="80000"/>
              </a:lnSpc>
            </a:pPr>
            <a:r>
              <a:rPr lang="en-US" altLang="en-US" sz="1600"/>
              <a:t>These requirements are rarely if ever tested in practice</a:t>
            </a:r>
          </a:p>
          <a:p>
            <a:pPr lvl="2">
              <a:lnSpc>
                <a:spcPct val="80000"/>
              </a:lnSpc>
            </a:pPr>
            <a:r>
              <a:rPr lang="en-US" altLang="en-US" sz="1600"/>
              <a:t>MANOVA is assumed to be a robust test that can stand up to departures from multivariate normality in terms of Type I error rate</a:t>
            </a:r>
          </a:p>
          <a:p>
            <a:pPr lvl="2">
              <a:lnSpc>
                <a:spcPct val="80000"/>
              </a:lnSpc>
            </a:pPr>
            <a:r>
              <a:rPr lang="en-US" altLang="en-US" sz="1600"/>
              <a:t>Statistical power (power to detect a main or interaction effect) may be reduced when distributions are very plateau-like (platykurtic)</a:t>
            </a:r>
          </a:p>
          <a:p>
            <a:pPr lvl="1">
              <a:lnSpc>
                <a:spcPct val="80000"/>
              </a:lnSpc>
            </a:pP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D7F9257-AE66-D4AA-BEA0-3DCE42F6B15B}"/>
              </a:ext>
            </a:extLst>
          </p:cNvPr>
          <p:cNvSpPr>
            <a:spLocks noGrp="1" noChangeArrowheads="1"/>
          </p:cNvSpPr>
          <p:nvPr>
            <p:ph type="title"/>
          </p:nvPr>
        </p:nvSpPr>
        <p:spPr/>
        <p:txBody>
          <a:bodyPr/>
          <a:lstStyle/>
          <a:p>
            <a:r>
              <a:rPr lang="en-US" altLang="en-US" sz="3400"/>
              <a:t>Assumptions of MANOVA, cont’d</a:t>
            </a:r>
          </a:p>
        </p:txBody>
      </p:sp>
      <p:sp>
        <p:nvSpPr>
          <p:cNvPr id="22531" name="Rectangle 3">
            <a:extLst>
              <a:ext uri="{FF2B5EF4-FFF2-40B4-BE49-F238E27FC236}">
                <a16:creationId xmlns:a16="http://schemas.microsoft.com/office/drawing/2014/main" id="{B7DBCBCB-AB95-1CEC-6F62-54CB9F421248}"/>
              </a:ext>
            </a:extLst>
          </p:cNvPr>
          <p:cNvSpPr>
            <a:spLocks noGrp="1" noChangeArrowheads="1"/>
          </p:cNvSpPr>
          <p:nvPr>
            <p:ph idx="1"/>
          </p:nvPr>
        </p:nvSpPr>
        <p:spPr>
          <a:xfrm>
            <a:off x="1981200" y="1676400"/>
            <a:ext cx="8382000" cy="4267200"/>
          </a:xfrm>
        </p:spPr>
        <p:txBody>
          <a:bodyPr/>
          <a:lstStyle/>
          <a:p>
            <a:pPr>
              <a:lnSpc>
                <a:spcPct val="80000"/>
              </a:lnSpc>
            </a:pPr>
            <a:r>
              <a:rPr lang="en-US" altLang="en-US"/>
              <a:t>2.  Homogeneity of the covariance matrices </a:t>
            </a:r>
          </a:p>
          <a:p>
            <a:pPr lvl="1">
              <a:lnSpc>
                <a:spcPct val="80000"/>
              </a:lnSpc>
            </a:pPr>
            <a:r>
              <a:rPr lang="en-US" altLang="en-US" sz="1900"/>
              <a:t>In ANOVA we talked about the need for the variances of the dependent variable to be equal across levels of the independent variable</a:t>
            </a:r>
          </a:p>
          <a:p>
            <a:pPr lvl="2">
              <a:lnSpc>
                <a:spcPct val="80000"/>
              </a:lnSpc>
            </a:pPr>
            <a:r>
              <a:rPr lang="en-US" altLang="en-US" sz="1800"/>
              <a:t>In MANOVA, the univariate requirement of equal variances has to hold for each one of the dependent variables </a:t>
            </a:r>
          </a:p>
          <a:p>
            <a:pPr>
              <a:lnSpc>
                <a:spcPct val="80000"/>
              </a:lnSpc>
            </a:pPr>
            <a:r>
              <a:rPr lang="en-US" altLang="en-US"/>
              <a:t>In MANOVA we extend this concept and require that the “covariance matrices” be homogeneous</a:t>
            </a:r>
          </a:p>
          <a:p>
            <a:pPr lvl="1">
              <a:lnSpc>
                <a:spcPct val="80000"/>
              </a:lnSpc>
            </a:pPr>
            <a:r>
              <a:rPr lang="en-US" altLang="en-US" sz="1900"/>
              <a:t>Computations in MANOVA require the use of matrix algebra, and each person’s “score” on the dependent variables is actually a “vector” of scores on DV1, DV2, DV3, …. DVn</a:t>
            </a:r>
          </a:p>
          <a:p>
            <a:pPr lvl="1">
              <a:lnSpc>
                <a:spcPct val="80000"/>
              </a:lnSpc>
            </a:pPr>
            <a:r>
              <a:rPr lang="en-US" altLang="en-US" sz="1900"/>
              <a:t>The matrices of the covariances-the variance shared between any two variables-have to be equal across all levels of the independent variable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054FF53-476E-C619-81F9-47CB5D127EE3}"/>
              </a:ext>
            </a:extLst>
          </p:cNvPr>
          <p:cNvSpPr>
            <a:spLocks noGrp="1" noChangeArrowheads="1"/>
          </p:cNvSpPr>
          <p:nvPr>
            <p:ph type="title"/>
          </p:nvPr>
        </p:nvSpPr>
        <p:spPr/>
        <p:txBody>
          <a:bodyPr/>
          <a:lstStyle/>
          <a:p>
            <a:r>
              <a:rPr lang="en-US" altLang="en-US" sz="3400"/>
              <a:t>Assumptions of MANOVA, cont’d</a:t>
            </a:r>
          </a:p>
        </p:txBody>
      </p:sp>
      <p:sp>
        <p:nvSpPr>
          <p:cNvPr id="29699" name="Rectangle 3">
            <a:extLst>
              <a:ext uri="{FF2B5EF4-FFF2-40B4-BE49-F238E27FC236}">
                <a16:creationId xmlns:a16="http://schemas.microsoft.com/office/drawing/2014/main" id="{7CD55724-1790-05F3-6779-11A291083EBA}"/>
              </a:ext>
            </a:extLst>
          </p:cNvPr>
          <p:cNvSpPr>
            <a:spLocks noGrp="1" noChangeArrowheads="1"/>
          </p:cNvSpPr>
          <p:nvPr>
            <p:ph idx="1"/>
          </p:nvPr>
        </p:nvSpPr>
        <p:spPr/>
        <p:txBody>
          <a:bodyPr/>
          <a:lstStyle/>
          <a:p>
            <a:pPr lvl="1">
              <a:lnSpc>
                <a:spcPct val="80000"/>
              </a:lnSpc>
            </a:pPr>
            <a:r>
              <a:rPr lang="en-US" altLang="en-US" sz="1600"/>
              <a:t>This homogeneity assumption is tested with a test that is similar to Levene’s test for the ANOVA case.  It is called Box’s </a:t>
            </a:r>
            <a:r>
              <a:rPr lang="en-US" altLang="en-US" sz="1600" i="1"/>
              <a:t>M</a:t>
            </a:r>
            <a:r>
              <a:rPr lang="en-US" altLang="en-US" sz="1600"/>
              <a:t>, and it works the same way:  it tests the hypothesis that the covariance matrices of the dependent variables are significantly different across levels of the independent variable</a:t>
            </a:r>
          </a:p>
          <a:p>
            <a:pPr lvl="2">
              <a:lnSpc>
                <a:spcPct val="80000"/>
              </a:lnSpc>
            </a:pPr>
            <a:r>
              <a:rPr lang="en-US" altLang="en-US"/>
              <a:t>Putting this in English, what you don’t want is the case where if your IV, was, for example, ethnicity, all the people in the “other” category had scores on their 6 dependent variables clustered very tightly around their mean, whereas people in the “white” category had scores on the vector of 6 dependent variables clustered very loosely around the mean.  You don’t want a leptokurtic set of distributions for one level of the IV and a platykurtic set for another level</a:t>
            </a:r>
          </a:p>
          <a:p>
            <a:pPr lvl="2">
              <a:lnSpc>
                <a:spcPct val="80000"/>
              </a:lnSpc>
            </a:pPr>
            <a:r>
              <a:rPr lang="en-US" altLang="en-US"/>
              <a:t>If Box’s </a:t>
            </a:r>
            <a:r>
              <a:rPr lang="en-US" altLang="en-US" i="1"/>
              <a:t>M</a:t>
            </a:r>
            <a:r>
              <a:rPr lang="en-US" altLang="en-US"/>
              <a:t> is significant, it means you have violated an assumption of MANOVA.  This is not much of a problem if you have equal cell sizes and large N;  it is a much bigger issue with small sample sizes and/or unequal cell sizes (in factorial anova if there are unequal cell sizes the sums of squares for the three sources (two main effects and interaction effect) won’t add up to the Total 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62B9D01-1421-2A41-716E-9E810C93A42F}"/>
              </a:ext>
            </a:extLst>
          </p:cNvPr>
          <p:cNvSpPr>
            <a:spLocks noGrp="1" noChangeArrowheads="1"/>
          </p:cNvSpPr>
          <p:nvPr>
            <p:ph type="title"/>
          </p:nvPr>
        </p:nvSpPr>
        <p:spPr/>
        <p:txBody>
          <a:bodyPr/>
          <a:lstStyle/>
          <a:p>
            <a:r>
              <a:rPr lang="en-US" altLang="en-US" sz="3400"/>
              <a:t>Assumptions of MANOVA, cont’d</a:t>
            </a:r>
          </a:p>
        </p:txBody>
      </p:sp>
      <p:sp>
        <p:nvSpPr>
          <p:cNvPr id="45059" name="Rectangle 3">
            <a:extLst>
              <a:ext uri="{FF2B5EF4-FFF2-40B4-BE49-F238E27FC236}">
                <a16:creationId xmlns:a16="http://schemas.microsoft.com/office/drawing/2014/main" id="{0D9960C9-B88D-008C-574E-84FAE6684579}"/>
              </a:ext>
            </a:extLst>
          </p:cNvPr>
          <p:cNvSpPr>
            <a:spLocks noGrp="1" noChangeArrowheads="1"/>
          </p:cNvSpPr>
          <p:nvPr>
            <p:ph idx="1"/>
          </p:nvPr>
        </p:nvSpPr>
        <p:spPr/>
        <p:txBody>
          <a:bodyPr/>
          <a:lstStyle/>
          <a:p>
            <a:r>
              <a:rPr lang="en-US" altLang="en-US" sz="2800"/>
              <a:t>3.  Independence of observations</a:t>
            </a:r>
          </a:p>
          <a:p>
            <a:pPr lvl="1"/>
            <a:r>
              <a:rPr lang="en-US" altLang="en-US"/>
              <a:t>Subjects’ scores on the dependent measures should not be influenced by or related to scores of other subjects in the condition or level </a:t>
            </a:r>
          </a:p>
          <a:p>
            <a:pPr lvl="1"/>
            <a:r>
              <a:rPr lang="en-US" altLang="en-US"/>
              <a:t>Can be tested with an intraclass correlation coefficient if lack of independence of observations is suspected</a:t>
            </a:r>
          </a:p>
          <a:p>
            <a:pPr lvl="1"/>
            <a:endParaRPr lang="en-US" altLang="en-US"/>
          </a:p>
          <a:p>
            <a:pPr>
              <a:buFont typeface="Wingdings" pitchFamily="2" charset="2"/>
              <a:buNone/>
            </a:pP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B9B5A93-FE7C-6661-EE3C-F364A8630F74}"/>
              </a:ext>
            </a:extLst>
          </p:cNvPr>
          <p:cNvSpPr>
            <a:spLocks noGrp="1" noChangeArrowheads="1"/>
          </p:cNvSpPr>
          <p:nvPr>
            <p:ph type="title"/>
          </p:nvPr>
        </p:nvSpPr>
        <p:spPr/>
        <p:txBody>
          <a:bodyPr/>
          <a:lstStyle/>
          <a:p>
            <a:r>
              <a:rPr lang="en-US" altLang="en-US"/>
              <a:t>MANOVA Example</a:t>
            </a:r>
          </a:p>
        </p:txBody>
      </p:sp>
      <p:sp>
        <p:nvSpPr>
          <p:cNvPr id="23555" name="Rectangle 3">
            <a:extLst>
              <a:ext uri="{FF2B5EF4-FFF2-40B4-BE49-F238E27FC236}">
                <a16:creationId xmlns:a16="http://schemas.microsoft.com/office/drawing/2014/main" id="{4C9B6B0C-B535-8A9B-9A7A-EF5C22E2CDC7}"/>
              </a:ext>
            </a:extLst>
          </p:cNvPr>
          <p:cNvSpPr>
            <a:spLocks noGrp="1" noChangeArrowheads="1"/>
          </p:cNvSpPr>
          <p:nvPr>
            <p:ph idx="1"/>
          </p:nvPr>
        </p:nvSpPr>
        <p:spPr>
          <a:xfrm>
            <a:off x="2090738" y="1752600"/>
            <a:ext cx="5529262" cy="4343400"/>
          </a:xfrm>
        </p:spPr>
        <p:txBody>
          <a:bodyPr/>
          <a:lstStyle/>
          <a:p>
            <a:pPr>
              <a:lnSpc>
                <a:spcPct val="80000"/>
              </a:lnSpc>
            </a:pPr>
            <a:r>
              <a:rPr lang="en-US" altLang="en-US" sz="1700"/>
              <a:t>Let’s test the hypothesis that region of the country (IV) has a significant impact on three DVs, Percent of people who are Christian adherents, Divorces per 1000 population, and Abortions per 1000 populations.  The hypothesis is that there will be a significant multivariate main effect for region. Another way to put this is that the </a:t>
            </a:r>
            <a:r>
              <a:rPr lang="en-US" altLang="en-US" sz="1700" i="1"/>
              <a:t>vectors</a:t>
            </a:r>
            <a:r>
              <a:rPr lang="en-US" altLang="en-US" sz="1700"/>
              <a:t> of means for the three DVs are different among regions of the country</a:t>
            </a:r>
          </a:p>
          <a:p>
            <a:pPr>
              <a:lnSpc>
                <a:spcPct val="80000"/>
              </a:lnSpc>
            </a:pPr>
            <a:r>
              <a:rPr lang="en-US" altLang="en-US" sz="1700"/>
              <a:t>This is done with the General Linear Model/ Multivariate procedure in SPSS (we will look first at an example where the analysis has already been done)</a:t>
            </a:r>
          </a:p>
          <a:p>
            <a:pPr>
              <a:lnSpc>
                <a:spcPct val="80000"/>
              </a:lnSpc>
            </a:pPr>
            <a:r>
              <a:rPr lang="en-US" altLang="en-US" sz="1700"/>
              <a:t>Computations are done using matrix algebra to find the ratio of the variability of </a:t>
            </a:r>
            <a:r>
              <a:rPr lang="en-US" altLang="en-US" sz="1900" b="1"/>
              <a:t>B</a:t>
            </a:r>
            <a:r>
              <a:rPr lang="en-US" altLang="en-US" sz="1700"/>
              <a:t> (Between-Groups sums of squares and cross-products (SSCP) matrix) to that of the </a:t>
            </a:r>
            <a:r>
              <a:rPr lang="en-US" altLang="en-US" sz="1900" b="1"/>
              <a:t>W</a:t>
            </a:r>
            <a:r>
              <a:rPr lang="en-US" altLang="en-US" sz="1700"/>
              <a:t> (Within-Groups SSCP matrix)</a:t>
            </a:r>
          </a:p>
        </p:txBody>
      </p:sp>
      <p:sp>
        <p:nvSpPr>
          <p:cNvPr id="23557" name="Text Box 5">
            <a:extLst>
              <a:ext uri="{FF2B5EF4-FFF2-40B4-BE49-F238E27FC236}">
                <a16:creationId xmlns:a16="http://schemas.microsoft.com/office/drawing/2014/main" id="{7841557F-7D5B-CBD7-870C-4D8D37377276}"/>
              </a:ext>
            </a:extLst>
          </p:cNvPr>
          <p:cNvSpPr txBox="1">
            <a:spLocks noChangeArrowheads="1"/>
          </p:cNvSpPr>
          <p:nvPr/>
        </p:nvSpPr>
        <p:spPr bwMode="auto">
          <a:xfrm>
            <a:off x="7848601" y="2743201"/>
            <a:ext cx="70167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 M</a:t>
            </a:r>
            <a:r>
              <a:rPr lang="en-US" altLang="en-US" baseline="-25000"/>
              <a:t>Y1</a:t>
            </a:r>
          </a:p>
          <a:p>
            <a:endParaRPr lang="en-US" altLang="en-US"/>
          </a:p>
          <a:p>
            <a:r>
              <a:rPr lang="en-US" altLang="en-US"/>
              <a:t> M</a:t>
            </a:r>
            <a:r>
              <a:rPr lang="en-US" altLang="en-US" baseline="-25000"/>
              <a:t>Y2</a:t>
            </a:r>
          </a:p>
          <a:p>
            <a:endParaRPr lang="en-US" altLang="en-US"/>
          </a:p>
          <a:p>
            <a:r>
              <a:rPr lang="en-US" altLang="en-US"/>
              <a:t> M</a:t>
            </a:r>
            <a:r>
              <a:rPr lang="en-US" altLang="en-US" baseline="-25000"/>
              <a:t>y3</a:t>
            </a:r>
          </a:p>
        </p:txBody>
      </p:sp>
      <p:sp>
        <p:nvSpPr>
          <p:cNvPr id="23558" name="Line 6">
            <a:extLst>
              <a:ext uri="{FF2B5EF4-FFF2-40B4-BE49-F238E27FC236}">
                <a16:creationId xmlns:a16="http://schemas.microsoft.com/office/drawing/2014/main" id="{1D8BE6EF-941D-28EE-B800-BF491A3C39A6}"/>
              </a:ext>
            </a:extLst>
          </p:cNvPr>
          <p:cNvSpPr>
            <a:spLocks noChangeShapeType="1"/>
          </p:cNvSpPr>
          <p:nvPr/>
        </p:nvSpPr>
        <p:spPr bwMode="auto">
          <a:xfrm>
            <a:off x="7848600" y="2743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9" name="Line 7">
            <a:extLst>
              <a:ext uri="{FF2B5EF4-FFF2-40B4-BE49-F238E27FC236}">
                <a16:creationId xmlns:a16="http://schemas.microsoft.com/office/drawing/2014/main" id="{375198A1-E9C8-88BF-2E2F-DF5724DDF969}"/>
              </a:ext>
            </a:extLst>
          </p:cNvPr>
          <p:cNvSpPr>
            <a:spLocks noChangeShapeType="1"/>
          </p:cNvSpPr>
          <p:nvPr/>
        </p:nvSpPr>
        <p:spPr bwMode="auto">
          <a:xfrm>
            <a:off x="7848600" y="27432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0" name="Line 8">
            <a:extLst>
              <a:ext uri="{FF2B5EF4-FFF2-40B4-BE49-F238E27FC236}">
                <a16:creationId xmlns:a16="http://schemas.microsoft.com/office/drawing/2014/main" id="{7354177A-C662-9A29-733E-44C9AF3EEC4B}"/>
              </a:ext>
            </a:extLst>
          </p:cNvPr>
          <p:cNvSpPr>
            <a:spLocks noChangeShapeType="1"/>
          </p:cNvSpPr>
          <p:nvPr/>
        </p:nvSpPr>
        <p:spPr bwMode="auto">
          <a:xfrm>
            <a:off x="7848600" y="4267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1" name="Line 9">
            <a:extLst>
              <a:ext uri="{FF2B5EF4-FFF2-40B4-BE49-F238E27FC236}">
                <a16:creationId xmlns:a16="http://schemas.microsoft.com/office/drawing/2014/main" id="{0E2D615A-51F0-36BE-006A-1C79FC08B08C}"/>
              </a:ext>
            </a:extLst>
          </p:cNvPr>
          <p:cNvSpPr>
            <a:spLocks noChangeShapeType="1"/>
          </p:cNvSpPr>
          <p:nvPr/>
        </p:nvSpPr>
        <p:spPr bwMode="auto">
          <a:xfrm>
            <a:off x="8382000" y="2743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2" name="Line 10">
            <a:extLst>
              <a:ext uri="{FF2B5EF4-FFF2-40B4-BE49-F238E27FC236}">
                <a16:creationId xmlns:a16="http://schemas.microsoft.com/office/drawing/2014/main" id="{F897EFBA-D83C-5341-E6FA-44C6299CB22A}"/>
              </a:ext>
            </a:extLst>
          </p:cNvPr>
          <p:cNvSpPr>
            <a:spLocks noChangeShapeType="1"/>
          </p:cNvSpPr>
          <p:nvPr/>
        </p:nvSpPr>
        <p:spPr bwMode="auto">
          <a:xfrm>
            <a:off x="8610600" y="27432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3" name="Line 11">
            <a:extLst>
              <a:ext uri="{FF2B5EF4-FFF2-40B4-BE49-F238E27FC236}">
                <a16:creationId xmlns:a16="http://schemas.microsoft.com/office/drawing/2014/main" id="{A3E3B4E5-356B-6DA0-11E7-31B3FA9A15CD}"/>
              </a:ext>
            </a:extLst>
          </p:cNvPr>
          <p:cNvSpPr>
            <a:spLocks noChangeShapeType="1"/>
          </p:cNvSpPr>
          <p:nvPr/>
        </p:nvSpPr>
        <p:spPr bwMode="auto">
          <a:xfrm>
            <a:off x="8382000" y="4267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4" name="Text Box 12">
            <a:extLst>
              <a:ext uri="{FF2B5EF4-FFF2-40B4-BE49-F238E27FC236}">
                <a16:creationId xmlns:a16="http://schemas.microsoft.com/office/drawing/2014/main" id="{A8182227-7045-357B-BFE1-D6C3C56A0D2F}"/>
              </a:ext>
            </a:extLst>
          </p:cNvPr>
          <p:cNvSpPr txBox="1">
            <a:spLocks noChangeArrowheads="1"/>
          </p:cNvSpPr>
          <p:nvPr/>
        </p:nvSpPr>
        <p:spPr bwMode="auto">
          <a:xfrm>
            <a:off x="7696200" y="4648200"/>
            <a:ext cx="2438400" cy="73866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Vectors of means on the three DVs (Y</a:t>
            </a:r>
            <a:r>
              <a:rPr lang="en-US" altLang="en-US" baseline="-25000"/>
              <a:t>1</a:t>
            </a:r>
            <a:r>
              <a:rPr lang="en-US" altLang="en-US"/>
              <a:t>, Y</a:t>
            </a:r>
            <a:r>
              <a:rPr lang="en-US" altLang="en-US" baseline="-25000"/>
              <a:t>2</a:t>
            </a:r>
            <a:r>
              <a:rPr lang="en-US" altLang="en-US"/>
              <a:t>, Y</a:t>
            </a:r>
            <a:r>
              <a:rPr lang="en-US" altLang="en-US" baseline="-25000"/>
              <a:t>3</a:t>
            </a:r>
            <a:r>
              <a:rPr lang="en-US" altLang="en-US"/>
              <a:t>) for Regions South and Midwest</a:t>
            </a:r>
          </a:p>
        </p:txBody>
      </p:sp>
      <p:sp>
        <p:nvSpPr>
          <p:cNvPr id="23565" name="Line 13">
            <a:extLst>
              <a:ext uri="{FF2B5EF4-FFF2-40B4-BE49-F238E27FC236}">
                <a16:creationId xmlns:a16="http://schemas.microsoft.com/office/drawing/2014/main" id="{88004092-B0C1-EB0C-9088-0E3B20731184}"/>
              </a:ext>
            </a:extLst>
          </p:cNvPr>
          <p:cNvSpPr>
            <a:spLocks noChangeShapeType="1"/>
          </p:cNvSpPr>
          <p:nvPr/>
        </p:nvSpPr>
        <p:spPr bwMode="auto">
          <a:xfrm flipH="1" flipV="1">
            <a:off x="8305800" y="4419600"/>
            <a:ext cx="76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6" name="Text Box 14">
            <a:extLst>
              <a:ext uri="{FF2B5EF4-FFF2-40B4-BE49-F238E27FC236}">
                <a16:creationId xmlns:a16="http://schemas.microsoft.com/office/drawing/2014/main" id="{0E1ADAC3-2621-B489-ADA0-E70810B464E4}"/>
              </a:ext>
            </a:extLst>
          </p:cNvPr>
          <p:cNvSpPr txBox="1">
            <a:spLocks noChangeArrowheads="1"/>
          </p:cNvSpPr>
          <p:nvPr/>
        </p:nvSpPr>
        <p:spPr bwMode="auto">
          <a:xfrm>
            <a:off x="9051926" y="2667001"/>
            <a:ext cx="70167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 M</a:t>
            </a:r>
            <a:r>
              <a:rPr lang="en-US" altLang="en-US" baseline="-25000"/>
              <a:t>Y1</a:t>
            </a:r>
          </a:p>
          <a:p>
            <a:endParaRPr lang="en-US" altLang="en-US"/>
          </a:p>
          <a:p>
            <a:r>
              <a:rPr lang="en-US" altLang="en-US"/>
              <a:t> M</a:t>
            </a:r>
            <a:r>
              <a:rPr lang="en-US" altLang="en-US" baseline="-25000"/>
              <a:t>Y2</a:t>
            </a:r>
          </a:p>
          <a:p>
            <a:endParaRPr lang="en-US" altLang="en-US"/>
          </a:p>
          <a:p>
            <a:r>
              <a:rPr lang="en-US" altLang="en-US"/>
              <a:t> M</a:t>
            </a:r>
            <a:r>
              <a:rPr lang="en-US" altLang="en-US" baseline="-25000"/>
              <a:t>y3</a:t>
            </a:r>
          </a:p>
        </p:txBody>
      </p:sp>
      <p:sp>
        <p:nvSpPr>
          <p:cNvPr id="23567" name="Line 15">
            <a:extLst>
              <a:ext uri="{FF2B5EF4-FFF2-40B4-BE49-F238E27FC236}">
                <a16:creationId xmlns:a16="http://schemas.microsoft.com/office/drawing/2014/main" id="{1829024E-A0E3-2592-CF68-F30445FB5C49}"/>
              </a:ext>
            </a:extLst>
          </p:cNvPr>
          <p:cNvSpPr>
            <a:spLocks noChangeShapeType="1"/>
          </p:cNvSpPr>
          <p:nvPr/>
        </p:nvSpPr>
        <p:spPr bwMode="auto">
          <a:xfrm>
            <a:off x="9829800" y="27432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8" name="Line 16">
            <a:extLst>
              <a:ext uri="{FF2B5EF4-FFF2-40B4-BE49-F238E27FC236}">
                <a16:creationId xmlns:a16="http://schemas.microsoft.com/office/drawing/2014/main" id="{CF73023B-1DAC-B199-C6EA-A4705AF95DB8}"/>
              </a:ext>
            </a:extLst>
          </p:cNvPr>
          <p:cNvSpPr>
            <a:spLocks noChangeShapeType="1"/>
          </p:cNvSpPr>
          <p:nvPr/>
        </p:nvSpPr>
        <p:spPr bwMode="auto">
          <a:xfrm>
            <a:off x="9067800" y="27432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0" name="Line 18">
            <a:extLst>
              <a:ext uri="{FF2B5EF4-FFF2-40B4-BE49-F238E27FC236}">
                <a16:creationId xmlns:a16="http://schemas.microsoft.com/office/drawing/2014/main" id="{0DD76218-3968-9B2E-780F-E3E21F40C8CC}"/>
              </a:ext>
            </a:extLst>
          </p:cNvPr>
          <p:cNvSpPr>
            <a:spLocks noChangeShapeType="1"/>
          </p:cNvSpPr>
          <p:nvPr/>
        </p:nvSpPr>
        <p:spPr bwMode="auto">
          <a:xfrm>
            <a:off x="9067800" y="2743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1" name="Line 19">
            <a:extLst>
              <a:ext uri="{FF2B5EF4-FFF2-40B4-BE49-F238E27FC236}">
                <a16:creationId xmlns:a16="http://schemas.microsoft.com/office/drawing/2014/main" id="{BB4DF779-1549-A025-17B4-FB71BADBF038}"/>
              </a:ext>
            </a:extLst>
          </p:cNvPr>
          <p:cNvSpPr>
            <a:spLocks noChangeShapeType="1"/>
          </p:cNvSpPr>
          <p:nvPr/>
        </p:nvSpPr>
        <p:spPr bwMode="auto">
          <a:xfrm>
            <a:off x="9677400" y="2743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2" name="Line 20">
            <a:extLst>
              <a:ext uri="{FF2B5EF4-FFF2-40B4-BE49-F238E27FC236}">
                <a16:creationId xmlns:a16="http://schemas.microsoft.com/office/drawing/2014/main" id="{5CBEA4A7-14AA-BDB6-4F08-DF746D8ED21D}"/>
              </a:ext>
            </a:extLst>
          </p:cNvPr>
          <p:cNvSpPr>
            <a:spLocks noChangeShapeType="1"/>
          </p:cNvSpPr>
          <p:nvPr/>
        </p:nvSpPr>
        <p:spPr bwMode="auto">
          <a:xfrm>
            <a:off x="9067800" y="42672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3" name="Line 21">
            <a:extLst>
              <a:ext uri="{FF2B5EF4-FFF2-40B4-BE49-F238E27FC236}">
                <a16:creationId xmlns:a16="http://schemas.microsoft.com/office/drawing/2014/main" id="{034428E3-7551-FE4A-D25E-DA0F2EDC7D4A}"/>
              </a:ext>
            </a:extLst>
          </p:cNvPr>
          <p:cNvSpPr>
            <a:spLocks noChangeShapeType="1"/>
          </p:cNvSpPr>
          <p:nvPr/>
        </p:nvSpPr>
        <p:spPr bwMode="auto">
          <a:xfrm>
            <a:off x="9677400" y="4267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4" name="Text Box 22">
            <a:extLst>
              <a:ext uri="{FF2B5EF4-FFF2-40B4-BE49-F238E27FC236}">
                <a16:creationId xmlns:a16="http://schemas.microsoft.com/office/drawing/2014/main" id="{9805752B-C893-C339-CDB7-232EEC24F5EA}"/>
              </a:ext>
            </a:extLst>
          </p:cNvPr>
          <p:cNvSpPr txBox="1">
            <a:spLocks noChangeArrowheads="1"/>
          </p:cNvSpPr>
          <p:nvPr/>
        </p:nvSpPr>
        <p:spPr bwMode="auto">
          <a:xfrm>
            <a:off x="8686800" y="3429001"/>
            <a:ext cx="304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t>
            </a:r>
          </a:p>
        </p:txBody>
      </p:sp>
      <p:sp>
        <p:nvSpPr>
          <p:cNvPr id="23577" name="Text Box 25">
            <a:extLst>
              <a:ext uri="{FF2B5EF4-FFF2-40B4-BE49-F238E27FC236}">
                <a16:creationId xmlns:a16="http://schemas.microsoft.com/office/drawing/2014/main" id="{53D1AC08-1DE3-2E18-9B2C-3A892DB1CD01}"/>
              </a:ext>
            </a:extLst>
          </p:cNvPr>
          <p:cNvSpPr txBox="1">
            <a:spLocks noChangeArrowheads="1"/>
          </p:cNvSpPr>
          <p:nvPr/>
        </p:nvSpPr>
        <p:spPr bwMode="auto">
          <a:xfrm>
            <a:off x="7696200" y="1919289"/>
            <a:ext cx="1066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t>South</a:t>
            </a:r>
          </a:p>
        </p:txBody>
      </p:sp>
      <p:sp>
        <p:nvSpPr>
          <p:cNvPr id="23578" name="Text Box 26">
            <a:extLst>
              <a:ext uri="{FF2B5EF4-FFF2-40B4-BE49-F238E27FC236}">
                <a16:creationId xmlns:a16="http://schemas.microsoft.com/office/drawing/2014/main" id="{D06761ED-F80C-E1F6-EA93-FDBEB1DC1AFB}"/>
              </a:ext>
            </a:extLst>
          </p:cNvPr>
          <p:cNvSpPr txBox="1">
            <a:spLocks noChangeArrowheads="1"/>
          </p:cNvSpPr>
          <p:nvPr/>
        </p:nvSpPr>
        <p:spPr bwMode="auto">
          <a:xfrm>
            <a:off x="8899526" y="1919289"/>
            <a:ext cx="8899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Midwest</a:t>
            </a:r>
          </a:p>
        </p:txBody>
      </p:sp>
      <p:sp>
        <p:nvSpPr>
          <p:cNvPr id="23579" name="Line 27">
            <a:extLst>
              <a:ext uri="{FF2B5EF4-FFF2-40B4-BE49-F238E27FC236}">
                <a16:creationId xmlns:a16="http://schemas.microsoft.com/office/drawing/2014/main" id="{1502D7FA-F6DE-7689-ABB0-99841A34FB88}"/>
              </a:ext>
            </a:extLst>
          </p:cNvPr>
          <p:cNvSpPr>
            <a:spLocks noChangeShapeType="1"/>
          </p:cNvSpPr>
          <p:nvPr/>
        </p:nvSpPr>
        <p:spPr bwMode="auto">
          <a:xfrm flipV="1">
            <a:off x="9296400" y="4419600"/>
            <a:ext cx="76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1C4F745-E7BE-B93C-0795-2828D672BD01}"/>
              </a:ext>
            </a:extLst>
          </p:cNvPr>
          <p:cNvSpPr>
            <a:spLocks noGrp="1" noChangeArrowheads="1"/>
          </p:cNvSpPr>
          <p:nvPr>
            <p:ph type="title"/>
          </p:nvPr>
        </p:nvSpPr>
        <p:spPr/>
        <p:txBody>
          <a:bodyPr/>
          <a:lstStyle/>
          <a:p>
            <a:r>
              <a:rPr lang="en-US" altLang="en-US"/>
              <a:t>MANOVA test of Our Hypothesis</a:t>
            </a:r>
          </a:p>
        </p:txBody>
      </p:sp>
      <p:sp>
        <p:nvSpPr>
          <p:cNvPr id="24581" name="Text Box 5">
            <a:extLst>
              <a:ext uri="{FF2B5EF4-FFF2-40B4-BE49-F238E27FC236}">
                <a16:creationId xmlns:a16="http://schemas.microsoft.com/office/drawing/2014/main" id="{BC3456AD-C52D-6FA9-DE8F-E4DBB975BA6B}"/>
              </a:ext>
            </a:extLst>
          </p:cNvPr>
          <p:cNvSpPr txBox="1">
            <a:spLocks noChangeArrowheads="1"/>
          </p:cNvSpPr>
          <p:nvPr/>
        </p:nvSpPr>
        <p:spPr bwMode="auto">
          <a:xfrm>
            <a:off x="2362200" y="4876800"/>
            <a:ext cx="78486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First we will look at the overall F test (over all three dependent variables).  What we are most interested in is a statistic called Wilks’ lambda (</a:t>
            </a:r>
            <a:r>
              <a:rPr lang="el-GR" altLang="en-US"/>
              <a:t>λ</a:t>
            </a:r>
            <a:r>
              <a:rPr lang="en-US" altLang="en-US"/>
              <a:t>), and the F value associated with that.  Lambda is a measure of the percent of variance in the DVs that is </a:t>
            </a:r>
            <a:r>
              <a:rPr lang="en-US" altLang="en-US" b="1"/>
              <a:t>*not explained*</a:t>
            </a:r>
            <a:r>
              <a:rPr lang="en-US" altLang="en-US"/>
              <a:t> by differences in the level of the independent variable.  Lambda varies between 1 and zero, and we want it to be near zero (e.g, no variance that is not explained by the IV). In the case of our IV, REGION, Wilks’ lambda is .465, and has an associated F of 3.90, which is significant at p. &lt;001.  Lambda is the ratio of </a:t>
            </a:r>
            <a:r>
              <a:rPr lang="en-US" altLang="en-US" sz="1600" b="1"/>
              <a:t>W</a:t>
            </a:r>
            <a:r>
              <a:rPr lang="en-US" altLang="en-US"/>
              <a:t> to </a:t>
            </a:r>
            <a:r>
              <a:rPr lang="en-US" altLang="en-US" sz="1600" b="1"/>
              <a:t>T</a:t>
            </a:r>
            <a:r>
              <a:rPr lang="en-US" altLang="en-US"/>
              <a:t> (Total SSCP matrix)</a:t>
            </a:r>
          </a:p>
        </p:txBody>
      </p:sp>
      <p:sp>
        <p:nvSpPr>
          <p:cNvPr id="24587" name="Line 11">
            <a:extLst>
              <a:ext uri="{FF2B5EF4-FFF2-40B4-BE49-F238E27FC236}">
                <a16:creationId xmlns:a16="http://schemas.microsoft.com/office/drawing/2014/main" id="{BCF30F10-81B7-0D9F-716D-44AAE5EB946E}"/>
              </a:ext>
            </a:extLst>
          </p:cNvPr>
          <p:cNvSpPr>
            <a:spLocks noChangeShapeType="1"/>
          </p:cNvSpPr>
          <p:nvPr/>
        </p:nvSpPr>
        <p:spPr bwMode="auto">
          <a:xfrm flipV="1">
            <a:off x="1676400" y="34290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4591" name="Picture 15">
            <a:extLst>
              <a:ext uri="{FF2B5EF4-FFF2-40B4-BE49-F238E27FC236}">
                <a16:creationId xmlns:a16="http://schemas.microsoft.com/office/drawing/2014/main" id="{9C981377-4E06-D18A-79E8-78D1155A6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714" y="1955800"/>
            <a:ext cx="7900987"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92" name="Line 16">
            <a:extLst>
              <a:ext uri="{FF2B5EF4-FFF2-40B4-BE49-F238E27FC236}">
                <a16:creationId xmlns:a16="http://schemas.microsoft.com/office/drawing/2014/main" id="{A59371C6-1DE5-1FB4-FB42-DC5C92AF7E7E}"/>
              </a:ext>
            </a:extLst>
          </p:cNvPr>
          <p:cNvSpPr>
            <a:spLocks noChangeShapeType="1"/>
          </p:cNvSpPr>
          <p:nvPr/>
        </p:nvSpPr>
        <p:spPr bwMode="auto">
          <a:xfrm flipV="1">
            <a:off x="4038600" y="3505200"/>
            <a:ext cx="228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3" name="Line 17">
            <a:extLst>
              <a:ext uri="{FF2B5EF4-FFF2-40B4-BE49-F238E27FC236}">
                <a16:creationId xmlns:a16="http://schemas.microsoft.com/office/drawing/2014/main" id="{44CE50A7-003E-6BA5-FA08-C8D89556429D}"/>
              </a:ext>
            </a:extLst>
          </p:cNvPr>
          <p:cNvSpPr>
            <a:spLocks noChangeShapeType="1"/>
          </p:cNvSpPr>
          <p:nvPr/>
        </p:nvSpPr>
        <p:spPr bwMode="auto">
          <a:xfrm flipH="1" flipV="1">
            <a:off x="5257800" y="3505200"/>
            <a:ext cx="3048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4" name="Line 18">
            <a:extLst>
              <a:ext uri="{FF2B5EF4-FFF2-40B4-BE49-F238E27FC236}">
                <a16:creationId xmlns:a16="http://schemas.microsoft.com/office/drawing/2014/main" id="{81DE5B14-8F78-E641-32C2-9E6BA97946AF}"/>
              </a:ext>
            </a:extLst>
          </p:cNvPr>
          <p:cNvSpPr>
            <a:spLocks noChangeShapeType="1"/>
          </p:cNvSpPr>
          <p:nvPr/>
        </p:nvSpPr>
        <p:spPr bwMode="auto">
          <a:xfrm flipV="1">
            <a:off x="5715000" y="3505200"/>
            <a:ext cx="1371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4AC4FC1-F0BF-A0F8-9E25-E89530757FB3}"/>
              </a:ext>
            </a:extLst>
          </p:cNvPr>
          <p:cNvSpPr>
            <a:spLocks noGrp="1" noChangeArrowheads="1"/>
          </p:cNvSpPr>
          <p:nvPr>
            <p:ph type="title"/>
          </p:nvPr>
        </p:nvSpPr>
        <p:spPr/>
        <p:txBody>
          <a:bodyPr/>
          <a:lstStyle/>
          <a:p>
            <a:r>
              <a:rPr lang="en-US" altLang="en-US" sz="3400"/>
              <a:t>MANOVA Test of our Hypothesis, cont’d</a:t>
            </a:r>
          </a:p>
        </p:txBody>
      </p:sp>
      <p:sp>
        <p:nvSpPr>
          <p:cNvPr id="12293" name="Text Box 5">
            <a:extLst>
              <a:ext uri="{FF2B5EF4-FFF2-40B4-BE49-F238E27FC236}">
                <a16:creationId xmlns:a16="http://schemas.microsoft.com/office/drawing/2014/main" id="{81879CE5-0470-F430-B5D6-59D8E465F352}"/>
              </a:ext>
            </a:extLst>
          </p:cNvPr>
          <p:cNvSpPr txBox="1">
            <a:spLocks noChangeArrowheads="1"/>
          </p:cNvSpPr>
          <p:nvPr/>
        </p:nvSpPr>
        <p:spPr bwMode="auto">
          <a:xfrm>
            <a:off x="2057401" y="4419601"/>
            <a:ext cx="32162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Continuing to examine our output, we find that the partial eta squared associated with the main effect of region is .225 and the power to detect the main effect is .964.  These are very good results!</a:t>
            </a:r>
          </a:p>
        </p:txBody>
      </p:sp>
      <p:sp>
        <p:nvSpPr>
          <p:cNvPr id="12296" name="Text Box 8">
            <a:extLst>
              <a:ext uri="{FF2B5EF4-FFF2-40B4-BE49-F238E27FC236}">
                <a16:creationId xmlns:a16="http://schemas.microsoft.com/office/drawing/2014/main" id="{12540440-389F-F08F-76A5-6FB3300558D8}"/>
              </a:ext>
            </a:extLst>
          </p:cNvPr>
          <p:cNvSpPr txBox="1">
            <a:spLocks noChangeArrowheads="1"/>
          </p:cNvSpPr>
          <p:nvPr/>
        </p:nvSpPr>
        <p:spPr bwMode="auto">
          <a:xfrm>
            <a:off x="5562600" y="4343400"/>
            <a:ext cx="4724400" cy="156966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We would write this up in the following way: “A one-way MANOVA revealed a significant multivariate main effect for region,  Wilks’ </a:t>
            </a:r>
            <a:r>
              <a:rPr lang="el-GR" altLang="en-US" sz="1600"/>
              <a:t>λ</a:t>
            </a:r>
            <a:r>
              <a:rPr lang="en-US" altLang="en-US" sz="1600"/>
              <a:t> = .465, F (9, 95.066) = 3.9, p &lt;. 001, partial eta squared = .225.  Power to detect the effect was .964. Thus hypothesis 1 was confirmed.”</a:t>
            </a:r>
          </a:p>
        </p:txBody>
      </p:sp>
      <p:pic>
        <p:nvPicPr>
          <p:cNvPr id="12301" name="Picture 13">
            <a:extLst>
              <a:ext uri="{FF2B5EF4-FFF2-40B4-BE49-F238E27FC236}">
                <a16:creationId xmlns:a16="http://schemas.microsoft.com/office/drawing/2014/main" id="{99C74B87-E5D0-3F4B-8F00-D1C933F80D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752601"/>
            <a:ext cx="6923088"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02" name="Line 14">
            <a:extLst>
              <a:ext uri="{FF2B5EF4-FFF2-40B4-BE49-F238E27FC236}">
                <a16:creationId xmlns:a16="http://schemas.microsoft.com/office/drawing/2014/main" id="{6D7A73DB-6671-A37E-EF29-C0B35FDCA618}"/>
              </a:ext>
            </a:extLst>
          </p:cNvPr>
          <p:cNvSpPr>
            <a:spLocks noChangeShapeType="1"/>
          </p:cNvSpPr>
          <p:nvPr/>
        </p:nvSpPr>
        <p:spPr bwMode="auto">
          <a:xfrm flipV="1">
            <a:off x="7162800" y="3124200"/>
            <a:ext cx="228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Line 15">
            <a:extLst>
              <a:ext uri="{FF2B5EF4-FFF2-40B4-BE49-F238E27FC236}">
                <a16:creationId xmlns:a16="http://schemas.microsoft.com/office/drawing/2014/main" id="{965B2CA5-C9D2-54F1-C661-8DC97A74BECD}"/>
              </a:ext>
            </a:extLst>
          </p:cNvPr>
          <p:cNvSpPr>
            <a:spLocks noChangeShapeType="1"/>
          </p:cNvSpPr>
          <p:nvPr/>
        </p:nvSpPr>
        <p:spPr bwMode="auto">
          <a:xfrm flipV="1">
            <a:off x="8534400" y="3124200"/>
            <a:ext cx="152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F8DCF36-D89A-ACC0-3139-C4A41A4F9140}"/>
              </a:ext>
            </a:extLst>
          </p:cNvPr>
          <p:cNvSpPr>
            <a:spLocks noGrp="1" noChangeArrowheads="1"/>
          </p:cNvSpPr>
          <p:nvPr>
            <p:ph type="title"/>
          </p:nvPr>
        </p:nvSpPr>
        <p:spPr/>
        <p:txBody>
          <a:bodyPr/>
          <a:lstStyle/>
          <a:p>
            <a:r>
              <a:rPr lang="en-US" altLang="en-US" sz="3400"/>
              <a:t>Box’s Test of Equality of Covariance Matrices</a:t>
            </a:r>
          </a:p>
        </p:txBody>
      </p:sp>
      <p:pic>
        <p:nvPicPr>
          <p:cNvPr id="26629" name="Picture 5">
            <a:extLst>
              <a:ext uri="{FF2B5EF4-FFF2-40B4-BE49-F238E27FC236}">
                <a16:creationId xmlns:a16="http://schemas.microsoft.com/office/drawing/2014/main" id="{25B5F2DD-1C15-B80D-761D-DA878142ED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76400"/>
            <a:ext cx="5257800" cy="264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30" name="Text Box 6">
            <a:extLst>
              <a:ext uri="{FF2B5EF4-FFF2-40B4-BE49-F238E27FC236}">
                <a16:creationId xmlns:a16="http://schemas.microsoft.com/office/drawing/2014/main" id="{1A2BA541-C084-96D5-B2FB-B725D4F5DA7C}"/>
              </a:ext>
            </a:extLst>
          </p:cNvPr>
          <p:cNvSpPr txBox="1">
            <a:spLocks noChangeArrowheads="1"/>
          </p:cNvSpPr>
          <p:nvPr/>
        </p:nvSpPr>
        <p:spPr bwMode="auto">
          <a:xfrm>
            <a:off x="1828800" y="4191001"/>
            <a:ext cx="8610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Checking out the Box’s M test we find that the test is significant (which means that there are significant differences among the regions in the covariance matrices).  If we had low power that might be a problem, but we don’t have low power.  However, when Box’s test finds that the covariance matrices are significantly different across levels of the IV that may indicate an increased possibility of Type I error, so you might want to make a smaller error region. If you redid the analysis with a confidence level of .001, you would still get a significant result, so it’s probably OK.  You should report the results of the Box’s M, though.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E7AF5C9-48AC-1B4D-918B-0F458DB13C94}"/>
              </a:ext>
            </a:extLst>
          </p:cNvPr>
          <p:cNvSpPr>
            <a:spLocks noGrp="1" noChangeArrowheads="1"/>
          </p:cNvSpPr>
          <p:nvPr>
            <p:ph type="title"/>
          </p:nvPr>
        </p:nvSpPr>
        <p:spPr/>
        <p:txBody>
          <a:bodyPr/>
          <a:lstStyle/>
          <a:p>
            <a:r>
              <a:rPr lang="en-US" altLang="en-US" sz="3400"/>
              <a:t>Looking at the Individual Dependent Variables</a:t>
            </a:r>
          </a:p>
        </p:txBody>
      </p:sp>
      <p:sp>
        <p:nvSpPr>
          <p:cNvPr id="28677" name="Rectangle 5">
            <a:extLst>
              <a:ext uri="{FF2B5EF4-FFF2-40B4-BE49-F238E27FC236}">
                <a16:creationId xmlns:a16="http://schemas.microsoft.com/office/drawing/2014/main" id="{8157C7E4-7BFB-DE4D-BF12-099A6550E412}"/>
              </a:ext>
            </a:extLst>
          </p:cNvPr>
          <p:cNvSpPr>
            <a:spLocks noGrp="1" noChangeArrowheads="1"/>
          </p:cNvSpPr>
          <p:nvPr>
            <p:ph idx="1"/>
          </p:nvPr>
        </p:nvSpPr>
        <p:spPr/>
        <p:txBody>
          <a:bodyPr>
            <a:normAutofit/>
          </a:bodyPr>
          <a:lstStyle/>
          <a:p>
            <a:pPr>
              <a:lnSpc>
                <a:spcPct val="80000"/>
              </a:lnSpc>
            </a:pPr>
            <a:r>
              <a:rPr lang="en-US" altLang="en-US"/>
              <a:t>If the overall </a:t>
            </a:r>
            <a:r>
              <a:rPr lang="en-US" altLang="en-US" i="1"/>
              <a:t>F</a:t>
            </a:r>
            <a:r>
              <a:rPr lang="en-US" altLang="en-US"/>
              <a:t> test is significant, then it’s common practice to go ahead and look at the individual dependent variables with separate ANOVA tests </a:t>
            </a:r>
          </a:p>
          <a:p>
            <a:pPr lvl="1">
              <a:lnSpc>
                <a:spcPct val="80000"/>
              </a:lnSpc>
            </a:pPr>
            <a:r>
              <a:rPr lang="en-US" altLang="en-US" sz="2000"/>
              <a:t>The experimentwise alpha protection provided by the overall or omnibus </a:t>
            </a:r>
            <a:r>
              <a:rPr lang="en-US" altLang="en-US" sz="2000" i="1"/>
              <a:t>F</a:t>
            </a:r>
            <a:r>
              <a:rPr lang="en-US" altLang="en-US" sz="2000"/>
              <a:t> test does not extend to the univariate tests.  You should divide your confidence levels by the number of tests you intend to perform, so in this case if you expect to look at </a:t>
            </a:r>
            <a:r>
              <a:rPr lang="en-US" altLang="en-US" sz="2000" i="1"/>
              <a:t>F</a:t>
            </a:r>
            <a:r>
              <a:rPr lang="en-US" altLang="en-US" sz="2000"/>
              <a:t> tests for the three dependent variables you should require that p &lt; .017 (.05/3)</a:t>
            </a:r>
          </a:p>
          <a:p>
            <a:pPr>
              <a:lnSpc>
                <a:spcPct val="80000"/>
              </a:lnSpc>
            </a:pPr>
            <a:r>
              <a:rPr lang="en-US" altLang="en-US"/>
              <a:t>This procedure ignores the fact the variables may be intercorrelated and that the separate ANOVAS do not take these intercorrelations into account</a:t>
            </a:r>
          </a:p>
          <a:p>
            <a:pPr lvl="1">
              <a:lnSpc>
                <a:spcPct val="80000"/>
              </a:lnSpc>
            </a:pPr>
            <a:r>
              <a:rPr lang="en-US" altLang="en-US" sz="2000"/>
              <a:t>You could get three significant </a:t>
            </a:r>
            <a:r>
              <a:rPr lang="en-US" altLang="en-US" sz="2000" i="1"/>
              <a:t>F</a:t>
            </a:r>
            <a:r>
              <a:rPr lang="en-US" altLang="en-US" sz="2000"/>
              <a:t> ratios but if the variables are highly correlated you’re basically getting the same result over and over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1592E72-FD0C-C5C8-AB75-2FD41D215B10}"/>
              </a:ext>
            </a:extLst>
          </p:cNvPr>
          <p:cNvSpPr>
            <a:spLocks noGrp="1" noChangeArrowheads="1"/>
          </p:cNvSpPr>
          <p:nvPr>
            <p:ph type="title"/>
          </p:nvPr>
        </p:nvSpPr>
        <p:spPr/>
        <p:txBody>
          <a:bodyPr/>
          <a:lstStyle/>
          <a:p>
            <a:r>
              <a:rPr lang="en-US" altLang="en-US" sz="3400"/>
              <a:t>Review of ANOVA:  Univariate Analysis of Variance</a:t>
            </a:r>
          </a:p>
        </p:txBody>
      </p:sp>
      <p:sp>
        <p:nvSpPr>
          <p:cNvPr id="7171" name="Rectangle 3">
            <a:extLst>
              <a:ext uri="{FF2B5EF4-FFF2-40B4-BE49-F238E27FC236}">
                <a16:creationId xmlns:a16="http://schemas.microsoft.com/office/drawing/2014/main" id="{2C33F972-AC7D-2473-BCD7-F3C974303DB3}"/>
              </a:ext>
            </a:extLst>
          </p:cNvPr>
          <p:cNvSpPr>
            <a:spLocks noGrp="1" noChangeArrowheads="1"/>
          </p:cNvSpPr>
          <p:nvPr>
            <p:ph idx="1"/>
          </p:nvPr>
        </p:nvSpPr>
        <p:spPr/>
        <p:txBody>
          <a:bodyPr/>
          <a:lstStyle/>
          <a:p>
            <a:pPr>
              <a:lnSpc>
                <a:spcPct val="80000"/>
              </a:lnSpc>
              <a:buFontTx/>
              <a:buChar char="•"/>
            </a:pPr>
            <a:r>
              <a:rPr lang="en-US" altLang="en-US" sz="1900" dirty="0"/>
              <a:t>A univariate analysis of variance looks for the causal impact of a nominal level independent variable (factor) on a single, interval or better level dependent variable</a:t>
            </a:r>
          </a:p>
          <a:p>
            <a:pPr>
              <a:lnSpc>
                <a:spcPct val="80000"/>
              </a:lnSpc>
              <a:buFontTx/>
              <a:buChar char="•"/>
            </a:pPr>
            <a:r>
              <a:rPr lang="en-US" altLang="en-US" sz="1900" dirty="0"/>
              <a:t>The basic question you seek to answer is whether or not there is a difference in scores on the dependent variable attributable to membership in one or the other category of the independent variable</a:t>
            </a:r>
          </a:p>
          <a:p>
            <a:pPr lvl="1">
              <a:lnSpc>
                <a:spcPct val="80000"/>
              </a:lnSpc>
              <a:buFontTx/>
              <a:buChar char="•"/>
            </a:pPr>
            <a:r>
              <a:rPr lang="en-US" altLang="en-US" sz="1700" dirty="0"/>
              <a:t>Analysis of Variance (ANOVA):  Required when there are three or more levels or conditions of the independent variable (but can be done when there are only two)</a:t>
            </a:r>
          </a:p>
          <a:p>
            <a:pPr lvl="2">
              <a:lnSpc>
                <a:spcPct val="80000"/>
              </a:lnSpc>
              <a:buFontTx/>
              <a:buChar char="•"/>
            </a:pPr>
            <a:r>
              <a:rPr lang="en-US" altLang="en-US" sz="1600" dirty="0"/>
              <a:t>What is the impact of ethnicity (IV) (Hispanic, African-American, Asian-Pacific Islander, Caucasian, </a:t>
            </a:r>
            <a:r>
              <a:rPr lang="en-US" altLang="en-US" sz="1600" dirty="0" err="1"/>
              <a:t>etc</a:t>
            </a:r>
            <a:r>
              <a:rPr lang="en-US" altLang="en-US" sz="1600" dirty="0"/>
              <a:t>) on annual salary (DV)?</a:t>
            </a:r>
          </a:p>
          <a:p>
            <a:pPr lvl="2">
              <a:lnSpc>
                <a:spcPct val="80000"/>
              </a:lnSpc>
              <a:buFontTx/>
              <a:buChar char="•"/>
            </a:pPr>
            <a:r>
              <a:rPr lang="en-US" altLang="en-US" sz="1600" dirty="0"/>
              <a:t>What is the impact of three different methods of meeting a potential mate (IV) (online dating service;  speed dating; setup by friends) on likelihood of a second date (DV)</a:t>
            </a:r>
          </a:p>
          <a:p>
            <a:pPr>
              <a:lnSpc>
                <a:spcPct val="80000"/>
              </a:lnSpc>
            </a:pPr>
            <a:endParaRPr lang="en-US" altLang="en-US" sz="1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716DDB1-B3E1-CFAF-4DA6-F481972C53BF}"/>
              </a:ext>
            </a:extLst>
          </p:cNvPr>
          <p:cNvSpPr>
            <a:spLocks noGrp="1" noChangeArrowheads="1"/>
          </p:cNvSpPr>
          <p:nvPr>
            <p:ph type="title"/>
          </p:nvPr>
        </p:nvSpPr>
        <p:spPr/>
        <p:txBody>
          <a:bodyPr/>
          <a:lstStyle/>
          <a:p>
            <a:r>
              <a:rPr lang="en-US" altLang="en-US" sz="3400"/>
              <a:t>Univariate ANOVA tests of </a:t>
            </a:r>
            <a:br>
              <a:rPr lang="en-US" altLang="en-US" sz="3400"/>
            </a:br>
            <a:r>
              <a:rPr lang="en-US" altLang="en-US" sz="3400"/>
              <a:t>Three Dependent Variables</a:t>
            </a:r>
          </a:p>
        </p:txBody>
      </p:sp>
      <p:pic>
        <p:nvPicPr>
          <p:cNvPr id="30724" name="Picture 4">
            <a:extLst>
              <a:ext uri="{FF2B5EF4-FFF2-40B4-BE49-F238E27FC236}">
                <a16:creationId xmlns:a16="http://schemas.microsoft.com/office/drawing/2014/main" id="{D6ECECF7-1A27-DC01-82C8-C3B1192F2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676401"/>
            <a:ext cx="7315200" cy="264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5" name="Line 5">
            <a:extLst>
              <a:ext uri="{FF2B5EF4-FFF2-40B4-BE49-F238E27FC236}">
                <a16:creationId xmlns:a16="http://schemas.microsoft.com/office/drawing/2014/main" id="{6C6ADED4-65C5-5BC7-72BC-6020F5A510FC}"/>
              </a:ext>
            </a:extLst>
          </p:cNvPr>
          <p:cNvSpPr>
            <a:spLocks noChangeShapeType="1"/>
          </p:cNvSpPr>
          <p:nvPr/>
        </p:nvSpPr>
        <p:spPr bwMode="auto">
          <a:xfrm>
            <a:off x="2895600" y="3429000"/>
            <a:ext cx="457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 name="Line 6">
            <a:extLst>
              <a:ext uri="{FF2B5EF4-FFF2-40B4-BE49-F238E27FC236}">
                <a16:creationId xmlns:a16="http://schemas.microsoft.com/office/drawing/2014/main" id="{11870E01-A9E5-DD65-5A8E-E9B2604B8D11}"/>
              </a:ext>
            </a:extLst>
          </p:cNvPr>
          <p:cNvSpPr>
            <a:spLocks noChangeShapeType="1"/>
          </p:cNvSpPr>
          <p:nvPr/>
        </p:nvSpPr>
        <p:spPr bwMode="auto">
          <a:xfrm>
            <a:off x="2133600" y="39624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7" name="Line 7">
            <a:extLst>
              <a:ext uri="{FF2B5EF4-FFF2-40B4-BE49-F238E27FC236}">
                <a16:creationId xmlns:a16="http://schemas.microsoft.com/office/drawing/2014/main" id="{515D7770-584A-1E64-FE77-12583156C0B7}"/>
              </a:ext>
            </a:extLst>
          </p:cNvPr>
          <p:cNvSpPr>
            <a:spLocks noChangeShapeType="1"/>
          </p:cNvSpPr>
          <p:nvPr/>
        </p:nvSpPr>
        <p:spPr bwMode="auto">
          <a:xfrm flipV="1">
            <a:off x="2286000" y="4191000"/>
            <a:ext cx="1066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8" name="Text Box 8">
            <a:extLst>
              <a:ext uri="{FF2B5EF4-FFF2-40B4-BE49-F238E27FC236}">
                <a16:creationId xmlns:a16="http://schemas.microsoft.com/office/drawing/2014/main" id="{AC8B70D5-FA0A-C55C-E896-DDC0483F705C}"/>
              </a:ext>
            </a:extLst>
          </p:cNvPr>
          <p:cNvSpPr txBox="1">
            <a:spLocks noChangeArrowheads="1"/>
          </p:cNvSpPr>
          <p:nvPr/>
        </p:nvSpPr>
        <p:spPr bwMode="auto">
          <a:xfrm>
            <a:off x="2133600" y="4495801"/>
            <a:ext cx="8077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Above is a portion of the output table reporting the ANOVA tests on the three dependent variables, abortions per 1000, divorces per 1000, and % Christian adherents.  Note that only the F values for %Christian adherents and Divorces per 1000 population are significant at your criterion of .017.   (Note:  the MANOVA procedure doesn’t seem to let you set different p levels for the overall test and the univariate tests, so the power here is higher than it would be if you did these tests separately in a ANOVA procedure and set p to .017 before you did the tests.)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13471A0-16A2-0C9E-CE39-022F3C712607}"/>
              </a:ext>
            </a:extLst>
          </p:cNvPr>
          <p:cNvSpPr>
            <a:spLocks noGrp="1" noChangeArrowheads="1"/>
          </p:cNvSpPr>
          <p:nvPr>
            <p:ph type="title"/>
          </p:nvPr>
        </p:nvSpPr>
        <p:spPr/>
        <p:txBody>
          <a:bodyPr/>
          <a:lstStyle/>
          <a:p>
            <a:r>
              <a:rPr lang="en-US" altLang="en-US"/>
              <a:t>Writing up More of Your Results</a:t>
            </a:r>
          </a:p>
        </p:txBody>
      </p:sp>
      <p:sp>
        <p:nvSpPr>
          <p:cNvPr id="27655" name="Rectangle 7">
            <a:extLst>
              <a:ext uri="{FF2B5EF4-FFF2-40B4-BE49-F238E27FC236}">
                <a16:creationId xmlns:a16="http://schemas.microsoft.com/office/drawing/2014/main" id="{84404750-BA9F-10CD-08FB-2884BAECC86A}"/>
              </a:ext>
            </a:extLst>
          </p:cNvPr>
          <p:cNvSpPr>
            <a:spLocks noGrp="1" noChangeArrowheads="1"/>
          </p:cNvSpPr>
          <p:nvPr>
            <p:ph idx="1"/>
          </p:nvPr>
        </p:nvSpPr>
        <p:spPr/>
        <p:txBody>
          <a:bodyPr/>
          <a:lstStyle/>
          <a:p>
            <a:pPr>
              <a:lnSpc>
                <a:spcPct val="80000"/>
              </a:lnSpc>
            </a:pPr>
            <a:r>
              <a:rPr lang="en-US" altLang="en-US"/>
              <a:t>So far you have written the following:</a:t>
            </a:r>
          </a:p>
          <a:p>
            <a:pPr lvl="1">
              <a:lnSpc>
                <a:spcPct val="80000"/>
              </a:lnSpc>
            </a:pPr>
            <a:r>
              <a:rPr lang="en-US" altLang="en-US" sz="1900"/>
              <a:t>“A one-way MANOVA revealed a significant multivariate main effect for region,  Wilks’ </a:t>
            </a:r>
            <a:r>
              <a:rPr lang="el-GR" altLang="en-US" sz="1900"/>
              <a:t>λ</a:t>
            </a:r>
            <a:r>
              <a:rPr lang="en-US" altLang="en-US" sz="1900"/>
              <a:t> = .465, </a:t>
            </a:r>
            <a:r>
              <a:rPr lang="en-US" altLang="en-US" sz="1900" i="1"/>
              <a:t>F </a:t>
            </a:r>
            <a:r>
              <a:rPr lang="en-US" altLang="en-US" sz="1900"/>
              <a:t>(9, 95.066) = 3.9, p &lt;. 001, partial eta squared = .225.  Power to detect the effect was .964. Thus hypothesis 1 was confirmed.”</a:t>
            </a:r>
          </a:p>
          <a:p>
            <a:pPr>
              <a:lnSpc>
                <a:spcPct val="80000"/>
              </a:lnSpc>
            </a:pPr>
            <a:r>
              <a:rPr lang="en-US" altLang="en-US"/>
              <a:t>You continue to write:</a:t>
            </a:r>
          </a:p>
          <a:p>
            <a:pPr lvl="1">
              <a:lnSpc>
                <a:spcPct val="80000"/>
              </a:lnSpc>
            </a:pPr>
            <a:r>
              <a:rPr lang="en-US" altLang="en-US" sz="1900"/>
              <a:t>“Given the significance of the overall test, the univariate main effects were examined.  Significant univariate main effects for region were obtained for percentage of Christian adherents, </a:t>
            </a:r>
            <a:r>
              <a:rPr lang="en-US" altLang="en-US" sz="1900" i="1"/>
              <a:t>F</a:t>
            </a:r>
            <a:r>
              <a:rPr lang="en-US" altLang="en-US" sz="1900"/>
              <a:t> (3, 41 ) = 3.944, </a:t>
            </a:r>
            <a:r>
              <a:rPr lang="en-US" altLang="en-US" sz="1900" i="1"/>
              <a:t>p</a:t>
            </a:r>
            <a:r>
              <a:rPr lang="en-US" altLang="en-US" sz="1900"/>
              <a:t> &lt;.015 , partial eta square =.224, power = .794 ;  and number of divorces per 1000 population, </a:t>
            </a:r>
            <a:r>
              <a:rPr lang="en-US" altLang="en-US" sz="1900" i="1"/>
              <a:t>F</a:t>
            </a:r>
            <a:r>
              <a:rPr lang="en-US" altLang="en-US" sz="1900"/>
              <a:t> (3,41 ) = 8.789 , </a:t>
            </a:r>
            <a:r>
              <a:rPr lang="en-US" altLang="en-US" sz="1900" i="1"/>
              <a:t>p</a:t>
            </a:r>
            <a:r>
              <a:rPr lang="en-US" altLang="en-US" sz="1900"/>
              <a:t> &lt;.001 , partial eta square = .391, power = .991”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F771648-F138-C9F3-8729-23D4F55E3877}"/>
              </a:ext>
            </a:extLst>
          </p:cNvPr>
          <p:cNvSpPr>
            <a:spLocks noGrp="1" noChangeArrowheads="1"/>
          </p:cNvSpPr>
          <p:nvPr>
            <p:ph type="title"/>
          </p:nvPr>
        </p:nvSpPr>
        <p:spPr/>
        <p:txBody>
          <a:bodyPr/>
          <a:lstStyle/>
          <a:p>
            <a:r>
              <a:rPr lang="en-US" altLang="en-US" sz="2600"/>
              <a:t>Finally, Post-hoc Comparisons with Sheffé Test for the DVs that had Significant Univariate ANOVAs</a:t>
            </a:r>
          </a:p>
        </p:txBody>
      </p:sp>
      <p:pic>
        <p:nvPicPr>
          <p:cNvPr id="31753" name="Picture 9">
            <a:extLst>
              <a:ext uri="{FF2B5EF4-FFF2-40B4-BE49-F238E27FC236}">
                <a16:creationId xmlns:a16="http://schemas.microsoft.com/office/drawing/2014/main" id="{B77A073B-08AE-CCDF-1D7A-94E4A797D1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3589339"/>
            <a:ext cx="35814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8" name="Text Box 14">
            <a:extLst>
              <a:ext uri="{FF2B5EF4-FFF2-40B4-BE49-F238E27FC236}">
                <a16:creationId xmlns:a16="http://schemas.microsoft.com/office/drawing/2014/main" id="{312E3AD9-BC2B-83E2-0FD0-2B97D0A35109}"/>
              </a:ext>
            </a:extLst>
          </p:cNvPr>
          <p:cNvSpPr txBox="1">
            <a:spLocks noChangeArrowheads="1"/>
          </p:cNvSpPr>
          <p:nvPr/>
        </p:nvSpPr>
        <p:spPr bwMode="auto">
          <a:xfrm>
            <a:off x="2286000" y="1752601"/>
            <a:ext cx="76962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The Levene’s statistics for the two DVs that had significant univariate ANOVAs are all non-significant, meaning that the group variances were equal, so you can use the Sheffé tests for comparing pairwise group means, e.g., do the South and the West differ significantly on % of Christian adherents and number of divorces. </a:t>
            </a:r>
          </a:p>
        </p:txBody>
      </p:sp>
      <p:sp>
        <p:nvSpPr>
          <p:cNvPr id="31760" name="Line 16">
            <a:extLst>
              <a:ext uri="{FF2B5EF4-FFF2-40B4-BE49-F238E27FC236}">
                <a16:creationId xmlns:a16="http://schemas.microsoft.com/office/drawing/2014/main" id="{0EEA372A-0E42-CFCF-DE4A-3E72B5D712F3}"/>
              </a:ext>
            </a:extLst>
          </p:cNvPr>
          <p:cNvSpPr>
            <a:spLocks noChangeShapeType="1"/>
          </p:cNvSpPr>
          <p:nvPr/>
        </p:nvSpPr>
        <p:spPr bwMode="auto">
          <a:xfrm flipH="1" flipV="1">
            <a:off x="10134600" y="4953000"/>
            <a:ext cx="762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1761" name="Picture 17">
            <a:extLst>
              <a:ext uri="{FF2B5EF4-FFF2-40B4-BE49-F238E27FC236}">
                <a16:creationId xmlns:a16="http://schemas.microsoft.com/office/drawing/2014/main" id="{FEF2E365-9484-450D-84A2-B538B2C63B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657601"/>
            <a:ext cx="4724400" cy="240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632E54D-D144-9701-D7DB-D1235EDBF678}"/>
              </a:ext>
            </a:extLst>
          </p:cNvPr>
          <p:cNvSpPr>
            <a:spLocks noGrp="1" noChangeArrowheads="1"/>
          </p:cNvSpPr>
          <p:nvPr>
            <p:ph type="title"/>
          </p:nvPr>
        </p:nvSpPr>
        <p:spPr/>
        <p:txBody>
          <a:bodyPr/>
          <a:lstStyle/>
          <a:p>
            <a:r>
              <a:rPr lang="en-US" altLang="en-US" sz="3000"/>
              <a:t>Significant Pairwise Regional Differences on the Two Significant DVs</a:t>
            </a:r>
          </a:p>
        </p:txBody>
      </p:sp>
      <p:pic>
        <p:nvPicPr>
          <p:cNvPr id="32773" name="Picture 5">
            <a:extLst>
              <a:ext uri="{FF2B5EF4-FFF2-40B4-BE49-F238E27FC236}">
                <a16:creationId xmlns:a16="http://schemas.microsoft.com/office/drawing/2014/main" id="{7B585EA2-4935-C729-BF0C-307F929437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828800"/>
            <a:ext cx="66294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4" name="Picture 6">
            <a:extLst>
              <a:ext uri="{FF2B5EF4-FFF2-40B4-BE49-F238E27FC236}">
                <a16:creationId xmlns:a16="http://schemas.microsoft.com/office/drawing/2014/main" id="{DDAA3A75-48E8-6A92-F14E-3B2AEC691A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706689"/>
            <a:ext cx="6553200" cy="170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5" name="Picture 7">
            <a:extLst>
              <a:ext uri="{FF2B5EF4-FFF2-40B4-BE49-F238E27FC236}">
                <a16:creationId xmlns:a16="http://schemas.microsoft.com/office/drawing/2014/main" id="{0C60CD06-271F-92CC-5D7A-C84EE8CC33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495800"/>
            <a:ext cx="6477000" cy="163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7" name="Line 9">
            <a:extLst>
              <a:ext uri="{FF2B5EF4-FFF2-40B4-BE49-F238E27FC236}">
                <a16:creationId xmlns:a16="http://schemas.microsoft.com/office/drawing/2014/main" id="{140EE622-143B-02E9-11F4-47A6F557E633}"/>
              </a:ext>
            </a:extLst>
          </p:cNvPr>
          <p:cNvSpPr>
            <a:spLocks noChangeShapeType="1"/>
          </p:cNvSpPr>
          <p:nvPr/>
        </p:nvSpPr>
        <p:spPr bwMode="auto">
          <a:xfrm flipH="1">
            <a:off x="7620000" y="4114800"/>
            <a:ext cx="22860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8" name="Line 10">
            <a:extLst>
              <a:ext uri="{FF2B5EF4-FFF2-40B4-BE49-F238E27FC236}">
                <a16:creationId xmlns:a16="http://schemas.microsoft.com/office/drawing/2014/main" id="{7AAD0790-43D0-46C2-D3B4-E9E5CF138338}"/>
              </a:ext>
            </a:extLst>
          </p:cNvPr>
          <p:cNvSpPr>
            <a:spLocks noChangeShapeType="1"/>
          </p:cNvSpPr>
          <p:nvPr/>
        </p:nvSpPr>
        <p:spPr bwMode="auto">
          <a:xfrm flipH="1">
            <a:off x="7543800" y="5029200"/>
            <a:ext cx="2133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Text Box 11">
            <a:extLst>
              <a:ext uri="{FF2B5EF4-FFF2-40B4-BE49-F238E27FC236}">
                <a16:creationId xmlns:a16="http://schemas.microsoft.com/office/drawing/2014/main" id="{867FDDC4-B00D-EAA1-BA55-75D7954DBBA6}"/>
              </a:ext>
            </a:extLst>
          </p:cNvPr>
          <p:cNvSpPr txBox="1">
            <a:spLocks noChangeArrowheads="1"/>
          </p:cNvSpPr>
          <p:nvPr/>
        </p:nvSpPr>
        <p:spPr bwMode="auto">
          <a:xfrm>
            <a:off x="9280526" y="2209800"/>
            <a:ext cx="138747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200"/>
              <a:t>You might want to set your confidence level cutoff even lower since you are going to be doing 12 tests here (4(3)/2) for each variable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B6D8801-09F8-AD8C-E8EE-46D4261F1AEE}"/>
              </a:ext>
            </a:extLst>
          </p:cNvPr>
          <p:cNvSpPr>
            <a:spLocks noGrp="1" noChangeArrowheads="1"/>
          </p:cNvSpPr>
          <p:nvPr>
            <p:ph type="title"/>
          </p:nvPr>
        </p:nvSpPr>
        <p:spPr/>
        <p:txBody>
          <a:bodyPr/>
          <a:lstStyle/>
          <a:p>
            <a:r>
              <a:rPr lang="en-US" altLang="en-US" sz="3400"/>
              <a:t>Writing up All of Your MANOVA Results</a:t>
            </a:r>
          </a:p>
        </p:txBody>
      </p:sp>
      <p:sp>
        <p:nvSpPr>
          <p:cNvPr id="33795" name="Rectangle 3">
            <a:extLst>
              <a:ext uri="{FF2B5EF4-FFF2-40B4-BE49-F238E27FC236}">
                <a16:creationId xmlns:a16="http://schemas.microsoft.com/office/drawing/2014/main" id="{E1525AC6-2740-C7A2-B020-DEA641A2535C}"/>
              </a:ext>
            </a:extLst>
          </p:cNvPr>
          <p:cNvSpPr>
            <a:spLocks noGrp="1" noChangeArrowheads="1"/>
          </p:cNvSpPr>
          <p:nvPr>
            <p:ph idx="1"/>
          </p:nvPr>
        </p:nvSpPr>
        <p:spPr/>
        <p:txBody>
          <a:bodyPr/>
          <a:lstStyle/>
          <a:p>
            <a:pPr>
              <a:lnSpc>
                <a:spcPct val="80000"/>
              </a:lnSpc>
            </a:pPr>
            <a:r>
              <a:rPr lang="en-US" altLang="en-US" sz="1700"/>
              <a:t>Your final paragraph will look like this</a:t>
            </a:r>
          </a:p>
          <a:p>
            <a:pPr>
              <a:lnSpc>
                <a:spcPct val="80000"/>
              </a:lnSpc>
            </a:pPr>
            <a:r>
              <a:rPr lang="en-US" altLang="en-US" sz="1700"/>
              <a:t>“A one-way MANOVA revealed a significant multivariate main effect for region,  Wilks’ </a:t>
            </a:r>
            <a:r>
              <a:rPr lang="el-GR" altLang="en-US" sz="1700"/>
              <a:t>λ</a:t>
            </a:r>
            <a:r>
              <a:rPr lang="en-US" altLang="en-US" sz="1700"/>
              <a:t> = .465, </a:t>
            </a:r>
            <a:r>
              <a:rPr lang="en-US" altLang="en-US" sz="1700" i="1"/>
              <a:t>F </a:t>
            </a:r>
            <a:r>
              <a:rPr lang="en-US" altLang="en-US" sz="1700"/>
              <a:t>(9, 95.066) = 3.9, </a:t>
            </a:r>
            <a:r>
              <a:rPr lang="en-US" altLang="en-US" sz="1700" i="1"/>
              <a:t>p</a:t>
            </a:r>
            <a:r>
              <a:rPr lang="en-US" altLang="en-US" sz="1700"/>
              <a:t> &lt;. 001, partial eta squared = .225.  Power to detect the effect was .964. Thus Hypothesis 1 was confirmed. Given the significance of the overall test, the univariate main effects were examined.  Significant univariate main effects for region were obtained for percentage of Christian adherents, </a:t>
            </a:r>
            <a:r>
              <a:rPr lang="en-US" altLang="en-US" sz="1700" i="1"/>
              <a:t>F</a:t>
            </a:r>
            <a:r>
              <a:rPr lang="en-US" altLang="en-US" sz="1700"/>
              <a:t> (3, 41 ) = 3.944, </a:t>
            </a:r>
            <a:r>
              <a:rPr lang="en-US" altLang="en-US" sz="1700" i="1"/>
              <a:t>p</a:t>
            </a:r>
            <a:r>
              <a:rPr lang="en-US" altLang="en-US" sz="1700"/>
              <a:t> &lt;.015 , partial eta square =.224, power = .794 ;  and number of divorces per 1000 population, </a:t>
            </a:r>
            <a:r>
              <a:rPr lang="en-US" altLang="en-US" sz="1700" i="1"/>
              <a:t>F</a:t>
            </a:r>
            <a:r>
              <a:rPr lang="en-US" altLang="en-US" sz="1700"/>
              <a:t> (3,41 ) =8.789 , </a:t>
            </a:r>
            <a:r>
              <a:rPr lang="en-US" altLang="en-US" sz="1700" i="1"/>
              <a:t>p</a:t>
            </a:r>
            <a:r>
              <a:rPr lang="en-US" altLang="en-US" sz="1700"/>
              <a:t> &lt;.001 , partial eta square = .391, power = .991.  Significant regional pairwise differences were obtained in number of divorces per 1000 population between the West and both the Northeast and Midwest.  The mean number of divorces per 1000 population were 5.59 in the West, 3.6 in the Northeast, and 3.74 in the Midwest.”  You can present the pairwise results and the MANOVA overall </a:t>
            </a:r>
            <a:r>
              <a:rPr lang="en-US" altLang="en-US" sz="1700" i="1"/>
              <a:t>F</a:t>
            </a:r>
            <a:r>
              <a:rPr lang="en-US" altLang="en-US" sz="1700"/>
              <a:t> results and univariate </a:t>
            </a:r>
            <a:r>
              <a:rPr lang="en-US" altLang="en-US" sz="1700" i="1"/>
              <a:t>F</a:t>
            </a:r>
            <a:r>
              <a:rPr lang="en-US" altLang="en-US" sz="1700"/>
              <a:t> results in separate tables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807A952-816A-854B-82EB-460B0D4C96AC}"/>
              </a:ext>
            </a:extLst>
          </p:cNvPr>
          <p:cNvSpPr>
            <a:spLocks noGrp="1" noChangeArrowheads="1"/>
          </p:cNvSpPr>
          <p:nvPr>
            <p:ph type="title"/>
          </p:nvPr>
        </p:nvSpPr>
        <p:spPr>
          <a:xfrm>
            <a:off x="838200" y="365125"/>
            <a:ext cx="10515600" cy="1325600"/>
          </a:xfrm>
        </p:spPr>
        <p:txBody>
          <a:bodyPr wrap="square" anchor="ctr">
            <a:normAutofit/>
          </a:bodyPr>
          <a:lstStyle/>
          <a:p>
            <a:r>
              <a:rPr lang="en-US" altLang="en-US"/>
              <a:t>Now You Try It!</a:t>
            </a:r>
          </a:p>
        </p:txBody>
      </p:sp>
      <p:sp>
        <p:nvSpPr>
          <p:cNvPr id="25607" name="Text Placeholder 2">
            <a:extLst>
              <a:ext uri="{FF2B5EF4-FFF2-40B4-BE49-F238E27FC236}">
                <a16:creationId xmlns:a16="http://schemas.microsoft.com/office/drawing/2014/main" id="{371A4216-1496-40D0-D9F9-7334B6EF8560}"/>
              </a:ext>
            </a:extLst>
          </p:cNvPr>
          <p:cNvSpPr>
            <a:spLocks noGrp="1"/>
          </p:cNvSpPr>
          <p:nvPr>
            <p:ph type="body" idx="1"/>
          </p:nvPr>
        </p:nvSpPr>
        <p:spPr>
          <a:xfrm>
            <a:off x="838200" y="1825625"/>
            <a:ext cx="10515600" cy="4351200"/>
          </a:xfrm>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68B19F0-F02A-8DF4-493B-6D544B01D9C4}"/>
              </a:ext>
            </a:extLst>
          </p:cNvPr>
          <p:cNvSpPr>
            <a:spLocks noGrp="1" noChangeArrowheads="1"/>
          </p:cNvSpPr>
          <p:nvPr>
            <p:ph type="title"/>
          </p:nvPr>
        </p:nvSpPr>
        <p:spPr/>
        <p:txBody>
          <a:bodyPr/>
          <a:lstStyle/>
          <a:p>
            <a:r>
              <a:rPr lang="en-US" altLang="en-US" sz="3400"/>
              <a:t>Basic Analysis of Variance Concepts</a:t>
            </a:r>
          </a:p>
        </p:txBody>
      </p:sp>
      <p:sp>
        <p:nvSpPr>
          <p:cNvPr id="8195" name="Rectangle 3">
            <a:extLst>
              <a:ext uri="{FF2B5EF4-FFF2-40B4-BE49-F238E27FC236}">
                <a16:creationId xmlns:a16="http://schemas.microsoft.com/office/drawing/2014/main" id="{ED6FCBE7-D106-8F1D-042F-82E02EAA934E}"/>
              </a:ext>
            </a:extLst>
          </p:cNvPr>
          <p:cNvSpPr>
            <a:spLocks noGrp="1" noChangeArrowheads="1"/>
          </p:cNvSpPr>
          <p:nvPr>
            <p:ph idx="1"/>
          </p:nvPr>
        </p:nvSpPr>
        <p:spPr>
          <a:xfrm>
            <a:off x="838200" y="1517073"/>
            <a:ext cx="10515600" cy="4659752"/>
          </a:xfrm>
        </p:spPr>
        <p:txBody>
          <a:bodyPr/>
          <a:lstStyle/>
          <a:p>
            <a:pPr>
              <a:lnSpc>
                <a:spcPct val="80000"/>
              </a:lnSpc>
              <a:buFontTx/>
              <a:buChar char="•"/>
            </a:pPr>
            <a:r>
              <a:rPr lang="en-US" altLang="en-US" sz="2000" dirty="0"/>
              <a:t>We are going to make two estimates of the common population variance, </a:t>
            </a:r>
            <a:r>
              <a:rPr lang="el-GR" altLang="en-US" sz="2000" dirty="0"/>
              <a:t>σ</a:t>
            </a:r>
            <a:r>
              <a:rPr lang="en-US" altLang="en-US" sz="2000" baseline="30000" dirty="0"/>
              <a:t>2</a:t>
            </a:r>
          </a:p>
          <a:p>
            <a:pPr lvl="1">
              <a:lnSpc>
                <a:spcPct val="80000"/>
              </a:lnSpc>
              <a:buFontTx/>
              <a:buChar char="•"/>
            </a:pPr>
            <a:r>
              <a:rPr lang="en-US" altLang="en-US" sz="2000" dirty="0"/>
              <a:t>The first estimate of the common variance </a:t>
            </a:r>
            <a:r>
              <a:rPr lang="el-GR" altLang="en-US" sz="2000" dirty="0"/>
              <a:t>σ</a:t>
            </a:r>
            <a:r>
              <a:rPr lang="en-US" altLang="en-US" sz="2000" baseline="30000" dirty="0"/>
              <a:t>2 </a:t>
            </a:r>
            <a:r>
              <a:rPr lang="en-US" altLang="en-US" sz="2000" dirty="0"/>
              <a:t>is called the “between” (or “among”) estimate and it involves the variance of the IV category means about the grand mean</a:t>
            </a:r>
          </a:p>
          <a:p>
            <a:pPr lvl="1">
              <a:lnSpc>
                <a:spcPct val="80000"/>
              </a:lnSpc>
              <a:buFontTx/>
              <a:buChar char="•"/>
            </a:pPr>
            <a:r>
              <a:rPr lang="en-US" altLang="en-US" sz="2000" dirty="0"/>
              <a:t>The second is called the “within” estimate, which will be a weighted average of the variances within each of the IV categories.  This is an unbiased estimate of </a:t>
            </a:r>
            <a:r>
              <a:rPr lang="el-GR" altLang="en-US" sz="2000" dirty="0"/>
              <a:t>σ</a:t>
            </a:r>
            <a:r>
              <a:rPr lang="en-US" altLang="en-US" sz="2000" baseline="30000" dirty="0"/>
              <a:t>2</a:t>
            </a:r>
            <a:endParaRPr lang="en-US" altLang="en-US" sz="2000" dirty="0"/>
          </a:p>
          <a:p>
            <a:pPr>
              <a:lnSpc>
                <a:spcPct val="80000"/>
              </a:lnSpc>
              <a:buFontTx/>
              <a:buChar char="•"/>
            </a:pPr>
            <a:r>
              <a:rPr lang="en-US" altLang="en-US" sz="2000" dirty="0"/>
              <a:t>The ANOVA test, called the </a:t>
            </a:r>
            <a:r>
              <a:rPr lang="en-US" altLang="en-US" sz="2000" i="1" dirty="0"/>
              <a:t>F</a:t>
            </a:r>
            <a:r>
              <a:rPr lang="en-US" altLang="en-US" sz="2000" dirty="0"/>
              <a:t> test, involves comparing the between estimate to the within estimate</a:t>
            </a:r>
          </a:p>
          <a:p>
            <a:pPr>
              <a:lnSpc>
                <a:spcPct val="80000"/>
              </a:lnSpc>
              <a:buFontTx/>
              <a:buChar char="•"/>
            </a:pPr>
            <a:r>
              <a:rPr lang="en-US" altLang="en-US" sz="2000" dirty="0"/>
              <a:t>If the null hypothesis, that the population means on the DV for the levels of the IV are equal to one another, is true, then the ratio of the between to the within estimate of </a:t>
            </a:r>
            <a:r>
              <a:rPr lang="el-GR" altLang="en-US" sz="2000" dirty="0"/>
              <a:t>σ</a:t>
            </a:r>
            <a:r>
              <a:rPr lang="en-US" altLang="en-US" sz="2000" baseline="30000" dirty="0"/>
              <a:t>2 </a:t>
            </a:r>
            <a:r>
              <a:rPr lang="en-US" altLang="en-US" sz="2000" dirty="0"/>
              <a:t>should be equal to one (that is, the between and within estimates should be the same)</a:t>
            </a:r>
          </a:p>
          <a:p>
            <a:pPr>
              <a:lnSpc>
                <a:spcPct val="80000"/>
              </a:lnSpc>
              <a:buFontTx/>
              <a:buChar char="•"/>
            </a:pPr>
            <a:r>
              <a:rPr lang="en-US" altLang="en-US" sz="2000" dirty="0"/>
              <a:t>If the null hypothesis is false, and the population means are not equal, then the </a:t>
            </a:r>
            <a:r>
              <a:rPr lang="en-US" altLang="en-US" sz="2000" i="1" dirty="0"/>
              <a:t>F</a:t>
            </a:r>
            <a:r>
              <a:rPr lang="en-US" altLang="en-US" sz="2000" dirty="0"/>
              <a:t> ratio will be significantly greater than unity (one).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065BF74-B665-50AB-A851-E0D434080DB1}"/>
              </a:ext>
            </a:extLst>
          </p:cNvPr>
          <p:cNvSpPr>
            <a:spLocks noGrp="1" noChangeArrowheads="1"/>
          </p:cNvSpPr>
          <p:nvPr>
            <p:ph type="title"/>
          </p:nvPr>
        </p:nvSpPr>
        <p:spPr/>
        <p:txBody>
          <a:bodyPr/>
          <a:lstStyle/>
          <a:p>
            <a:r>
              <a:rPr lang="en-US" altLang="en-US"/>
              <a:t>Basic ANOVA Output</a:t>
            </a:r>
          </a:p>
        </p:txBody>
      </p:sp>
      <p:pic>
        <p:nvPicPr>
          <p:cNvPr id="9220" name="Picture 4">
            <a:extLst>
              <a:ext uri="{FF2B5EF4-FFF2-40B4-BE49-F238E27FC236}">
                <a16:creationId xmlns:a16="http://schemas.microsoft.com/office/drawing/2014/main" id="{C61C4C3B-243A-50DE-A91E-01941357A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828800"/>
            <a:ext cx="7086600" cy="230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21" name="Text Box 5">
            <a:extLst>
              <a:ext uri="{FF2B5EF4-FFF2-40B4-BE49-F238E27FC236}">
                <a16:creationId xmlns:a16="http://schemas.microsoft.com/office/drawing/2014/main" id="{842C6BD2-152A-9B9B-282D-FA9F7A405525}"/>
              </a:ext>
            </a:extLst>
          </p:cNvPr>
          <p:cNvSpPr txBox="1">
            <a:spLocks noChangeArrowheads="1"/>
          </p:cNvSpPr>
          <p:nvPr/>
        </p:nvSpPr>
        <p:spPr bwMode="auto">
          <a:xfrm>
            <a:off x="3200401" y="4191000"/>
            <a:ext cx="672147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Some of the things that we learned to look for on the ANOVA output:</a:t>
            </a:r>
          </a:p>
          <a:p>
            <a:r>
              <a:rPr lang="en-US" altLang="en-US"/>
              <a:t>A.  The value of the F ratio (same line as the IV or “factor”)</a:t>
            </a:r>
          </a:p>
          <a:p>
            <a:r>
              <a:rPr lang="en-US" altLang="en-US"/>
              <a:t>B.  The significance of that F ratio (same line)</a:t>
            </a:r>
          </a:p>
          <a:p>
            <a:r>
              <a:rPr lang="en-US" altLang="en-US"/>
              <a:t>C.  The partial eta squared (an estimate of the amount of the “effect size” attributable to between-group differences (differences in levels of the IV (ranges from 0 to 1 where 1 is strongest)</a:t>
            </a:r>
          </a:p>
          <a:p>
            <a:r>
              <a:rPr lang="en-US" altLang="en-US"/>
              <a:t>D.  The power to detect the effect (ranges from 0 to 1 where 1 is strongest)</a:t>
            </a:r>
          </a:p>
          <a:p>
            <a:pPr>
              <a:buFontTx/>
              <a:buChar char="•"/>
            </a:pPr>
            <a:endParaRPr lang="en-US" altLang="en-US"/>
          </a:p>
        </p:txBody>
      </p:sp>
      <p:sp>
        <p:nvSpPr>
          <p:cNvPr id="9222" name="Line 6">
            <a:extLst>
              <a:ext uri="{FF2B5EF4-FFF2-40B4-BE49-F238E27FC236}">
                <a16:creationId xmlns:a16="http://schemas.microsoft.com/office/drawing/2014/main" id="{4F9F7AAC-5EB0-3124-C517-217E5E23C17B}"/>
              </a:ext>
            </a:extLst>
          </p:cNvPr>
          <p:cNvSpPr>
            <a:spLocks noChangeShapeType="1"/>
          </p:cNvSpPr>
          <p:nvPr/>
        </p:nvSpPr>
        <p:spPr bwMode="auto">
          <a:xfrm flipV="1">
            <a:off x="2438400" y="3048000"/>
            <a:ext cx="457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3" name="Line 7">
            <a:extLst>
              <a:ext uri="{FF2B5EF4-FFF2-40B4-BE49-F238E27FC236}">
                <a16:creationId xmlns:a16="http://schemas.microsoft.com/office/drawing/2014/main" id="{08922B83-D0D8-7DBD-2E2C-9D131034BB13}"/>
              </a:ext>
            </a:extLst>
          </p:cNvPr>
          <p:cNvSpPr>
            <a:spLocks noChangeShapeType="1"/>
          </p:cNvSpPr>
          <p:nvPr/>
        </p:nvSpPr>
        <p:spPr bwMode="auto">
          <a:xfrm flipV="1">
            <a:off x="6324600" y="3124200"/>
            <a:ext cx="152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Line 8">
            <a:extLst>
              <a:ext uri="{FF2B5EF4-FFF2-40B4-BE49-F238E27FC236}">
                <a16:creationId xmlns:a16="http://schemas.microsoft.com/office/drawing/2014/main" id="{40138AAB-0179-25AA-3B2B-043FAA789838}"/>
              </a:ext>
            </a:extLst>
          </p:cNvPr>
          <p:cNvSpPr>
            <a:spLocks noChangeShapeType="1"/>
          </p:cNvSpPr>
          <p:nvPr/>
        </p:nvSpPr>
        <p:spPr bwMode="auto">
          <a:xfrm flipV="1">
            <a:off x="7162800" y="3124200"/>
            <a:ext cx="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Line 9">
            <a:extLst>
              <a:ext uri="{FF2B5EF4-FFF2-40B4-BE49-F238E27FC236}">
                <a16:creationId xmlns:a16="http://schemas.microsoft.com/office/drawing/2014/main" id="{3155B78B-742F-34FC-D743-3EAFB40DB789}"/>
              </a:ext>
            </a:extLst>
          </p:cNvPr>
          <p:cNvSpPr>
            <a:spLocks noChangeShapeType="1"/>
          </p:cNvSpPr>
          <p:nvPr/>
        </p:nvSpPr>
        <p:spPr bwMode="auto">
          <a:xfrm flipV="1">
            <a:off x="7924800" y="3200400"/>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6" name="Line 10">
            <a:extLst>
              <a:ext uri="{FF2B5EF4-FFF2-40B4-BE49-F238E27FC236}">
                <a16:creationId xmlns:a16="http://schemas.microsoft.com/office/drawing/2014/main" id="{56E8ED06-8D0D-EE55-0E12-D0ADB1A8350C}"/>
              </a:ext>
            </a:extLst>
          </p:cNvPr>
          <p:cNvSpPr>
            <a:spLocks noChangeShapeType="1"/>
          </p:cNvSpPr>
          <p:nvPr/>
        </p:nvSpPr>
        <p:spPr bwMode="auto">
          <a:xfrm flipV="1">
            <a:off x="9296400" y="32004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Text Box 11">
            <a:extLst>
              <a:ext uri="{FF2B5EF4-FFF2-40B4-BE49-F238E27FC236}">
                <a16:creationId xmlns:a16="http://schemas.microsoft.com/office/drawing/2014/main" id="{54EBB790-1451-2E0B-AD81-8E39428E88C4}"/>
              </a:ext>
            </a:extLst>
          </p:cNvPr>
          <p:cNvSpPr txBox="1">
            <a:spLocks noChangeArrowheads="1"/>
          </p:cNvSpPr>
          <p:nvPr/>
        </p:nvSpPr>
        <p:spPr bwMode="auto">
          <a:xfrm>
            <a:off x="1752601" y="3276601"/>
            <a:ext cx="1082675"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The IV, father’s highest degree</a:t>
            </a:r>
          </a:p>
        </p:txBody>
      </p:sp>
      <p:sp>
        <p:nvSpPr>
          <p:cNvPr id="9228" name="Text Box 12">
            <a:extLst>
              <a:ext uri="{FF2B5EF4-FFF2-40B4-BE49-F238E27FC236}">
                <a16:creationId xmlns:a16="http://schemas.microsoft.com/office/drawing/2014/main" id="{1CF1D9CA-0948-2846-ED38-442523AE1B7E}"/>
              </a:ext>
            </a:extLst>
          </p:cNvPr>
          <p:cNvSpPr txBox="1">
            <a:spLocks noChangeArrowheads="1"/>
          </p:cNvSpPr>
          <p:nvPr/>
        </p:nvSpPr>
        <p:spPr bwMode="auto">
          <a:xfrm>
            <a:off x="6076950" y="3638550"/>
            <a:ext cx="323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A</a:t>
            </a:r>
          </a:p>
        </p:txBody>
      </p:sp>
      <p:sp>
        <p:nvSpPr>
          <p:cNvPr id="9229" name="Text Box 13">
            <a:extLst>
              <a:ext uri="{FF2B5EF4-FFF2-40B4-BE49-F238E27FC236}">
                <a16:creationId xmlns:a16="http://schemas.microsoft.com/office/drawing/2014/main" id="{CF813647-1141-B818-939B-1656BFE60F1A}"/>
              </a:ext>
            </a:extLst>
          </p:cNvPr>
          <p:cNvSpPr txBox="1">
            <a:spLocks noChangeArrowheads="1"/>
          </p:cNvSpPr>
          <p:nvPr/>
        </p:nvSpPr>
        <p:spPr bwMode="auto">
          <a:xfrm>
            <a:off x="6838950" y="3638550"/>
            <a:ext cx="323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B</a:t>
            </a:r>
          </a:p>
        </p:txBody>
      </p:sp>
      <p:sp>
        <p:nvSpPr>
          <p:cNvPr id="9230" name="Text Box 14">
            <a:extLst>
              <a:ext uri="{FF2B5EF4-FFF2-40B4-BE49-F238E27FC236}">
                <a16:creationId xmlns:a16="http://schemas.microsoft.com/office/drawing/2014/main" id="{D9BC35B8-54A9-F5DE-4DC0-1881DF8848BF}"/>
              </a:ext>
            </a:extLst>
          </p:cNvPr>
          <p:cNvSpPr txBox="1">
            <a:spLocks noChangeArrowheads="1"/>
          </p:cNvSpPr>
          <p:nvPr/>
        </p:nvSpPr>
        <p:spPr bwMode="auto">
          <a:xfrm>
            <a:off x="7620000" y="3638550"/>
            <a:ext cx="332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C</a:t>
            </a:r>
          </a:p>
        </p:txBody>
      </p:sp>
      <p:sp>
        <p:nvSpPr>
          <p:cNvPr id="9231" name="Text Box 15">
            <a:extLst>
              <a:ext uri="{FF2B5EF4-FFF2-40B4-BE49-F238E27FC236}">
                <a16:creationId xmlns:a16="http://schemas.microsoft.com/office/drawing/2014/main" id="{411CF25D-D5BB-D7B2-8F55-3584AC3C2BC2}"/>
              </a:ext>
            </a:extLst>
          </p:cNvPr>
          <p:cNvSpPr txBox="1">
            <a:spLocks noChangeArrowheads="1"/>
          </p:cNvSpPr>
          <p:nvPr/>
        </p:nvSpPr>
        <p:spPr bwMode="auto">
          <a:xfrm>
            <a:off x="8956676" y="3638550"/>
            <a:ext cx="3397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a:t>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1676F13-3355-5E47-E8DD-F11F7AB3C904}"/>
              </a:ext>
            </a:extLst>
          </p:cNvPr>
          <p:cNvSpPr>
            <a:spLocks noGrp="1" noChangeArrowheads="1"/>
          </p:cNvSpPr>
          <p:nvPr>
            <p:ph type="title"/>
          </p:nvPr>
        </p:nvSpPr>
        <p:spPr/>
        <p:txBody>
          <a:bodyPr/>
          <a:lstStyle/>
          <a:p>
            <a:r>
              <a:rPr lang="en-US" altLang="en-US"/>
              <a:t>More Review of ANOVA</a:t>
            </a:r>
          </a:p>
        </p:txBody>
      </p:sp>
      <p:sp>
        <p:nvSpPr>
          <p:cNvPr id="10243" name="Rectangle 3">
            <a:extLst>
              <a:ext uri="{FF2B5EF4-FFF2-40B4-BE49-F238E27FC236}">
                <a16:creationId xmlns:a16="http://schemas.microsoft.com/office/drawing/2014/main" id="{BCFD7CC1-914E-B0F6-AA1B-B65C22A93BA7}"/>
              </a:ext>
            </a:extLst>
          </p:cNvPr>
          <p:cNvSpPr>
            <a:spLocks noGrp="1" noChangeArrowheads="1"/>
          </p:cNvSpPr>
          <p:nvPr>
            <p:ph idx="1"/>
          </p:nvPr>
        </p:nvSpPr>
        <p:spPr>
          <a:xfrm>
            <a:off x="2090738" y="1752600"/>
            <a:ext cx="7967662" cy="3352800"/>
          </a:xfrm>
        </p:spPr>
        <p:txBody>
          <a:bodyPr>
            <a:normAutofit lnSpcReduction="10000"/>
          </a:bodyPr>
          <a:lstStyle/>
          <a:p>
            <a:pPr>
              <a:lnSpc>
                <a:spcPct val="80000"/>
              </a:lnSpc>
              <a:buFontTx/>
              <a:buChar char="•"/>
            </a:pPr>
            <a:r>
              <a:rPr lang="en-US" altLang="en-US" sz="1700"/>
              <a:t>Even if we have obtained a significant value of </a:t>
            </a:r>
            <a:r>
              <a:rPr lang="en-US" altLang="en-US" sz="1700" i="1"/>
              <a:t>F</a:t>
            </a:r>
            <a:r>
              <a:rPr lang="en-US" altLang="en-US" sz="1700"/>
              <a:t> and the overall difference of means is significant, the </a:t>
            </a:r>
            <a:r>
              <a:rPr lang="en-US" altLang="en-US" sz="1700" i="1"/>
              <a:t>F</a:t>
            </a:r>
            <a:r>
              <a:rPr lang="en-US" altLang="en-US" sz="1700"/>
              <a:t> statistic isn’t telling us anything about how the mean scores varied among the levels of the IV. </a:t>
            </a:r>
          </a:p>
          <a:p>
            <a:pPr>
              <a:lnSpc>
                <a:spcPct val="80000"/>
              </a:lnSpc>
              <a:buFontTx/>
              <a:buChar char="•"/>
            </a:pPr>
            <a:r>
              <a:rPr lang="en-US" altLang="en-US" sz="1700"/>
              <a:t>We can do some pairwise</a:t>
            </a:r>
            <a:r>
              <a:rPr lang="en-US" altLang="en-US" sz="1700" i="1"/>
              <a:t> </a:t>
            </a:r>
            <a:r>
              <a:rPr lang="en-US" altLang="en-US" sz="1700"/>
              <a:t>tests after the fact in which we compare the means of the levels of the IV</a:t>
            </a:r>
          </a:p>
          <a:p>
            <a:pPr>
              <a:lnSpc>
                <a:spcPct val="80000"/>
              </a:lnSpc>
              <a:buFontTx/>
              <a:buChar char="•"/>
            </a:pPr>
            <a:r>
              <a:rPr lang="en-US" altLang="en-US" sz="1700"/>
              <a:t>The type of test we do depends on whether or not the variances of the groups (conditions or levels of the IV) are equal</a:t>
            </a:r>
          </a:p>
          <a:p>
            <a:pPr>
              <a:lnSpc>
                <a:spcPct val="80000"/>
              </a:lnSpc>
              <a:buFontTx/>
              <a:buChar char="•"/>
            </a:pPr>
            <a:r>
              <a:rPr lang="en-US" altLang="en-US" sz="1700"/>
              <a:t>We test this using the Levene statistic.  </a:t>
            </a:r>
          </a:p>
          <a:p>
            <a:pPr lvl="1">
              <a:lnSpc>
                <a:spcPct val="80000"/>
              </a:lnSpc>
              <a:buFontTx/>
              <a:buChar char="•"/>
            </a:pPr>
            <a:r>
              <a:rPr lang="en-US" altLang="en-US" sz="1500"/>
              <a:t>If it is significant at p &lt; .05 (group variances are significantly different) we use an alternative post-hoc test like Tamhane</a:t>
            </a:r>
          </a:p>
          <a:p>
            <a:pPr lvl="1">
              <a:lnSpc>
                <a:spcPct val="80000"/>
              </a:lnSpc>
              <a:buFontTx/>
              <a:buChar char="•"/>
            </a:pPr>
            <a:r>
              <a:rPr lang="en-US" altLang="en-US" sz="1500"/>
              <a:t>If it is not significant (groups variances are not significantly different) we can use the Sheffé or similar test</a:t>
            </a:r>
          </a:p>
          <a:p>
            <a:pPr lvl="1">
              <a:lnSpc>
                <a:spcPct val="80000"/>
              </a:lnSpc>
              <a:buFontTx/>
              <a:buChar char="•"/>
            </a:pPr>
            <a:r>
              <a:rPr lang="en-US" altLang="en-US" sz="1500"/>
              <a:t>In this example, variances are not significantly different (p &gt; .05) so we use the Sheffé test</a:t>
            </a:r>
          </a:p>
          <a:p>
            <a:pPr>
              <a:lnSpc>
                <a:spcPct val="80000"/>
              </a:lnSpc>
            </a:pPr>
            <a:endParaRPr lang="en-US" altLang="en-US" sz="1700"/>
          </a:p>
        </p:txBody>
      </p:sp>
      <p:pic>
        <p:nvPicPr>
          <p:cNvPr id="10244" name="Picture 4">
            <a:extLst>
              <a:ext uri="{FF2B5EF4-FFF2-40B4-BE49-F238E27FC236}">
                <a16:creationId xmlns:a16="http://schemas.microsoft.com/office/drawing/2014/main" id="{38520FC2-5ABE-D0BE-9ECB-4BF0667FE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5029200"/>
            <a:ext cx="2895600" cy="107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F0EB5AC-B674-36C0-FE6D-4189C8C5C68E}"/>
              </a:ext>
            </a:extLst>
          </p:cNvPr>
          <p:cNvSpPr>
            <a:spLocks noGrp="1" noChangeArrowheads="1"/>
          </p:cNvSpPr>
          <p:nvPr>
            <p:ph type="title"/>
          </p:nvPr>
        </p:nvSpPr>
        <p:spPr/>
        <p:txBody>
          <a:bodyPr/>
          <a:lstStyle/>
          <a:p>
            <a:r>
              <a:rPr lang="en-US" altLang="en-US"/>
              <a:t>Review of Factorial ANOVA</a:t>
            </a:r>
          </a:p>
        </p:txBody>
      </p:sp>
      <p:sp>
        <p:nvSpPr>
          <p:cNvPr id="11267" name="Rectangle 3">
            <a:extLst>
              <a:ext uri="{FF2B5EF4-FFF2-40B4-BE49-F238E27FC236}">
                <a16:creationId xmlns:a16="http://schemas.microsoft.com/office/drawing/2014/main" id="{5B40E686-A407-8E63-7DE6-1C70D1850F8D}"/>
              </a:ext>
            </a:extLst>
          </p:cNvPr>
          <p:cNvSpPr>
            <a:spLocks noGrp="1" noChangeArrowheads="1"/>
          </p:cNvSpPr>
          <p:nvPr>
            <p:ph idx="1"/>
          </p:nvPr>
        </p:nvSpPr>
        <p:spPr/>
        <p:txBody>
          <a:bodyPr>
            <a:normAutofit/>
          </a:bodyPr>
          <a:lstStyle/>
          <a:p>
            <a:pPr>
              <a:lnSpc>
                <a:spcPct val="80000"/>
              </a:lnSpc>
            </a:pPr>
            <a:r>
              <a:rPr lang="en-US" altLang="en-US" sz="2000"/>
              <a:t>Two-way ANOVA is applied to a situation in which you have two independent nominal-level variables and one interval or better dependent variable</a:t>
            </a:r>
          </a:p>
          <a:p>
            <a:pPr>
              <a:lnSpc>
                <a:spcPct val="80000"/>
              </a:lnSpc>
            </a:pPr>
            <a:r>
              <a:rPr lang="en-US" altLang="en-US" sz="2000"/>
              <a:t>Each of the independent variables may have any number of levels or conditions (e.g., Treatment 1, Treatment 2, Treatment 3…… No Treatment)</a:t>
            </a:r>
          </a:p>
          <a:p>
            <a:pPr>
              <a:lnSpc>
                <a:spcPct val="80000"/>
              </a:lnSpc>
            </a:pPr>
            <a:r>
              <a:rPr lang="en-US" altLang="en-US" sz="2000"/>
              <a:t>In a two-way ANOVA you will obtain 3 F ratios</a:t>
            </a:r>
          </a:p>
          <a:p>
            <a:pPr lvl="1">
              <a:lnSpc>
                <a:spcPct val="80000"/>
              </a:lnSpc>
            </a:pPr>
            <a:r>
              <a:rPr lang="en-US" altLang="en-US" sz="2000"/>
              <a:t>One of these will tell you if your first independent variable has a significant </a:t>
            </a:r>
            <a:r>
              <a:rPr lang="en-US" altLang="en-US" sz="2000" i="1"/>
              <a:t>main effect</a:t>
            </a:r>
            <a:r>
              <a:rPr lang="en-US" altLang="en-US" sz="2000"/>
              <a:t> on the DV</a:t>
            </a:r>
          </a:p>
          <a:p>
            <a:pPr lvl="1">
              <a:lnSpc>
                <a:spcPct val="80000"/>
              </a:lnSpc>
            </a:pPr>
            <a:r>
              <a:rPr lang="en-US" altLang="en-US" sz="2000"/>
              <a:t>A second will tell you if your second independent variable has a significant </a:t>
            </a:r>
            <a:r>
              <a:rPr lang="en-US" altLang="en-US" sz="2000" i="1"/>
              <a:t>main effect</a:t>
            </a:r>
            <a:r>
              <a:rPr lang="en-US" altLang="en-US" sz="2000"/>
              <a:t> on the DV</a:t>
            </a:r>
          </a:p>
          <a:p>
            <a:pPr lvl="1">
              <a:lnSpc>
                <a:spcPct val="80000"/>
              </a:lnSpc>
            </a:pPr>
            <a:r>
              <a:rPr lang="en-US" altLang="en-US" sz="2000"/>
              <a:t>The third will tell you if the </a:t>
            </a:r>
            <a:r>
              <a:rPr lang="en-US" altLang="en-US" sz="2000" i="1"/>
              <a:t>interaction</a:t>
            </a:r>
            <a:r>
              <a:rPr lang="en-US" altLang="en-US" sz="2000"/>
              <a:t> of the two independent variables has a significant effect on the DV,  that is, if the impact of one IV depends on the level of the other</a:t>
            </a:r>
            <a:r>
              <a:rPr lang="en-US" altLang="en-US" sz="2500"/>
              <a:t> </a:t>
            </a:r>
          </a:p>
          <a:p>
            <a:pPr>
              <a:lnSpc>
                <a:spcPct val="80000"/>
              </a:lnSpc>
            </a:pPr>
            <a:endParaRPr lang="en-US" altLang="en-US" sz="2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AA2D9E1-57FC-0855-DDBB-377D1200A5B2}"/>
              </a:ext>
            </a:extLst>
          </p:cNvPr>
          <p:cNvSpPr>
            <a:spLocks noGrp="1" noChangeArrowheads="1"/>
          </p:cNvSpPr>
          <p:nvPr>
            <p:ph type="title"/>
          </p:nvPr>
        </p:nvSpPr>
        <p:spPr/>
        <p:txBody>
          <a:bodyPr/>
          <a:lstStyle/>
          <a:p>
            <a:r>
              <a:rPr lang="en-US" altLang="en-US"/>
              <a:t>Review:  Factorial ANOVA Example</a:t>
            </a:r>
          </a:p>
        </p:txBody>
      </p:sp>
      <p:sp>
        <p:nvSpPr>
          <p:cNvPr id="17411" name="Text Box 3">
            <a:extLst>
              <a:ext uri="{FF2B5EF4-FFF2-40B4-BE49-F238E27FC236}">
                <a16:creationId xmlns:a16="http://schemas.microsoft.com/office/drawing/2014/main" id="{0B6AE3D4-36AA-02EC-BACE-9882421EE212}"/>
              </a:ext>
            </a:extLst>
          </p:cNvPr>
          <p:cNvSpPr txBox="1">
            <a:spLocks noChangeArrowheads="1"/>
          </p:cNvSpPr>
          <p:nvPr/>
        </p:nvSpPr>
        <p:spPr bwMode="auto">
          <a:xfrm>
            <a:off x="2133600" y="4495800"/>
            <a:ext cx="76962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r>
              <a:rPr lang="en-US" altLang="en-US">
                <a:latin typeface="Verdana" panose="020B0604030504040204" pitchFamily="34" charset="0"/>
              </a:rPr>
              <a:t>Tests of Hypotheses:  </a:t>
            </a:r>
          </a:p>
          <a:p>
            <a:pPr>
              <a:buFontTx/>
              <a:buAutoNum type="arabicParenBoth"/>
            </a:pPr>
            <a:r>
              <a:rPr lang="en-US" altLang="en-US">
                <a:latin typeface="Verdana" panose="020B0604030504040204" pitchFamily="34" charset="0"/>
              </a:rPr>
              <a:t>There is no significant main effect for education level (F(2, 58) = 1.685, p = .194, partial eta squared = .055) (red dots)</a:t>
            </a:r>
          </a:p>
          <a:p>
            <a:pPr>
              <a:buFontTx/>
              <a:buAutoNum type="arabicParenBoth"/>
            </a:pPr>
            <a:r>
              <a:rPr lang="en-US" altLang="en-US">
                <a:latin typeface="Verdana" panose="020B0604030504040204" pitchFamily="34" charset="0"/>
              </a:rPr>
              <a:t>There is no significant main effect for marital status (F (1, 58) = .441, p = .509, partial eta squared = .008)(green dots)</a:t>
            </a:r>
          </a:p>
          <a:p>
            <a:pPr>
              <a:buFontTx/>
              <a:buAutoNum type="arabicParenBoth"/>
            </a:pPr>
            <a:r>
              <a:rPr lang="en-US" altLang="en-US">
                <a:latin typeface="Verdana" panose="020B0604030504040204" pitchFamily="34" charset="0"/>
              </a:rPr>
              <a:t>There is a </a:t>
            </a:r>
            <a:r>
              <a:rPr lang="en-US" altLang="en-US">
                <a:solidFill>
                  <a:schemeClr val="accent2"/>
                </a:solidFill>
                <a:latin typeface="Verdana" panose="020B0604030504040204" pitchFamily="34" charset="0"/>
              </a:rPr>
              <a:t>significant interaction effect</a:t>
            </a:r>
            <a:r>
              <a:rPr lang="en-US" altLang="en-US">
                <a:latin typeface="Verdana" panose="020B0604030504040204" pitchFamily="34" charset="0"/>
              </a:rPr>
              <a:t> of marital status and education level (F (2, 58) = 3.586, p = .034, partial eta squared = .110) (blue dots)</a:t>
            </a:r>
          </a:p>
        </p:txBody>
      </p:sp>
      <p:pic>
        <p:nvPicPr>
          <p:cNvPr id="17412" name="Picture 4">
            <a:extLst>
              <a:ext uri="{FF2B5EF4-FFF2-40B4-BE49-F238E27FC236}">
                <a16:creationId xmlns:a16="http://schemas.microsoft.com/office/drawing/2014/main" id="{BDDC3A73-2DDC-30D2-CBEF-47BBC22D0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1752600"/>
            <a:ext cx="7288213"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2F3039C-4F3C-E47E-F92A-BC036752B8F2}"/>
              </a:ext>
            </a:extLst>
          </p:cNvPr>
          <p:cNvSpPr>
            <a:spLocks noGrp="1" noChangeArrowheads="1"/>
          </p:cNvSpPr>
          <p:nvPr>
            <p:ph type="title"/>
          </p:nvPr>
        </p:nvSpPr>
        <p:spPr/>
        <p:txBody>
          <a:bodyPr/>
          <a:lstStyle/>
          <a:p>
            <a:r>
              <a:rPr lang="en-US" altLang="en-US" sz="4200" dirty="0"/>
              <a:t>Plots of Interaction Effects</a:t>
            </a:r>
          </a:p>
        </p:txBody>
      </p:sp>
      <p:graphicFrame>
        <p:nvGraphicFramePr>
          <p:cNvPr id="18435" name="Object 3">
            <a:extLst>
              <a:ext uri="{FF2B5EF4-FFF2-40B4-BE49-F238E27FC236}">
                <a16:creationId xmlns:a16="http://schemas.microsoft.com/office/drawing/2014/main" id="{40867C6C-245B-F3F5-F949-F1845284A270}"/>
              </a:ext>
            </a:extLst>
          </p:cNvPr>
          <p:cNvGraphicFramePr>
            <a:graphicFrameLocks noGrp="1" noChangeAspect="1"/>
          </p:cNvGraphicFramePr>
          <p:nvPr>
            <p:ph idx="1"/>
          </p:nvPr>
        </p:nvGraphicFramePr>
        <p:xfrm>
          <a:off x="2520951" y="1981200"/>
          <a:ext cx="4303713" cy="3513138"/>
        </p:xfrm>
        <a:graphic>
          <a:graphicData uri="http://schemas.openxmlformats.org/presentationml/2006/ole">
            <mc:AlternateContent xmlns:mc="http://schemas.openxmlformats.org/markup-compatibility/2006">
              <mc:Choice xmlns:v="urn:schemas-microsoft-com:vml" Requires="v">
                <p:oleObj name="Picture" r:id="rId3" imgW="4495800" imgH="3670300" progId="StaticEnhancedMetafile">
                  <p:embed/>
                </p:oleObj>
              </mc:Choice>
              <mc:Fallback>
                <p:oleObj name="Picture" r:id="rId3" imgW="4495800" imgH="3670300" progId="StaticEnhancedMetafile">
                  <p:embed/>
                  <p:pic>
                    <p:nvPicPr>
                      <p:cNvPr id="18435" name="Object 3">
                        <a:extLst>
                          <a:ext uri="{FF2B5EF4-FFF2-40B4-BE49-F238E27FC236}">
                            <a16:creationId xmlns:a16="http://schemas.microsoft.com/office/drawing/2014/main" id="{40867C6C-245B-F3F5-F949-F1845284A2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951" y="1981200"/>
                        <a:ext cx="4303713" cy="351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 name="Text Box 4">
            <a:extLst>
              <a:ext uri="{FF2B5EF4-FFF2-40B4-BE49-F238E27FC236}">
                <a16:creationId xmlns:a16="http://schemas.microsoft.com/office/drawing/2014/main" id="{656C50A7-C009-F619-AEB8-BF90B19E30CF}"/>
              </a:ext>
            </a:extLst>
          </p:cNvPr>
          <p:cNvSpPr txBox="1">
            <a:spLocks noChangeArrowheads="1"/>
          </p:cNvSpPr>
          <p:nvPr/>
        </p:nvSpPr>
        <p:spPr bwMode="auto">
          <a:xfrm>
            <a:off x="6858001" y="1828800"/>
            <a:ext cx="321627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Education Level is plotted along the horizontal axis and hours spent on the net is plotted along the vertical axis.  The red and green lines show how marital status interacts with education level. Here we note that spending time on the Internet is strongest among the Post High School group for single people, but lowest among this group for married people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558E4D8-F4DB-262C-1B82-DAD861FE11BD}"/>
              </a:ext>
            </a:extLst>
          </p:cNvPr>
          <p:cNvSpPr>
            <a:spLocks noGrp="1" noChangeArrowheads="1"/>
          </p:cNvSpPr>
          <p:nvPr>
            <p:ph type="title"/>
          </p:nvPr>
        </p:nvSpPr>
        <p:spPr/>
        <p:txBody>
          <a:bodyPr/>
          <a:lstStyle/>
          <a:p>
            <a:r>
              <a:rPr lang="en-US" altLang="en-US" sz="3400"/>
              <a:t>MANOVA:  What Kinds of Hypotheses Can it Test?</a:t>
            </a:r>
          </a:p>
        </p:txBody>
      </p:sp>
      <p:sp>
        <p:nvSpPr>
          <p:cNvPr id="19459" name="Rectangle 3">
            <a:extLst>
              <a:ext uri="{FF2B5EF4-FFF2-40B4-BE49-F238E27FC236}">
                <a16:creationId xmlns:a16="http://schemas.microsoft.com/office/drawing/2014/main" id="{27ED092D-DE45-A68D-1776-6B931B88CAAD}"/>
              </a:ext>
            </a:extLst>
          </p:cNvPr>
          <p:cNvSpPr>
            <a:spLocks noGrp="1" noChangeArrowheads="1"/>
          </p:cNvSpPr>
          <p:nvPr>
            <p:ph idx="1"/>
          </p:nvPr>
        </p:nvSpPr>
        <p:spPr/>
        <p:txBody>
          <a:bodyPr/>
          <a:lstStyle/>
          <a:p>
            <a:pPr>
              <a:lnSpc>
                <a:spcPct val="80000"/>
              </a:lnSpc>
            </a:pPr>
            <a:r>
              <a:rPr lang="en-US" altLang="en-US"/>
              <a:t>A MANOVA or multivariate analysis of variance is a way to test the hypothesis that one or more independent variables, or factors, have an effect on </a:t>
            </a:r>
            <a:r>
              <a:rPr lang="en-US" altLang="en-US" u="sng"/>
              <a:t>a set of two or more dependent variables</a:t>
            </a:r>
          </a:p>
          <a:p>
            <a:pPr lvl="1">
              <a:lnSpc>
                <a:spcPct val="80000"/>
              </a:lnSpc>
            </a:pPr>
            <a:r>
              <a:rPr lang="en-US" altLang="en-US" sz="2000"/>
              <a:t>For example, you might wish to test the hypothesis that sex and ethnicity interact to influence  a set of job-related outcomes including attitudes toward co-workers, attitudes toward supervisors, feelings of belonging in the work environment, and identification with the corporate culture</a:t>
            </a:r>
          </a:p>
          <a:p>
            <a:pPr lvl="1">
              <a:lnSpc>
                <a:spcPct val="80000"/>
              </a:lnSpc>
            </a:pPr>
            <a:r>
              <a:rPr lang="en-US" altLang="en-US" sz="2000"/>
              <a:t>As another example, you might want to test the hypothesis that three different methods of teaching writing result in significant differences in ratings of student creativity, student acquisition of grammar, and assessments of writing quality by an independent panel of judges</a:t>
            </a:r>
          </a:p>
        </p:txBody>
      </p:sp>
    </p:spTree>
  </p:cSld>
  <p:clrMapOvr>
    <a:masterClrMapping/>
  </p:clrMapOvr>
</p:sld>
</file>

<file path=ppt/theme/theme1.xml><?xml version="1.0" encoding="utf-8"?>
<a:theme xmlns:a="http://schemas.openxmlformats.org/drawingml/2006/main" name="DBS Branded">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BS Branded" id="{53BE9FB0-C066-4E76-A8BD-9428ED345C9E}" vid="{31D6D55D-8C3E-4C91-8917-821E3F8299C4}"/>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DBS Branded</Template>
  <TotalTime>1774</TotalTime>
  <Words>3157</Words>
  <Application>Microsoft Macintosh PowerPoint</Application>
  <PresentationFormat>Widescreen</PresentationFormat>
  <Paragraphs>149</Paragraphs>
  <Slides>25</Slides>
  <Notes>24</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25</vt:i4>
      </vt:variant>
    </vt:vector>
  </HeadingPairs>
  <TitlesOfParts>
    <vt:vector size="32" baseType="lpstr">
      <vt:lpstr>Arial</vt:lpstr>
      <vt:lpstr>Calibri</vt:lpstr>
      <vt:lpstr>Verdana</vt:lpstr>
      <vt:lpstr>Wingdings</vt:lpstr>
      <vt:lpstr>DBS Branded</vt:lpstr>
      <vt:lpstr>Simple Light</vt:lpstr>
      <vt:lpstr>Picture (Enhanced Metafile)</vt:lpstr>
      <vt:lpstr>MANOVA: Multivariate Analysis of Variance</vt:lpstr>
      <vt:lpstr>Review of ANOVA:  Univariate Analysis of Variance</vt:lpstr>
      <vt:lpstr>Basic Analysis of Variance Concepts</vt:lpstr>
      <vt:lpstr>Basic ANOVA Output</vt:lpstr>
      <vt:lpstr>More Review of ANOVA</vt:lpstr>
      <vt:lpstr>Review of Factorial ANOVA</vt:lpstr>
      <vt:lpstr>Review:  Factorial ANOVA Example</vt:lpstr>
      <vt:lpstr>Plots of Interaction Effects</vt:lpstr>
      <vt:lpstr>MANOVA:  What Kinds of Hypotheses Can it Test?</vt:lpstr>
      <vt:lpstr>Why Should You Do a MANOVA?</vt:lpstr>
      <vt:lpstr>Assumptions of MANOVA</vt:lpstr>
      <vt:lpstr>Assumptions of MANOVA, cont’d</vt:lpstr>
      <vt:lpstr>Assumptions of MANOVA, cont’d</vt:lpstr>
      <vt:lpstr>Assumptions of MANOVA, cont’d</vt:lpstr>
      <vt:lpstr>MANOVA Example</vt:lpstr>
      <vt:lpstr>MANOVA test of Our Hypothesis</vt:lpstr>
      <vt:lpstr>MANOVA Test of our Hypothesis, cont’d</vt:lpstr>
      <vt:lpstr>Box’s Test of Equality of Covariance Matrices</vt:lpstr>
      <vt:lpstr>Looking at the Individual Dependent Variables</vt:lpstr>
      <vt:lpstr>Univariate ANOVA tests of  Three Dependent Variables</vt:lpstr>
      <vt:lpstr>Writing up More of Your Results</vt:lpstr>
      <vt:lpstr>Finally, Post-hoc Comparisons with Sheffé Test for the DVs that had Significant Univariate ANOVAs</vt:lpstr>
      <vt:lpstr>Significant Pairwise Regional Differences on the Two Significant DVs</vt:lpstr>
      <vt:lpstr>Writing up All of Your MANOVA Results</vt:lpstr>
      <vt:lpstr>Now You Try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Administration</dc:title>
  <dc:creator>Dr. Shazia A Afzal</dc:creator>
  <cp:lastModifiedBy>Alexander Victor</cp:lastModifiedBy>
  <cp:revision>14</cp:revision>
  <dcterms:created xsi:type="dcterms:W3CDTF">2015-11-01T22:40:52Z</dcterms:created>
  <dcterms:modified xsi:type="dcterms:W3CDTF">2024-11-20T20:32:30Z</dcterms:modified>
</cp:coreProperties>
</file>