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Squada One"/>
      <p:regular r:id="rId19"/>
    </p:embeddedFont>
    <p:embeddedFont>
      <p:font typeface="Roboto Condensed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regular.fntdata"/><Relationship Id="rId22" Type="http://schemas.openxmlformats.org/officeDocument/2006/relationships/font" Target="fonts/RobotoCondensedLight-italic.fntdata"/><Relationship Id="rId21" Type="http://schemas.openxmlformats.org/officeDocument/2006/relationships/font" Target="fonts/RobotoCondensedLight-bold.fntdata"/><Relationship Id="rId23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SquadaOne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a37f0e4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26a37f0e4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a37f0e4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6a37f0e4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aaee48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2aaee48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56" name="Google Shape;56;p13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7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7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7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" name="Google Shape;97;p19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20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1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1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21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21" name="Google Shape;121;p21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5" name="Google Shape;155;p25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27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p27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7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7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34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35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35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35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35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42" name="Google Shape;242;p3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48" name="Google Shape;248;p3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8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38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40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0" name="Google Shape;270;p40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1" name="Google Shape;271;p40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2" name="Google Shape;272;p40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40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4" name="Google Shape;274;p40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40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6" name="Google Shape;276;p40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1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1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1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41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43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-GB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en-GB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en-GB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3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6B26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6B26B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b="0" i="0" sz="30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proposed in Z-Hacks </a:t>
            </a:r>
            <a:r>
              <a:rPr lang="en-GB"/>
              <a:t>H</a:t>
            </a:r>
            <a:r>
              <a:rPr lang="en-GB"/>
              <a:t>ackathon</a:t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425" y="1481275"/>
            <a:ext cx="6389099" cy="7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307" name="Google Shape;307;p45"/>
          <p:cNvSpPr txBox="1"/>
          <p:nvPr>
            <p:ph idx="1" type="subTitle"/>
          </p:nvPr>
        </p:nvSpPr>
        <p:spPr>
          <a:xfrm>
            <a:off x="4825200" y="1728900"/>
            <a:ext cx="2414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Now a days communications skills are very essential and many individuals lack in this due to lack of exposure.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</a:t>
            </a:r>
            <a:r>
              <a:rPr lang="en-GB"/>
              <a:t>o solve this we have Communication buddy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project is in Education domain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164800"/>
            <a:ext cx="3195575" cy="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314" name="Google Shape;314;p46"/>
          <p:cNvSpPr txBox="1"/>
          <p:nvPr>
            <p:ph idx="1" type="subTitle"/>
          </p:nvPr>
        </p:nvSpPr>
        <p:spPr>
          <a:xfrm>
            <a:off x="4825200" y="1728900"/>
            <a:ext cx="33051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Communication Buddy helps us to detect face emotion and voice emotion.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Communication Buddy helps us to check whether the two emotions are in sync.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reflecting how good communication skills individual has.</a:t>
            </a:r>
            <a:endParaRPr/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164800"/>
            <a:ext cx="3195575" cy="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ctrTitle"/>
          </p:nvPr>
        </p:nvSpPr>
        <p:spPr>
          <a:xfrm flipH="1">
            <a:off x="130475" y="22769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21" name="Google Shape;321;p47"/>
          <p:cNvSpPr txBox="1"/>
          <p:nvPr>
            <p:ph idx="1" type="subTitle"/>
          </p:nvPr>
        </p:nvSpPr>
        <p:spPr>
          <a:xfrm>
            <a:off x="4842500" y="1850125"/>
            <a:ext cx="33051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Implemented CNN, LSTM and openCV using flask successfully.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web app can be used extensively with a good number of use cases.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Students will be able to use our application and improve their verbal and nonverbal communication skills.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Further this app will detect human body language.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164800"/>
            <a:ext cx="3195575" cy="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