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87F0-75C1-464B-B2B8-116E7D014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52168-DF55-4182-B2C3-BC6B17344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666A5-6C1F-478A-B725-90394C17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B9A1-7281-4B97-B32A-450F3BD4B512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5C7B1-D1FD-4A87-A042-C9835F53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F8A60-53C2-4B49-803F-77B91ED2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1236-9C19-448A-8750-BEC6D36810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637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ED0E-6B35-4E82-9CB6-5020E19E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B2610-148B-4A4B-BC0D-DE1176936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BAA07-3126-463E-BEE3-B6C617FA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B9A1-7281-4B97-B32A-450F3BD4B512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D43B6-4724-4EBE-9D9F-B6BFB03D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59EE-DA2C-4838-8D00-4482BC5C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1236-9C19-448A-8750-BEC6D36810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19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615D0-3F0D-4533-8F58-8204F5C71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42052-2099-47F0-AFBC-20F60CC98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B7F6F-9C71-496E-A498-877C1C44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B9A1-7281-4B97-B32A-450F3BD4B512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7B0BE-17D3-4D90-B07E-2956B97F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8502C-763F-4796-A37E-5AE5D98F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1236-9C19-448A-8750-BEC6D36810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361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911A-CD1A-4589-B0B1-EFB0D1DF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3289A-386E-4B91-BCC2-77B80F181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9C341-DD60-46C2-A276-0A2C49F9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B9A1-7281-4B97-B32A-450F3BD4B512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E3DB-6D4C-48FA-9404-4C6413B2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C3036-3BF8-49AF-BCAD-169580E4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1236-9C19-448A-8750-BEC6D36810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94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65E8-AEA6-4191-BE76-16DE9818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F3E1E-7C57-4A0C-A5B4-8DBAF44A9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F55B1-F68F-49F5-A2C2-696606D3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B9A1-7281-4B97-B32A-450F3BD4B512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6A432-3641-46BE-96CE-7B7DB1AC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5C295-733C-4E7D-86CA-E0563258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1236-9C19-448A-8750-BEC6D36810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08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A358-0A10-409C-93E0-98488F61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EFEFB-E4F2-4A09-AA4F-45A8ED017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2E0DF-8434-4B17-8419-DBD6F35E0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E2B3E-64B9-423D-A9CE-08FC6A8C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B9A1-7281-4B97-B32A-450F3BD4B512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7F3A0-96FE-4DB3-AC36-A83B3867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F309C-4550-4331-A8AB-C47B991C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1236-9C19-448A-8750-BEC6D36810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3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D885-26FA-4B5C-9437-4F1FC6272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E78BF-E70B-4912-B693-29592E0EC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A5402-7E00-4340-84CE-804087482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CC41F-C3D7-4E0F-A476-5A4467F50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B6296-5504-4189-B686-573B46D26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E0121-9AA6-429E-9110-9954EC51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B9A1-7281-4B97-B32A-450F3BD4B512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2BB7C-3E83-40AE-875E-5ED870C6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715FF-CCBD-4BA4-8E0A-FE4AD5D5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1236-9C19-448A-8750-BEC6D36810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89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2A77-EA8A-481E-B438-553CAE781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D45C2-D9BA-46C2-9AA5-6E07C435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B9A1-7281-4B97-B32A-450F3BD4B512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32213-B84E-45CB-91F0-A841496D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40BFE-CB80-4C02-8FF6-B7DCB054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1236-9C19-448A-8750-BEC6D36810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088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239CA-8C3D-4151-ACD9-1144F25F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B9A1-7281-4B97-B32A-450F3BD4B512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2B6A0-AB26-491C-9C5D-D1FD26A0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F6FFD-C9C8-4761-84AB-FD657748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1236-9C19-448A-8750-BEC6D36810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74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E336-82E5-460F-955A-0B61ED88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8C7C-955F-4686-9CBC-00866ABF6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6A7D5-DD0B-48DC-958E-76A03B1A7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1E631-E725-4ECD-A7AC-EDBFB132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B9A1-7281-4B97-B32A-450F3BD4B512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3D855-82C7-4240-906D-ED019344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47B2E-474A-443D-B950-6EBABC49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1236-9C19-448A-8750-BEC6D36810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34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1605-C30F-42A7-90E4-7D5121D9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9A984-7611-4B6C-9F8F-3D44A2243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C41C2-7B87-464E-9EFD-E95C85EDA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77C0E-DF2B-40A3-AC59-F90DF11E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B9A1-7281-4B97-B32A-450F3BD4B512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4E8F6-EAB4-427E-9EC7-BFB33893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60A8F-944E-43D3-9391-5ED05CA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1236-9C19-448A-8750-BEC6D36810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158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07EAC-880C-4965-AA8F-B3D5A9EF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71171-EC48-42AA-915A-DFF79DDD4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197AE-C412-488E-B806-67D49A061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B9A1-7281-4B97-B32A-450F3BD4B512}" type="datetimeFigureOut">
              <a:rPr lang="en-CA" smtClean="0"/>
              <a:t>2020-04-04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ADD85-5289-4731-80B1-5B7F10588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56A3C-F801-4E9C-AE95-AEE993734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E1236-9C19-448A-8750-BEC6D36810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994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658C-8CD8-44B5-A31A-97F6293B7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2E045-933B-4518-985A-BC9434EEF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87031-AAF3-484B-80EB-04F04405B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Dhawan</dc:creator>
  <cp:lastModifiedBy>Avinash Dhawan</cp:lastModifiedBy>
  <cp:revision>1</cp:revision>
  <dcterms:created xsi:type="dcterms:W3CDTF">2020-04-04T04:42:12Z</dcterms:created>
  <dcterms:modified xsi:type="dcterms:W3CDTF">2020-04-04T04:43:02Z</dcterms:modified>
</cp:coreProperties>
</file>