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64D5-A70C-D860-40FC-76605BE11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0B37F-351B-04CD-AA13-B78A37643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3788C-DE68-BFB2-7286-3AF2F8F1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EDCD-0A3E-4669-A647-4A1C452CA8D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B76D1-877A-84C0-3218-44C8810C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52A54-31E5-EA84-1942-3D1D7E32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2E79-70A4-4137-9DEC-AFFA86ACA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14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ADB8-7559-8AAE-5F35-294A1E35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32462-CDC7-EB04-B088-29A769D81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82649-C549-27FB-B20D-BFA85C1F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EDCD-0A3E-4669-A647-4A1C452CA8D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02F15-B95A-EEDE-D295-8ADE786B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CCAE3-5DBB-EF61-4F0E-ECADF33B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2E79-70A4-4137-9DEC-AFFA86ACA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7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F245B-4503-5502-ED6E-368959B7B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C5AF6-4ECE-E0F4-8D46-6B1429451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F8327-0F46-A225-D68F-0B30A69D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EDCD-0A3E-4669-A647-4A1C452CA8D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F4EBF-B28E-FB3A-6A65-547C8CDE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6B72-E206-1C85-2F35-087B32EC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2E79-70A4-4137-9DEC-AFFA86ACA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59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6913-561B-5DFD-A49E-FC01934E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AD83-2224-4BA8-1B55-2C4193E8B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439F3-718D-8FA5-A1F2-1B4F13BD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EDCD-0A3E-4669-A647-4A1C452CA8D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BFD75-9EDE-23C3-59B2-810CDBE0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9D3C5-FF1B-33FA-25F4-459B1B5C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2E79-70A4-4137-9DEC-AFFA86ACA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A6B7-0A15-E453-1057-29BD37F9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EB120-46E2-00AB-5D19-E02B56519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54FD3-A240-9DDD-E8AD-E15C9993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EDCD-0A3E-4669-A647-4A1C452CA8D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F2846-0BF4-84E8-A509-8CB78F39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9481C-EC8D-AD2C-4BAC-142633F2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2E79-70A4-4137-9DEC-AFFA86ACA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13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43E6-39D8-E334-DDD4-46680449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5A511-7E6E-C48B-DC4D-39D065114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AB637-66EA-51AA-153A-20192C2D8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12E60-56DC-E4A9-B454-07A118EC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EDCD-0A3E-4669-A647-4A1C452CA8D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465EC-A1A8-82F0-24B0-72506D6A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C9EB1-124B-1693-E0F1-70DCDCB6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2E79-70A4-4137-9DEC-AFFA86ACA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8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416A-E5E4-ACDE-0CDB-0EA3CD6E6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3B0EB-EE04-E479-2867-C839E92F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CE85C-3C56-842D-59F7-63CF6B6B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557C4-CEA4-2B70-702B-F505B9F1F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9B4BC-C71E-5D50-C665-517249BCC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79EDD-0227-FFD0-8DE8-D86F63A6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EDCD-0A3E-4669-A647-4A1C452CA8D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93478-E9DA-68C7-DE0D-9EAF4833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BF3FE-1A18-86B1-42E3-2C73FC3E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2E79-70A4-4137-9DEC-AFFA86ACA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7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8159-58EC-A2C7-F5E4-A48A4B9A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D9C79-8E46-71B6-B7B5-DE42CA5D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EDCD-0A3E-4669-A647-4A1C452CA8D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AD67D-7C7E-FBA6-9CE8-B058792A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3738A-035D-25B8-5DAE-DE565762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2E79-70A4-4137-9DEC-AFFA86ACA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19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F57B3-E41F-3893-E6C3-6464F9D0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EDCD-0A3E-4669-A647-4A1C452CA8D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5B5A6-03D8-BF4F-520B-4B7A9EE7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25A8E-5071-C9B4-5167-CA34ACEA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2E79-70A4-4137-9DEC-AFFA86ACA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42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3D33-932F-BFBC-DE70-2CB41989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F99B-4B8E-71E2-2F2B-984DA64A0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C39A0-409A-BA84-0771-025BC69FA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494E5-110A-A410-BCD9-35F5EAAC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EDCD-0A3E-4669-A647-4A1C452CA8D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6F466-43B7-A7F1-16B7-0325154C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FE33D-36C2-3763-E10B-0D04F047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2E79-70A4-4137-9DEC-AFFA86ACA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74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804C-2CCA-39C5-8072-9D3BBB76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386A3-1814-745A-4111-2AFB7B177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E9C8C-D208-20C2-5699-F43C1C8A5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46269-8299-3AE9-9793-337B86AD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EDCD-0A3E-4669-A647-4A1C452CA8D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292EA-F4B7-E93F-96BE-D9463EC8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6FC3B-51CD-0647-C1E1-B05CE6CC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2E79-70A4-4137-9DEC-AFFA86ACA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23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E5BCE-91C7-2DD7-7464-DD660C57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30C39-290B-26AD-2F94-A77D41491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A26CD-A34E-3F8D-545C-8A9328FAD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FEDCD-0A3E-4669-A647-4A1C452CA8D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ADD77-F958-1F32-B8B5-0B3AF495E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4468E-0E70-B1BE-114C-D33D07174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72E79-70A4-4137-9DEC-AFFA86ACA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45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4417-6B22-058B-4EAA-20A4DD14A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CLL122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F8878-F017-381D-D05C-1D07E6F84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2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8175-8A22-02D2-DFE5-24076CD3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Continuous-Stirred Tank Reactor(CSTR)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F1BF173-0950-B7DB-0FC7-0E8B764C9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0" y="1567372"/>
            <a:ext cx="7360014" cy="88360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C7FB24-16D9-3B6F-EC8A-9A16E61B4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316" y="2802669"/>
            <a:ext cx="3813684" cy="35043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72CB90-660B-6CEF-9135-C2F808E05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86" y="2892935"/>
            <a:ext cx="5843597" cy="19616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DCD142-C8FA-4369-CAB9-B5A7D6232F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62" y="2450975"/>
            <a:ext cx="1970254" cy="1398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89DB5C-427A-D48C-5EDA-865E70E8DF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23" y="4854567"/>
            <a:ext cx="4458322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3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606E-6B92-B984-95AD-CDDC4FA7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88602-8FAA-5C74-E2E7-D55144237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7" y="187569"/>
            <a:ext cx="11347963" cy="6305306"/>
          </a:xfrm>
        </p:spPr>
      </p:pic>
    </p:spTree>
    <p:extLst>
      <p:ext uri="{BB962C8B-B14F-4D97-AF65-F5344CB8AC3E}">
        <p14:creationId xmlns:p14="http://schemas.microsoft.com/office/powerpoint/2010/main" val="171795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426B-4720-6768-026C-C7E09FC1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31120E-4A1E-227E-36BD-8D61A1C09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211016"/>
            <a:ext cx="11218985" cy="5965948"/>
          </a:xfrm>
        </p:spPr>
      </p:pic>
    </p:spTree>
    <p:extLst>
      <p:ext uri="{BB962C8B-B14F-4D97-AF65-F5344CB8AC3E}">
        <p14:creationId xmlns:p14="http://schemas.microsoft.com/office/powerpoint/2010/main" val="162121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0FE6-B9D0-2081-588B-D4E2197C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52C15B-7C85-54B6-7073-4E4D03E5E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6185"/>
            <a:ext cx="10515600" cy="5908430"/>
          </a:xfrm>
        </p:spPr>
      </p:pic>
    </p:spTree>
    <p:extLst>
      <p:ext uri="{BB962C8B-B14F-4D97-AF65-F5344CB8AC3E}">
        <p14:creationId xmlns:p14="http://schemas.microsoft.com/office/powerpoint/2010/main" val="179144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4569-6D36-99C2-0BFC-F00E0A31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BE6958-FCFB-97D4-45D0-2B4607B73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62" y="211015"/>
            <a:ext cx="10930129" cy="6037385"/>
          </a:xfrm>
        </p:spPr>
      </p:pic>
    </p:spTree>
    <p:extLst>
      <p:ext uri="{BB962C8B-B14F-4D97-AF65-F5344CB8AC3E}">
        <p14:creationId xmlns:p14="http://schemas.microsoft.com/office/powerpoint/2010/main" val="39999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44AE-F319-3331-6E61-7AC7D801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432386-4EDD-B8ED-321C-1A2E9277A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738"/>
            <a:ext cx="10515599" cy="6353908"/>
          </a:xfrm>
        </p:spPr>
      </p:pic>
    </p:spTree>
    <p:extLst>
      <p:ext uri="{BB962C8B-B14F-4D97-AF65-F5344CB8AC3E}">
        <p14:creationId xmlns:p14="http://schemas.microsoft.com/office/powerpoint/2010/main" val="138075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CLL122 project</vt:lpstr>
      <vt:lpstr>Continuous-Stirred Tank Reactor(CSTR)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CLL122 project</dc:title>
  <dc:creator>avinash singh</dc:creator>
  <cp:lastModifiedBy>avinash singh</cp:lastModifiedBy>
  <cp:revision>1</cp:revision>
  <dcterms:created xsi:type="dcterms:W3CDTF">2024-05-05T13:10:58Z</dcterms:created>
  <dcterms:modified xsi:type="dcterms:W3CDTF">2024-05-05T13:11:02Z</dcterms:modified>
</cp:coreProperties>
</file>