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F2C60-087E-4C31-94F2-D1ECD2CA22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5C5C14-755D-4540-A09A-807591F274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8D38B-3346-447F-98C5-522FCDD94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12C3-CF97-49CA-A32C-EE5F58C439B5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48FE7-D15F-4908-B3FB-F0E12E8D3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FE10F-6AA0-4FB4-B074-A3531A217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9DA05-89F3-4B0A-8EE8-AE47BCFA7D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209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5CF57-2789-4E33-9249-B8989A281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A1239A-3F19-40B4-9C99-621827BE7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3E042-CEDB-41E0-BAD9-716ECD9DD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12C3-CF97-49CA-A32C-EE5F58C439B5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65303-92D0-4FD1-896D-A6AB5F348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2777C-F8E5-46AA-84F5-0609FDDDB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9DA05-89F3-4B0A-8EE8-AE47BCFA7D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292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B1DB81-1360-491F-A634-188363BC30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768B5E-8175-4F58-A5CC-E8DAF3D830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3A90B-2854-4EED-BB60-F5A05A8CF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12C3-CF97-49CA-A32C-EE5F58C439B5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66AE3-1E91-49E7-BF34-1CFDFB741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DBBF8-FB6E-42D5-99C4-A1C8EED92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9DA05-89F3-4B0A-8EE8-AE47BCFA7D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234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D40A1-F7A2-41A2-AB5F-826704AF5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69A47-BA41-4AD8-992F-7C5B9A600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3BD30-BA91-4D28-A0B9-762797EA0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12C3-CF97-49CA-A32C-EE5F58C439B5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ACA37-E4E6-431C-BE48-E4EFF0901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8A0EF-C48D-4379-92C3-05F948ADF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9DA05-89F3-4B0A-8EE8-AE47BCFA7D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6121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03FB6-64F3-4A15-9D34-BEA9AC931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C911A8-D4AC-4424-A63B-32A162190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961BB-3C79-4F8F-8E61-FE07C51EA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12C3-CF97-49CA-A32C-EE5F58C439B5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A81D4-B38C-4D12-8D4A-5C7D8F6A6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CB568-BE50-4B76-AAE0-E9CF9FF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9DA05-89F3-4B0A-8EE8-AE47BCFA7D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291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9497D-57BC-4307-AB1B-9E35ED8DB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6FFCA-AF41-4C67-937D-8FD2AE5B33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09073D-EE88-4D3A-A8F7-9AA2D7690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E17E3-B65D-463D-A0C6-7A707A1B3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12C3-CF97-49CA-A32C-EE5F58C439B5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525FDB-57A6-4CD8-B6A9-6A0B9E0C4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9D8261-AA7E-47A7-95DC-AA4D7B93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9DA05-89F3-4B0A-8EE8-AE47BCFA7D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151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2B7A5-8F68-4996-8765-64AEAC2C9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FC448-B4D9-40A0-A977-8251DE966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6C5C87-F089-40C3-82DF-43B035C14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B70A87-65B5-48D0-A584-399CDF9BA3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F2E07B-3268-4F42-8F0A-518E7FBEFF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1D4073-ED0F-436A-A7F1-CE897EA9C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12C3-CF97-49CA-A32C-EE5F58C439B5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B5A4A3-2643-4B1E-B631-D2E0805E9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E5F6AF-7A6B-4598-9466-E657D6EBE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9DA05-89F3-4B0A-8EE8-AE47BCFA7D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3896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5E52A-9CEC-4699-9634-BE495965B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E13B6D-755A-455A-8D9B-166B53F76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12C3-CF97-49CA-A32C-EE5F58C439B5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8BDC71-EBFB-44DA-9AA4-2DDB9C57F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A89BC9-2694-431B-B2A7-71519EE04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9DA05-89F3-4B0A-8EE8-AE47BCFA7D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064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E630A-9D75-49EE-8396-B193A0700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12C3-CF97-49CA-A32C-EE5F58C439B5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6666B9-ED04-4003-A070-487A710E2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5A9B0A-C96A-4A1C-95AD-02C09C97D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9DA05-89F3-4B0A-8EE8-AE47BCFA7D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076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B4E81-E61B-402E-B597-B3DC65028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EF701-0C24-4870-96C4-5AFA31A06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7DD687-C27F-4E99-875C-AB9982C3E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4B772-2224-41B0-83F8-FEB83FDE7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12C3-CF97-49CA-A32C-EE5F58C439B5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B55E71-BBCD-46FE-ABE7-88E186C62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6FC01-AE82-453B-8FB6-2826DE93E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9DA05-89F3-4B0A-8EE8-AE47BCFA7D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6639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F8D1-9A06-48F4-928E-C009A64CC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D5CF3A-5C52-45E5-B715-7A3BDF62FE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BB0435-F3A8-4500-8454-5884A5845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145D9-8BB7-4668-9044-C7FB2267D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12C3-CF97-49CA-A32C-EE5F58C439B5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49F83D-F2DE-493A-A296-A7B9C68C6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99455D-06DA-488F-BBB1-EAD6C7EB3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9DA05-89F3-4B0A-8EE8-AE47BCFA7D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336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AF70CA-923A-4B70-9CCD-F2CB22A8B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7A747F-F21C-492C-88F1-E2298B927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1A75D-B1CF-47A3-B29B-B6F0947968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B12C3-CF97-49CA-A32C-EE5F58C439B5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33375-420F-4C80-986E-631AEB1253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D1F2C-DD19-4342-B17F-C344D25074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9DA05-89F3-4B0A-8EE8-AE47BCFA7D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822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0756976-FA73-4F71-A211-D44BFBB1A4F2}"/>
              </a:ext>
            </a:extLst>
          </p:cNvPr>
          <p:cNvGrpSpPr/>
          <p:nvPr/>
        </p:nvGrpSpPr>
        <p:grpSpPr>
          <a:xfrm>
            <a:off x="228600" y="667820"/>
            <a:ext cx="11155166" cy="5961580"/>
            <a:chOff x="228600" y="614363"/>
            <a:chExt cx="9629775" cy="6015037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250A82E0-DDA0-48FF-9D67-EDF9BD6BDC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8600" y="614363"/>
              <a:ext cx="330200" cy="33020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A8FD6FA-71F3-49AF-877A-3B1D89132B26}"/>
                </a:ext>
              </a:extLst>
            </p:cNvPr>
            <p:cNvSpPr/>
            <p:nvPr/>
          </p:nvSpPr>
          <p:spPr>
            <a:xfrm>
              <a:off x="228600" y="614363"/>
              <a:ext cx="9629775" cy="601503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ln w="0"/>
                  <a:solidFill>
                    <a:sysClr val="windowText" lastClr="000000"/>
                  </a:solidFill>
                </a:rPr>
                <a:t>AWS Cloud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1C97F5A-0F98-4B5B-9CC1-817D44A974E3}"/>
                </a:ext>
              </a:extLst>
            </p:cNvPr>
            <p:cNvSpPr/>
            <p:nvPr/>
          </p:nvSpPr>
          <p:spPr>
            <a:xfrm>
              <a:off x="558801" y="868362"/>
              <a:ext cx="8799512" cy="5375275"/>
            </a:xfrm>
            <a:prstGeom prst="rect">
              <a:avLst/>
            </a:prstGeom>
            <a:noFill/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ln w="0"/>
                  <a:solidFill>
                    <a:schemeClr val="accent5"/>
                  </a:solidFill>
                </a:rPr>
                <a:t>VPC</a:t>
              </a:r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A77D5FFD-C791-42E0-A665-A8D14419F3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58800" y="860838"/>
              <a:ext cx="330200" cy="33020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EC5DA55-2DDA-4E15-B5B6-60FBA295F737}"/>
                </a:ext>
              </a:extLst>
            </p:cNvPr>
            <p:cNvSpPr/>
            <p:nvPr/>
          </p:nvSpPr>
          <p:spPr>
            <a:xfrm>
              <a:off x="1571947" y="1965734"/>
              <a:ext cx="2651632" cy="1143000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chemeClr val="accent5"/>
                  </a:solidFill>
                </a:rPr>
                <a:t>Public subnet</a:t>
              </a:r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71BA9073-165E-4825-BE83-F513C2F61C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573531" y="1993736"/>
              <a:ext cx="274320" cy="27432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D9F9F1E-BACC-409D-AA12-2A7E8AE09513}"/>
                </a:ext>
              </a:extLst>
            </p:cNvPr>
            <p:cNvSpPr/>
            <p:nvPr/>
          </p:nvSpPr>
          <p:spPr>
            <a:xfrm>
              <a:off x="6515100" y="2038759"/>
              <a:ext cx="2363149" cy="1143000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chemeClr val="accent5"/>
                  </a:solidFill>
                </a:rPr>
                <a:t> Public subnet</a:t>
              </a:r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9365DF8-A68F-4476-ABF8-919F0EB59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563718" y="2036400"/>
              <a:ext cx="274320" cy="27432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EAC4626-A175-4E66-8528-CC3F19F16F4F}"/>
                </a:ext>
              </a:extLst>
            </p:cNvPr>
            <p:cNvSpPr/>
            <p:nvPr/>
          </p:nvSpPr>
          <p:spPr>
            <a:xfrm>
              <a:off x="1571835" y="3297056"/>
              <a:ext cx="2651631" cy="1143000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chemeClr val="accent3"/>
                  </a:solidFill>
                </a:rPr>
                <a:t>Private subnet 1</a:t>
              </a:r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8D804512-4FCE-47B5-AD33-7469A6B0CB2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573531" y="3303179"/>
              <a:ext cx="274320" cy="27432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9FBCFD5-D95C-47E3-A58E-749DD6832860}"/>
                </a:ext>
              </a:extLst>
            </p:cNvPr>
            <p:cNvSpPr/>
            <p:nvPr/>
          </p:nvSpPr>
          <p:spPr>
            <a:xfrm>
              <a:off x="6533359" y="3332886"/>
              <a:ext cx="2363155" cy="1074261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chemeClr val="accent3"/>
                  </a:solidFill>
                </a:rPr>
                <a:t>Private subnet 2</a:t>
              </a:r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739992EA-80D2-4DBD-A6B6-14D720388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549471" y="3440339"/>
              <a:ext cx="274320" cy="274320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485CDD2-D9B6-408B-B57E-3F131480B65A}"/>
                </a:ext>
              </a:extLst>
            </p:cNvPr>
            <p:cNvSpPr/>
            <p:nvPr/>
          </p:nvSpPr>
          <p:spPr>
            <a:xfrm>
              <a:off x="1357313" y="1684961"/>
              <a:ext cx="2997599" cy="4301501"/>
            </a:xfrm>
            <a:prstGeom prst="rect">
              <a:avLst/>
            </a:prstGeom>
            <a:noFill/>
            <a:ln w="12700">
              <a:solidFill>
                <a:schemeClr val="accent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accent3"/>
                  </a:solidFill>
                </a:rPr>
                <a:t>Availability Zone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0160035-B0AA-4761-A648-F4200784EFAC}"/>
                </a:ext>
              </a:extLst>
            </p:cNvPr>
            <p:cNvSpPr/>
            <p:nvPr/>
          </p:nvSpPr>
          <p:spPr>
            <a:xfrm>
              <a:off x="6229351" y="1753892"/>
              <a:ext cx="2997598" cy="4329142"/>
            </a:xfrm>
            <a:prstGeom prst="rect">
              <a:avLst/>
            </a:prstGeom>
            <a:noFill/>
            <a:ln w="12700">
              <a:solidFill>
                <a:schemeClr val="accent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accent3"/>
                  </a:solidFill>
                </a:rPr>
                <a:t>Availability Zone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49CA4C7-32F5-480C-BBAE-1205DF58BF09}"/>
                </a:ext>
              </a:extLst>
            </p:cNvPr>
            <p:cNvSpPr/>
            <p:nvPr/>
          </p:nvSpPr>
          <p:spPr>
            <a:xfrm>
              <a:off x="1571835" y="4628379"/>
              <a:ext cx="2651631" cy="1313064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chemeClr val="accent3"/>
                  </a:solidFill>
                </a:rPr>
                <a:t>Db Private subnet 1</a:t>
              </a:r>
            </a:p>
          </p:txBody>
        </p:sp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EADECD29-DE9E-4D59-AED8-44B4FB8DEC2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571835" y="4637397"/>
              <a:ext cx="274320" cy="274320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DC08C02-4378-4600-80B6-0A8337401A21}"/>
                </a:ext>
              </a:extLst>
            </p:cNvPr>
            <p:cNvSpPr/>
            <p:nvPr/>
          </p:nvSpPr>
          <p:spPr>
            <a:xfrm>
              <a:off x="6527744" y="4642534"/>
              <a:ext cx="2363160" cy="1302721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chemeClr val="accent3"/>
                  </a:solidFill>
                </a:rPr>
                <a:t> </a:t>
              </a:r>
              <a:r>
                <a:rPr lang="en-US" sz="1200" dirty="0" err="1">
                  <a:solidFill>
                    <a:schemeClr val="accent3"/>
                  </a:solidFill>
                </a:rPr>
                <a:t>db</a:t>
              </a:r>
              <a:r>
                <a:rPr lang="en-US" sz="1200" dirty="0">
                  <a:solidFill>
                    <a:schemeClr val="accent3"/>
                  </a:solidFill>
                </a:rPr>
                <a:t> Private subnet 2</a:t>
              </a:r>
            </a:p>
          </p:txBody>
        </p:sp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095C7DF8-E07F-457B-A548-522D0308DBA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549471" y="4705124"/>
              <a:ext cx="274320" cy="27432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A7752D9-D3F4-4F0E-9F30-B86447ADFF93}"/>
                </a:ext>
              </a:extLst>
            </p:cNvPr>
            <p:cNvSpPr txBox="1"/>
            <p:nvPr/>
          </p:nvSpPr>
          <p:spPr>
            <a:xfrm>
              <a:off x="7641818" y="2508970"/>
              <a:ext cx="12364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NAT gateway</a:t>
              </a:r>
            </a:p>
          </p:txBody>
        </p:sp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D4F39B7C-EEFC-445C-B03D-4133C8F64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988306" y="2267232"/>
              <a:ext cx="798528" cy="717253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5B17A1E-A180-4C9A-B127-D86B5220D7EA}"/>
                </a:ext>
              </a:extLst>
            </p:cNvPr>
            <p:cNvSpPr txBox="1"/>
            <p:nvPr/>
          </p:nvSpPr>
          <p:spPr>
            <a:xfrm>
              <a:off x="2987137" y="2427091"/>
              <a:ext cx="12364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NAT gateway</a:t>
              </a:r>
            </a:p>
          </p:txBody>
        </p:sp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EBBDF331-598E-47A8-A479-24B814E42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333625" y="2185575"/>
              <a:ext cx="798528" cy="717253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E82400A-288B-4EC8-8664-34C891AAD7AD}"/>
                </a:ext>
              </a:extLst>
            </p:cNvPr>
            <p:cNvSpPr txBox="1"/>
            <p:nvPr/>
          </p:nvSpPr>
          <p:spPr>
            <a:xfrm>
              <a:off x="5261251" y="647147"/>
              <a:ext cx="15767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Internet gateway</a:t>
              </a:r>
            </a:p>
          </p:txBody>
        </p:sp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27933D53-A10F-49ED-A441-97451DF368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850848" y="655661"/>
              <a:ext cx="469900" cy="469900"/>
            </a:xfrm>
            <a:prstGeom prst="rect">
              <a:avLst/>
            </a:prstGeom>
          </p:spPr>
        </p:pic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234E570-DEAB-421D-BCFD-386CDAAF84EE}"/>
                </a:ext>
              </a:extLst>
            </p:cNvPr>
            <p:cNvGrpSpPr/>
            <p:nvPr/>
          </p:nvGrpSpPr>
          <p:grpSpPr>
            <a:xfrm rot="5400000">
              <a:off x="4408911" y="-1022000"/>
              <a:ext cx="711198" cy="4932423"/>
              <a:chOff x="2674471" y="1567527"/>
              <a:chExt cx="1488360" cy="331243"/>
            </a:xfrm>
          </p:grpSpPr>
          <p:sp>
            <p:nvSpPr>
              <p:cNvPr id="33" name="Freeform 38">
                <a:extLst>
                  <a:ext uri="{FF2B5EF4-FFF2-40B4-BE49-F238E27FC236}">
                    <a16:creationId xmlns:a16="http://schemas.microsoft.com/office/drawing/2014/main" id="{B2076756-9AD7-48C3-A85F-7394FBED7E00}"/>
                  </a:ext>
                </a:extLst>
              </p:cNvPr>
              <p:cNvSpPr/>
              <p:nvPr/>
            </p:nvSpPr>
            <p:spPr>
              <a:xfrm rot="10800000">
                <a:off x="3247468" y="1567527"/>
                <a:ext cx="915363" cy="331243"/>
              </a:xfrm>
              <a:custGeom>
                <a:avLst/>
                <a:gdLst>
                  <a:gd name="connsiteX0" fmla="*/ 0 w 622300"/>
                  <a:gd name="connsiteY0" fmla="*/ 0 h 1574800"/>
                  <a:gd name="connsiteX1" fmla="*/ 622300 w 622300"/>
                  <a:gd name="connsiteY1" fmla="*/ 0 h 1574800"/>
                  <a:gd name="connsiteX2" fmla="*/ 622300 w 622300"/>
                  <a:gd name="connsiteY2" fmla="*/ 1574800 h 1574800"/>
                  <a:gd name="connsiteX3" fmla="*/ 482600 w 622300"/>
                  <a:gd name="connsiteY3" fmla="*/ 1574800 h 1574800"/>
                  <a:gd name="connsiteX4" fmla="*/ 0 w 622300"/>
                  <a:gd name="connsiteY4" fmla="*/ 1574800 h 157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2300" h="1574800">
                    <a:moveTo>
                      <a:pt x="0" y="0"/>
                    </a:moveTo>
                    <a:lnTo>
                      <a:pt x="622300" y="0"/>
                    </a:lnTo>
                    <a:lnTo>
                      <a:pt x="622300" y="1574800"/>
                    </a:lnTo>
                    <a:lnTo>
                      <a:pt x="482600" y="1574800"/>
                    </a:lnTo>
                    <a:lnTo>
                      <a:pt x="0" y="1574800"/>
                    </a:lnTo>
                  </a:path>
                </a:pathLst>
              </a:custGeom>
              <a:noFill/>
              <a:ln w="12700">
                <a:solidFill>
                  <a:schemeClr val="tx2"/>
                </a:solidFill>
                <a:headEnd type="arrow" w="med" len="sm"/>
                <a:tailEnd type="arrow" w="med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64BE2EF6-6964-43B2-9165-971DAD1AE7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4471" y="1711572"/>
                <a:ext cx="573077" cy="0"/>
              </a:xfrm>
              <a:prstGeom prst="straightConnector1">
                <a:avLst/>
              </a:prstGeom>
              <a:ln w="12700">
                <a:solidFill>
                  <a:srgbClr val="545B64"/>
                </a:solidFill>
                <a:headEnd type="none" w="med" len="sm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A3604D9-E906-4E61-AAB9-26681EDF8921}"/>
                </a:ext>
              </a:extLst>
            </p:cNvPr>
            <p:cNvCxnSpPr>
              <a:cxnSpLocks/>
              <a:endCxn id="27" idx="2"/>
            </p:cNvCxnSpPr>
            <p:nvPr/>
          </p:nvCxnSpPr>
          <p:spPr>
            <a:xfrm flipV="1">
              <a:off x="2732889" y="2902828"/>
              <a:ext cx="0" cy="414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FABA7A4A-133F-418B-9EF3-EB329C2945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75096" y="2999797"/>
              <a:ext cx="0" cy="346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5" name="Graphic 44">
              <a:extLst>
                <a:ext uri="{FF2B5EF4-FFF2-40B4-BE49-F238E27FC236}">
                  <a16:creationId xmlns:a16="http://schemas.microsoft.com/office/drawing/2014/main" id="{B1860B43-2CC0-459B-A9FD-25B3C0B0BD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333625" y="3620081"/>
              <a:ext cx="708574" cy="708574"/>
            </a:xfrm>
            <a:prstGeom prst="rect">
              <a:avLst/>
            </a:prstGeom>
          </p:spPr>
        </p:pic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A159AE65-B01D-4DE0-9B06-F663CB91D3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102944" y="3609067"/>
              <a:ext cx="708574" cy="708574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0F287D6-7546-4E70-89DE-8CEAD5F6BE7B}"/>
                </a:ext>
              </a:extLst>
            </p:cNvPr>
            <p:cNvSpPr txBox="1"/>
            <p:nvPr/>
          </p:nvSpPr>
          <p:spPr>
            <a:xfrm>
              <a:off x="1535647" y="5633666"/>
              <a:ext cx="2301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Amazon RDS</a:t>
              </a:r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C6F49FE6-C519-4051-8536-E26DE1307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2330999" y="4942172"/>
              <a:ext cx="711200" cy="711200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355E597-E12A-4875-A051-CDAA7B9656CA}"/>
                </a:ext>
              </a:extLst>
            </p:cNvPr>
            <p:cNvSpPr txBox="1"/>
            <p:nvPr/>
          </p:nvSpPr>
          <p:spPr>
            <a:xfrm>
              <a:off x="6316488" y="5775257"/>
              <a:ext cx="2301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Amazon RDS</a:t>
              </a:r>
            </a:p>
          </p:txBody>
        </p:sp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F3C9BAFD-0358-4DFA-B438-E414DDEB92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111840" y="4979444"/>
              <a:ext cx="711200" cy="711200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3AA9AEF-8536-4AA8-94FA-1D6AB4EE2445}"/>
                </a:ext>
              </a:extLst>
            </p:cNvPr>
            <p:cNvSpPr txBox="1"/>
            <p:nvPr/>
          </p:nvSpPr>
          <p:spPr>
            <a:xfrm>
              <a:off x="4521302" y="2170511"/>
              <a:ext cx="2301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ELB</a:t>
              </a:r>
            </a:p>
          </p:txBody>
        </p:sp>
        <p:pic>
          <p:nvPicPr>
            <p:cNvPr id="59" name="Graphic 58">
              <a:extLst>
                <a:ext uri="{FF2B5EF4-FFF2-40B4-BE49-F238E27FC236}">
                  <a16:creationId xmlns:a16="http://schemas.microsoft.com/office/drawing/2014/main" id="{CB74A2CC-D565-48D6-81A6-134389A9BA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726016" y="1875690"/>
              <a:ext cx="711200" cy="711200"/>
            </a:xfrm>
            <a:prstGeom prst="rect">
              <a:avLst/>
            </a:prstGeom>
          </p:spPr>
        </p:pic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59B6ADC2-973A-4B8A-9C3F-BA955307D274}"/>
                </a:ext>
              </a:extLst>
            </p:cNvPr>
            <p:cNvCxnSpPr>
              <a:stCxn id="29" idx="2"/>
              <a:endCxn id="59" idx="0"/>
            </p:cNvCxnSpPr>
            <p:nvPr/>
          </p:nvCxnSpPr>
          <p:spPr>
            <a:xfrm flipH="1">
              <a:off x="5081616" y="1125561"/>
              <a:ext cx="4182" cy="7501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or: Elbow 66">
              <a:extLst>
                <a:ext uri="{FF2B5EF4-FFF2-40B4-BE49-F238E27FC236}">
                  <a16:creationId xmlns:a16="http://schemas.microsoft.com/office/drawing/2014/main" id="{EBA10412-344C-419F-A310-D1BE043CD16D}"/>
                </a:ext>
              </a:extLst>
            </p:cNvPr>
            <p:cNvCxnSpPr>
              <a:stCxn id="59" idx="2"/>
              <a:endCxn id="14" idx="3"/>
            </p:cNvCxnSpPr>
            <p:nvPr/>
          </p:nvCxnSpPr>
          <p:spPr>
            <a:xfrm rot="5400000">
              <a:off x="4011708" y="2798648"/>
              <a:ext cx="1281666" cy="85815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or: Elbow 70">
              <a:extLst>
                <a:ext uri="{FF2B5EF4-FFF2-40B4-BE49-F238E27FC236}">
                  <a16:creationId xmlns:a16="http://schemas.microsoft.com/office/drawing/2014/main" id="{605AE6E0-EFF6-4527-9841-9B5F72D4F98A}"/>
                </a:ext>
              </a:extLst>
            </p:cNvPr>
            <p:cNvCxnSpPr>
              <a:cxnSpLocks/>
              <a:stCxn id="59" idx="2"/>
              <a:endCxn id="16" idx="1"/>
            </p:cNvCxnSpPr>
            <p:nvPr/>
          </p:nvCxnSpPr>
          <p:spPr>
            <a:xfrm rot="16200000" flipH="1">
              <a:off x="5165924" y="2502581"/>
              <a:ext cx="1283127" cy="145174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BAA4F03C-276A-4249-BA82-536F7A78FEC9}"/>
                </a:ext>
              </a:extLst>
            </p:cNvPr>
            <p:cNvCxnSpPr>
              <a:stCxn id="20" idx="0"/>
              <a:endCxn id="14" idx="2"/>
            </p:cNvCxnSpPr>
            <p:nvPr/>
          </p:nvCxnSpPr>
          <p:spPr>
            <a:xfrm flipV="1">
              <a:off x="2897651" y="4440056"/>
              <a:ext cx="0" cy="188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C0A28886-6618-419E-9FA2-3141F2EB4B03}"/>
                </a:ext>
              </a:extLst>
            </p:cNvPr>
            <p:cNvCxnSpPr>
              <a:stCxn id="20" idx="3"/>
              <a:endCxn id="22" idx="1"/>
            </p:cNvCxnSpPr>
            <p:nvPr/>
          </p:nvCxnSpPr>
          <p:spPr>
            <a:xfrm>
              <a:off x="4223466" y="5284911"/>
              <a:ext cx="2304278" cy="89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itle 1">
            <a:extLst>
              <a:ext uri="{FF2B5EF4-FFF2-40B4-BE49-F238E27FC236}">
                <a16:creationId xmlns:a16="http://schemas.microsoft.com/office/drawing/2014/main" id="{B15744AB-1189-4EEC-A277-246690D6C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229" y="-17072"/>
            <a:ext cx="10327091" cy="800050"/>
          </a:xfrm>
        </p:spPr>
        <p:txBody>
          <a:bodyPr/>
          <a:lstStyle/>
          <a:p>
            <a:r>
              <a:rPr lang="en-US" dirty="0"/>
              <a:t>3-tier architecture diagram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5594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41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3-tier architecture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3-tier architecture diagram</dc:title>
  <dc:creator>V, Avinash</dc:creator>
  <cp:lastModifiedBy>V, Avinash</cp:lastModifiedBy>
  <cp:revision>1</cp:revision>
  <dcterms:created xsi:type="dcterms:W3CDTF">2021-10-13T11:31:41Z</dcterms:created>
  <dcterms:modified xsi:type="dcterms:W3CDTF">2021-10-13T11:32:59Z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2021-10-13T11:31:41Z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d595fd50-8379-41f9-9a37-c7e3a505efec</vt:lpwstr>
  </property>
  <property fmtid="{D5CDD505-2E9C-101B-9397-08002B2CF9AE}" pid="8" name="MSIP_Label_ea60d57e-af5b-4752-ac57-3e4f28ca11dc_ContentBits">
    <vt:lpwstr>0</vt:lpwstr>
  </property>
</Properties>
</file>