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1FAA-4FA7-4A56-B7EE-C3CA6475F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4D5F4-EDB4-4808-BC9F-8DE66215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C3B1-E121-4A6D-A2B2-21ABFE21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0906-345F-4819-9DED-BDC4923B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C357-397E-4C7E-B620-7C5E535F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A8CB-460D-4850-9575-90314164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D803-9A1F-4E33-9CF8-0AD1B299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2BC8-8436-401F-8C8F-49EF5039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3341-826B-4670-BA7E-16B88C3D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EE8E-E69E-4BAA-9AEB-099D5E94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5A394-2D28-4A55-9F47-ECBC5E71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8572-C0CF-4B7A-A969-B89BE186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B668-2573-4E5A-83D8-C5253192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3B1F-2CA9-4137-9F1A-B9B2D92F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D065-F5F7-4714-94FA-1C298125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487D-AC4F-4FEE-B928-DC83349E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E425-152E-434C-B6F4-DBCEB673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644DF-CBC6-4DF1-9290-732B36DD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F940-F3F0-41A2-A463-9FE8BD16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F282F-53F5-4D0A-89DB-76A498B3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1E88-F4CA-485A-B6C8-30E3C93F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2FAA-DD69-4263-91C6-DE130EF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400F-E081-4ECA-B757-F37AD64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8F05-39D0-46D9-9390-9EB482DE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9D38-3263-4171-B054-CC4FEE1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6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EA3C-FCCC-4FEB-AAD0-89C6A00E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5681-BB4B-49AE-A749-DD302CD2F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B3B6-490E-4109-B85C-AAD058D7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FE9E1-5ED1-4C36-BDCB-CD70015D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B478-DA17-46F5-AC9E-944C6059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4691C-CD57-43FA-85A3-864509A8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25AF-5E4D-46F3-A5CE-B60C02B3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9FF8-2BC7-42DE-8357-3A2BB9D5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98D6A-5AA6-46FD-85D9-5BAEB97E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E9C77-1688-4DDF-838D-4665C3354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84FFE-9B89-4636-916B-4EC7584D9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4F085-0C6A-43A9-8F08-1172E10E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C613F-CC57-496C-A477-03E57AA8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F1DA-0275-4D73-83A9-984A94D4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D372-F516-43D5-813E-995E966B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DDC74-B2AC-42AC-86DA-9B96BFCC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6088A-2B83-45BA-914C-13318EA1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ADF3E-5934-48BD-BEC9-BC086F38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5CDA6-B380-482F-9705-63789AF3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4466E-0206-464A-860E-F9CBFA05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807C-E0EC-4B24-B65E-58B4B285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7D8F-243D-4DE6-B620-4F6EBAA9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373B-B107-4329-ACD1-D9845BDC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F275-2A6D-49DA-8F4A-79D81AD3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33477-4E8D-4AEE-9100-BF0654EB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7299B-DE22-46A5-945D-F139386E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5137A-95E5-4ED3-AB7C-19927FC3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8120-6F07-4901-95EC-03BB51CE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8D432-69CB-4EA1-89CC-C6992465A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DDCC-486C-4C64-9ADC-A0B993C5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D338-C136-4E62-AA1E-8EF817F8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7857E-4D61-4418-A9C0-4DD3F0DE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4820F-E522-459F-9512-6A794E7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03546-9C23-479F-BA09-61AE91D7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DA17-28BC-4FAD-B58F-262D34D4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8E5F-FB0C-4ECA-A492-00674C638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877C-3901-45BF-90F3-3ED9178069A8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5A06-1338-4D13-BD7C-07DD80F9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4B21-419E-40A2-BED3-61BAE10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BB4E-C2C1-4914-BE30-0350AAD2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ECD6-63C1-4DA2-BECF-64A1C705C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3B7D2-596B-4034-A04B-14B8C34D4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</p:spTree>
    <p:extLst>
      <p:ext uri="{BB962C8B-B14F-4D97-AF65-F5344CB8AC3E}">
        <p14:creationId xmlns:p14="http://schemas.microsoft.com/office/powerpoint/2010/main" val="103899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9CFA-DE2F-48F4-A7E2-5B862443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DF02-BD46-40CD-9979-28036F85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Contributions, research questions, purpose</a:t>
            </a:r>
          </a:p>
        </p:txBody>
      </p:sp>
    </p:spTree>
    <p:extLst>
      <p:ext uri="{BB962C8B-B14F-4D97-AF65-F5344CB8AC3E}">
        <p14:creationId xmlns:p14="http://schemas.microsoft.com/office/powerpoint/2010/main" val="254751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1590-A618-4F0E-8FBB-7F6FCD91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 Task 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B188-88C2-49C4-80A8-AB1F3F95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team mate tasks</a:t>
            </a:r>
          </a:p>
          <a:p>
            <a:r>
              <a:rPr lang="en-US" dirty="0"/>
              <a:t>You can show it as a table </a:t>
            </a:r>
          </a:p>
        </p:txBody>
      </p:sp>
    </p:spTree>
    <p:extLst>
      <p:ext uri="{BB962C8B-B14F-4D97-AF65-F5344CB8AC3E}">
        <p14:creationId xmlns:p14="http://schemas.microsoft.com/office/powerpoint/2010/main" val="409593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7C6D-773D-4DDF-843E-834023DC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597B-F8D4-4096-9C14-6C82C57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visualizations used and why</a:t>
            </a:r>
          </a:p>
          <a:p>
            <a:r>
              <a:rPr lang="en-US" dirty="0"/>
              <a:t>Demo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393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6B1F-6642-4443-96B1-6CFDF3D1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883A-837A-4CF4-BEB2-487677EA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6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Title </vt:lpstr>
      <vt:lpstr>Introduction </vt:lpstr>
      <vt:lpstr>Time or Task line </vt:lpstr>
      <vt:lpstr>Method</vt:lpstr>
      <vt:lpstr>Summery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retemadp</dc:creator>
  <cp:lastModifiedBy>retemadp</cp:lastModifiedBy>
  <cp:revision>1</cp:revision>
  <dcterms:created xsi:type="dcterms:W3CDTF">2019-12-08T02:38:22Z</dcterms:created>
  <dcterms:modified xsi:type="dcterms:W3CDTF">2019-12-08T02:39:01Z</dcterms:modified>
</cp:coreProperties>
</file>