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8255573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8255573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8255573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8255573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2555737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2555737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825557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825557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8255573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8255573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8255573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8255573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Actual AdultWeekend Price is $81, where as predicted price is $95.19 with $10.34 as MAE.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Closing down 5 runs as that won’t affect the revenue much.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8255573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8255573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8255573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8255573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8255573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8255573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8255573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8255573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255573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255573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Resort Ticket Price Prediction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Capstone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625" y="270200"/>
            <a:ext cx="64770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Vertical drop without additional snow making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50" y="1693625"/>
            <a:ext cx="6365351" cy="6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>
            <p:ph type="title"/>
          </p:nvPr>
        </p:nvSpPr>
        <p:spPr>
          <a:xfrm>
            <a:off x="505750" y="244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Vertical drop with additional 2 Acre snow making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25" y="3547450"/>
            <a:ext cx="6420911" cy="6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.2 miles on Longest run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is no </a:t>
            </a:r>
            <a:r>
              <a:rPr lang="en"/>
              <a:t>effect</a:t>
            </a:r>
            <a:r>
              <a:rPr lang="en"/>
              <a:t> on the price of the ticket by increasing the run but can attract more customers.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Problem Statement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What are the different ways Big Mountain resort can increase their revenue to compensate with the additional operating cost of $1,540,000 for installation of a new chair in the next year?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Does resort pricing strategy to charge a premium above the average make sense?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 can we attract the target audience.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Is there any facility that resort is not capitalizing as much as it should?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Context :-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Big Mountain Resort is a well equipped resort with various facilities but addition of chairs has increased their operating cost by $1,540,000 which will affect the profit margin.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To cope up with the  expense we need to increase the revenue, which can be done analyzing the data in hand. Few points to start with are as follows:-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Does resort pricing strategy to charge a premium above the average make sense?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 can we attract the target audience.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Is there any facility that resort is not capitalizing as much as it should?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40275"/>
            <a:ext cx="8520600" cy="42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Context :-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Big Mountain Resort is a well equipped resort with various facilities but addition of chairs has increased their operating cost by $1,540,000 which will affect the profit margin.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To cope up with the  expense we need to increase the revenue, which can be done analyzing the data in hand. Few points to start with are as follows:-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Does resort pricing strategy to charge a premium above the average make sense?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 can we attract the target audience.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Is there any facility that resort is not capitalizing as much as it should?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Criteria for Success:-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Reasonable changes in the pricing of tickets that will increase revenue.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Increase in the strength of target audience.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Improved capitalization of facilities.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Overall increase in Revenue.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</a:t>
            </a:r>
            <a:r>
              <a:rPr b="1" lang="en" sz="1200">
                <a:solidFill>
                  <a:schemeClr val="dk1"/>
                </a:solidFill>
              </a:rPr>
              <a:t>cope of Solution Space:- </a:t>
            </a:r>
            <a:r>
              <a:rPr lang="en" sz="1200">
                <a:solidFill>
                  <a:schemeClr val="dk1"/>
                </a:solidFill>
              </a:rPr>
              <a:t>The marketing strategy and capitalization strategies will be applied to Big Mountain Resort to increase their revenue.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Constraints within Solution Space:- </a:t>
            </a:r>
            <a:r>
              <a:rPr lang="en" sz="1200">
                <a:solidFill>
                  <a:schemeClr val="dk1"/>
                </a:solidFill>
              </a:rPr>
              <a:t>There may not be relevant data to answer marketing questions.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Data Source:-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CSV provided by Database Manager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17725"/>
            <a:ext cx="8520600" cy="25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Actual AdultWeekend Price is $81, whereas </a:t>
            </a:r>
            <a:r>
              <a:rPr lang="en" sz="1400">
                <a:solidFill>
                  <a:schemeClr val="dk1"/>
                </a:solidFill>
              </a:rPr>
              <a:t>predicted</a:t>
            </a:r>
            <a:r>
              <a:rPr lang="en" sz="1400">
                <a:solidFill>
                  <a:schemeClr val="dk1"/>
                </a:solidFill>
              </a:rPr>
              <a:t> price is $95.19 with $10.34 Mean Absolute Error.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Closing down 5 runs won’t affect revenue much but will reduce operating cost.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Increase the vertical drop by adding run to a point 150 feet lower down but requiring the installation of an </a:t>
            </a:r>
            <a:r>
              <a:rPr lang="en" sz="1400">
                <a:solidFill>
                  <a:schemeClr val="dk1"/>
                </a:solidFill>
              </a:rPr>
              <a:t>additional</a:t>
            </a:r>
            <a:r>
              <a:rPr lang="en" sz="1400">
                <a:solidFill>
                  <a:schemeClr val="dk1"/>
                </a:solidFill>
              </a:rPr>
              <a:t> chair lift to bring skiers back up, without additional 2 acre snow making coverage.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Increase the vertical drop by adding run to a point 150 feet lower down but requiring the installation of an additional chair lift to bring skiers back up, without additional snow making coverage.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Increase the longest run by 0.2 miles to boast 3.5 miles length, requiring an additional snow making coverage of 4 acres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RandomForestRegressor is used in the model.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50" y="1737250"/>
            <a:ext cx="5912900" cy="10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Features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3207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Adult Weekend Price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825" y="1170125"/>
            <a:ext cx="59436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975" y="776300"/>
            <a:ext cx="59436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Runs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500" y="1119188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