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800" dirty="0" smtClean="0">
                <a:solidFill>
                  <a:schemeClr val="bg1"/>
                </a:solidFill>
              </a:rPr>
              <a:t>SOLID Principles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5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Liskov</a:t>
            </a:r>
            <a:r>
              <a:rPr lang="en-US" dirty="0" smtClean="0">
                <a:solidFill>
                  <a:schemeClr val="bg1"/>
                </a:solidFill>
              </a:rPr>
              <a:t> Substitution </a:t>
            </a:r>
            <a:r>
              <a:rPr lang="en-US" dirty="0">
                <a:solidFill>
                  <a:schemeClr val="bg1"/>
                </a:solidFill>
              </a:rPr>
              <a:t>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 derived type should be able to replace the parent type without any exception or code changes.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949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Interface Segregation Principle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No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client should be forced to depend on methods it does not use.</a:t>
            </a:r>
          </a:p>
        </p:txBody>
      </p:sp>
    </p:spTree>
    <p:extLst>
      <p:ext uri="{BB962C8B-B14F-4D97-AF65-F5344CB8AC3E}">
        <p14:creationId xmlns:p14="http://schemas.microsoft.com/office/powerpoint/2010/main" val="466547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Dependency Inversion Principle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Higher level modules should not depend up on lower level modules, but rather on abstractions.</a:t>
            </a:r>
          </a:p>
          <a:p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Abstractions should not depend on details. Details should depend up on abstractions.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22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6000" dirty="0" smtClean="0">
                <a:solidFill>
                  <a:schemeClr val="bg1"/>
                </a:solidFill>
              </a:rPr>
              <a:t>Robert C martin </a:t>
            </a:r>
            <a:br>
              <a:rPr lang="en-US" sz="6000" dirty="0" smtClean="0">
                <a:solidFill>
                  <a:schemeClr val="bg1"/>
                </a:solidFill>
              </a:rPr>
            </a:br>
            <a:r>
              <a:rPr lang="en-US" sz="6000" dirty="0" err="1" smtClean="0">
                <a:solidFill>
                  <a:schemeClr val="bg1"/>
                </a:solidFill>
              </a:rPr>
              <a:t>a.k.a</a:t>
            </a:r>
            <a:r>
              <a:rPr lang="en-US" sz="6000" dirty="0" smtClean="0">
                <a:solidFill>
                  <a:schemeClr val="bg1"/>
                </a:solidFill>
              </a:rPr>
              <a:t/>
            </a:r>
            <a:br>
              <a:rPr lang="en-US" sz="6000" dirty="0" smtClean="0">
                <a:solidFill>
                  <a:schemeClr val="bg1"/>
                </a:solidFill>
              </a:rPr>
            </a:br>
            <a:r>
              <a:rPr lang="en-US" sz="6000" dirty="0" smtClean="0">
                <a:solidFill>
                  <a:schemeClr val="bg1"/>
                </a:solidFill>
              </a:rPr>
              <a:t>“Uncle Bob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362200"/>
            <a:ext cx="7952062" cy="4114800"/>
          </a:xfrm>
        </p:spPr>
      </p:pic>
    </p:spTree>
    <p:extLst>
      <p:ext uri="{BB962C8B-B14F-4D97-AF65-F5344CB8AC3E}">
        <p14:creationId xmlns:p14="http://schemas.microsoft.com/office/powerpoint/2010/main" val="388652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Single Responsibility Principle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There should not be more than one reason, for a class to change.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 class should handle only one responsibility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49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66800"/>
            <a:ext cx="7560941" cy="5638800"/>
          </a:xfrm>
        </p:spPr>
      </p:pic>
    </p:spTree>
    <p:extLst>
      <p:ext uri="{BB962C8B-B14F-4D97-AF65-F5344CB8AC3E}">
        <p14:creationId xmlns:p14="http://schemas.microsoft.com/office/powerpoint/2010/main" val="134680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Cohesion and Coupling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Cohesion : How strongly related and focused are the functionalities of a module or class.</a:t>
            </a:r>
          </a:p>
          <a:p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Coupling : Dependency of a module on other module or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80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Cohesion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932788"/>
              </p:ext>
            </p:extLst>
          </p:nvPr>
        </p:nvGraphicFramePr>
        <p:xfrm>
          <a:off x="2209800" y="2057400"/>
          <a:ext cx="3276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</a:tblGrid>
              <a:tr h="756746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GetResults</a:t>
                      </a:r>
                      <a:endParaRPr lang="en-US" sz="3200" dirty="0"/>
                    </a:p>
                  </a:txBody>
                  <a:tcPr/>
                </a:tc>
              </a:tr>
              <a:tr h="1986454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  Input()</a:t>
                      </a:r>
                    </a:p>
                    <a:p>
                      <a:endParaRPr lang="en-US" sz="2000" b="1" dirty="0" smtClean="0"/>
                    </a:p>
                    <a:p>
                      <a:r>
                        <a:rPr lang="en-US" sz="2000" b="1" dirty="0" smtClean="0"/>
                        <a:t>  Add()</a:t>
                      </a:r>
                    </a:p>
                    <a:p>
                      <a:endParaRPr lang="en-US" sz="2000" b="1" dirty="0" smtClean="0"/>
                    </a:p>
                    <a:p>
                      <a:r>
                        <a:rPr lang="en-US" sz="2000" b="1" dirty="0" smtClean="0"/>
                        <a:t> Display()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843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4" y="1600200"/>
            <a:ext cx="7449952" cy="4525963"/>
          </a:xfrm>
        </p:spPr>
      </p:pic>
    </p:spTree>
    <p:extLst>
      <p:ext uri="{BB962C8B-B14F-4D97-AF65-F5344CB8AC3E}">
        <p14:creationId xmlns:p14="http://schemas.microsoft.com/office/powerpoint/2010/main" val="367324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Strive for high cohesion and low coupling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297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Open/Closed Principle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Software entities (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Classes,modules,functions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etc.) should be open for extension, but closed for modification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931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7155</TotalTime>
  <Words>167</Words>
  <Application>Microsoft Office PowerPoint</Application>
  <PresentationFormat>On-screen Show (4:3)</PresentationFormat>
  <Paragraphs>29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SOLID Principles </vt:lpstr>
      <vt:lpstr> Robert C martin  a.k.a “Uncle Bob”</vt:lpstr>
      <vt:lpstr>Single Responsibility Principle</vt:lpstr>
      <vt:lpstr>PowerPoint Presentation</vt:lpstr>
      <vt:lpstr>Cohesion and Coupling</vt:lpstr>
      <vt:lpstr>Low Cohesion</vt:lpstr>
      <vt:lpstr>PowerPoint Presentation</vt:lpstr>
      <vt:lpstr>PowerPoint Presentation</vt:lpstr>
      <vt:lpstr>Open/Closed Principle</vt:lpstr>
      <vt:lpstr>Liskov Substitution Principle</vt:lpstr>
      <vt:lpstr>Interface Segregation Principle</vt:lpstr>
      <vt:lpstr>Dependency Inversion Principle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Principles </dc:title>
  <dc:creator>Avinash Karat</dc:creator>
  <cp:lastModifiedBy>Avinash Karat</cp:lastModifiedBy>
  <cp:revision>30</cp:revision>
  <dcterms:created xsi:type="dcterms:W3CDTF">2006-08-16T00:00:00Z</dcterms:created>
  <dcterms:modified xsi:type="dcterms:W3CDTF">2018-12-18T08:47:05Z</dcterms:modified>
</cp:coreProperties>
</file>