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B5F"/>
    <a:srgbClr val="364F6B"/>
    <a:srgbClr val="FD7BA3"/>
    <a:srgbClr val="FC5185"/>
    <a:srgbClr val="FFFFFF"/>
    <a:srgbClr val="654CDA"/>
    <a:srgbClr val="644CDB"/>
    <a:srgbClr val="88D498"/>
    <a:srgbClr val="F3E9D2"/>
    <a:srgbClr val="C6D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C479-F891-4ABE-A4C3-CB6DC0ED1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0961B-C2D3-414A-8521-341E00881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8556-9008-4587-AA14-DF31F547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DEE7C-EA91-430A-9F78-770F546B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5B653-EB2A-4CF7-85DD-8B8827CC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2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B318-77FC-4C7A-B381-131AC778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AFB0B-9E14-4236-88D1-5513B491D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4FDA-A66A-471B-8CA0-8D5E2CBD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7415-861D-477C-A530-D6D6A8F2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DFFBE-FC1C-4C56-ADF9-7A74516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EEA6D-BCEE-4C53-92DC-41754493D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6D53F-DD73-4024-B96E-4D7DECFA4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0DF4-C309-4C64-974E-F4DA421C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0E64-18AE-4701-952B-6914956C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2D3E-452E-4211-8839-E8664CAE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0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E557-E592-4CA2-ADEC-FF9CCDF2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F308-420A-42B1-8E54-795FF88A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22D7-D466-4EF7-B2D9-3B46E87C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BC23-2DD6-4E14-A17C-268BCE13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42467-AB86-47D9-ADA8-7D692FAB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70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7F1F-D5E4-477C-AA11-FF3E46E3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0F5D8-0B19-4B14-9FF0-580813BE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6C95-6F69-4306-B9D1-C67BCE55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D51F-CE1E-4604-A573-81281BB0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92F6-331E-4CE1-83F3-31226CAB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15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B29A-5BC7-41E6-831B-86D36391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0507-CD36-4C10-964F-BE9A72C50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4E79B-A725-4D4F-AF4C-4C8CE93EC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E7EAE-86A0-414E-9E09-F1D26F56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4102-7949-4BAA-8B3A-661DF7A1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ED460-4CAC-42EF-9403-5206DB2C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48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9945-3BCF-4FC1-90EC-F47183CE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252DA-5DD7-4E6F-8A73-A3DB4E4EF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C7B60-B0CD-4FDB-938E-0FC669B81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A31D8-422A-4555-99A1-663F86162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3A94F-44D8-4244-BCB4-8AD5781E5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07262-6FA8-465E-908B-98B03924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5747A-B882-45B6-B096-F808F426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5DD1F-CCB9-4E35-B890-0604406E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8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C229-7521-4392-B8A6-45DB9D86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53FBD-24F4-4210-A3BE-05EFCC5B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907A-C028-4439-AA08-2DB1899A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22D74-840C-4FA4-A0AF-DC9F59ED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4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8A449-5E3D-4EE5-B5CC-2FDEA377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1CE33-15D1-4832-B608-21560BDD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B6429-2654-4801-BCE2-3B55E9DB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9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C746-A9EF-45B0-A55C-CC735C67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8265-54C0-4B73-96C8-DB92D8FD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971DE-EC43-4DED-AE9B-162652C3F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91F77-EAF1-4966-A84E-91B17908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7B6BB-05E3-4A81-B4C9-41FA823A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CC6DA-9BD5-48C2-8771-CDA6F5B4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15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6EAA-47E8-41BA-8CB4-4B81034C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CA8C9-3F63-4AA9-A2AE-122C984BB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E78F0-302F-4645-BDAC-DF533C98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08D51-8F59-4972-8A38-A687AC59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EC30C-2533-4B77-9EE2-BC4BD411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A2DF3-CB2C-4FBD-9F4E-4DA0517D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17C2A-FAA8-4F9A-BFBA-E9910299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B2B8-C262-44EF-9AF9-EA090F6BD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02B3E-53A3-479B-9E51-D76F9C0A1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A02A2-631E-4BEC-8D70-7C27E9EB4DE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E4B2-D52C-4218-B0B0-71E0F17F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EACC-C7EF-4D37-8421-DBE5ADAE0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9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accent1">
                <a:lumMod val="10000"/>
                <a:lumOff val="90000"/>
              </a:schemeClr>
            </a:gs>
            <a:gs pos="100000">
              <a:schemeClr val="accent1">
                <a:lumMod val="14000"/>
                <a:lumOff val="86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530ED-B319-424F-B2A5-F958D04EB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577361"/>
            <a:ext cx="3276600" cy="3276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F7725F-A667-42CA-BE78-6FD846F8BEBD}"/>
              </a:ext>
            </a:extLst>
          </p:cNvPr>
          <p:cNvSpPr txBox="1"/>
          <p:nvPr/>
        </p:nvSpPr>
        <p:spPr>
          <a:xfrm>
            <a:off x="3822268" y="3853961"/>
            <a:ext cx="4547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TORABERU</a:t>
            </a:r>
          </a:p>
          <a:p>
            <a:pPr algn="ctr"/>
            <a:r>
              <a:rPr lang="en-US" sz="3600" dirty="0"/>
              <a:t> Travel (as in Japanese)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0446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DATA FLOW DIAGRAM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06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8CF32B-D83C-4AA9-B6EE-3EE873A9DAAC}"/>
              </a:ext>
            </a:extLst>
          </p:cNvPr>
          <p:cNvGrpSpPr/>
          <p:nvPr/>
        </p:nvGrpSpPr>
        <p:grpSpPr>
          <a:xfrm>
            <a:off x="1324429" y="2033240"/>
            <a:ext cx="9271000" cy="3303893"/>
            <a:chOff x="865592" y="1635694"/>
            <a:chExt cx="9634768" cy="30849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50E3-64A1-4C61-A40D-3CAC787AA6EE}"/>
                </a:ext>
              </a:extLst>
            </p:cNvPr>
            <p:cNvGrpSpPr/>
            <p:nvPr/>
          </p:nvGrpSpPr>
          <p:grpSpPr>
            <a:xfrm>
              <a:off x="890780" y="1635694"/>
              <a:ext cx="2258544" cy="338554"/>
              <a:chOff x="8385210" y="2317750"/>
              <a:chExt cx="2258544" cy="33855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89492BC-26A1-4A45-AEA3-EE461EDD1F73}"/>
                  </a:ext>
                </a:extLst>
              </p:cNvPr>
              <p:cNvGrpSpPr/>
              <p:nvPr/>
            </p:nvGrpSpPr>
            <p:grpSpPr>
              <a:xfrm>
                <a:off x="8385210" y="2317750"/>
                <a:ext cx="2258544" cy="338554"/>
                <a:chOff x="5541970" y="992823"/>
                <a:chExt cx="1804762" cy="338554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24143AF-2B85-49F4-A45D-994F1C0F7379}"/>
                    </a:ext>
                  </a:extLst>
                </p:cNvPr>
                <p:cNvGrpSpPr/>
                <p:nvPr/>
              </p:nvGrpSpPr>
              <p:grpSpPr>
                <a:xfrm>
                  <a:off x="5541970" y="1051236"/>
                  <a:ext cx="1756352" cy="278432"/>
                  <a:chOff x="7930896" y="2066544"/>
                  <a:chExt cx="1424120" cy="278432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D8E25406-6A34-40DC-8CB6-D0FB6D807A78}"/>
                      </a:ext>
                    </a:extLst>
                  </p:cNvPr>
                  <p:cNvCxnSpPr/>
                  <p:nvPr/>
                </p:nvCxnSpPr>
                <p:spPr>
                  <a:xfrm>
                    <a:off x="7930896" y="2066544"/>
                    <a:ext cx="0" cy="27843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A8BF9C56-8884-4EE9-AF9F-EE410402E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6" y="2072640"/>
                    <a:ext cx="1424119" cy="1007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E33D200B-62B4-4EBD-889D-BC38DE03E4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7" y="2344976"/>
                    <a:ext cx="142411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9A91B0C-9AFA-4A27-A0B4-DA3ACB65F27E}"/>
                    </a:ext>
                  </a:extLst>
                </p:cNvPr>
                <p:cNvSpPr txBox="1"/>
                <p:nvPr/>
              </p:nvSpPr>
              <p:spPr>
                <a:xfrm>
                  <a:off x="5590387" y="992823"/>
                  <a:ext cx="17563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/>
                    <a:t>    </a:t>
                  </a:r>
                  <a:r>
                    <a:rPr lang="en-US" sz="1600"/>
                    <a:t>City_</a:t>
                  </a:r>
                  <a:r>
                    <a:rPr lang="en-IN" sz="1600"/>
                    <a:t>master</a:t>
                  </a:r>
                  <a:endParaRPr lang="en-IN" sz="1600" dirty="0"/>
                </a:p>
              </p:txBody>
            </p:sp>
          </p:grp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7B60F16-AB71-4EE6-9F72-E42DEB7A0FAC}"/>
                  </a:ext>
                </a:extLst>
              </p:cNvPr>
              <p:cNvCxnSpPr>
                <a:cxnSpLocks/>
                <a:endCxn id="59" idx="1"/>
              </p:cNvCxnSpPr>
              <p:nvPr/>
            </p:nvCxnSpPr>
            <p:spPr>
              <a:xfrm flipH="1">
                <a:off x="8445801" y="2387297"/>
                <a:ext cx="263860" cy="997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5810DC-0CD9-4E7A-B924-3C08D00CE04E}"/>
                </a:ext>
              </a:extLst>
            </p:cNvPr>
            <p:cNvGrpSpPr/>
            <p:nvPr/>
          </p:nvGrpSpPr>
          <p:grpSpPr>
            <a:xfrm>
              <a:off x="865592" y="4383847"/>
              <a:ext cx="2258544" cy="336845"/>
              <a:chOff x="8385210" y="2317750"/>
              <a:chExt cx="2258544" cy="336845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5234EEF-0674-4B76-A2B3-B14C33692C0A}"/>
                  </a:ext>
                </a:extLst>
              </p:cNvPr>
              <p:cNvGrpSpPr/>
              <p:nvPr/>
            </p:nvGrpSpPr>
            <p:grpSpPr>
              <a:xfrm>
                <a:off x="8385210" y="2317750"/>
                <a:ext cx="2258544" cy="336845"/>
                <a:chOff x="5541970" y="992823"/>
                <a:chExt cx="1804762" cy="336845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4BDC701D-474C-4C85-A2FF-58E54C08B504}"/>
                    </a:ext>
                  </a:extLst>
                </p:cNvPr>
                <p:cNvGrpSpPr/>
                <p:nvPr/>
              </p:nvGrpSpPr>
              <p:grpSpPr>
                <a:xfrm>
                  <a:off x="5541970" y="1051236"/>
                  <a:ext cx="1756352" cy="278432"/>
                  <a:chOff x="7930896" y="2066544"/>
                  <a:chExt cx="1424120" cy="278432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B02DFDB2-CDCB-426F-9E71-566A0AD9BE29}"/>
                      </a:ext>
                    </a:extLst>
                  </p:cNvPr>
                  <p:cNvCxnSpPr/>
                  <p:nvPr/>
                </p:nvCxnSpPr>
                <p:spPr>
                  <a:xfrm>
                    <a:off x="7930896" y="2066544"/>
                    <a:ext cx="0" cy="27843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B3996C2-82CC-44BB-ABC6-4297634D47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6" y="2072640"/>
                    <a:ext cx="1424119" cy="1007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9094F557-F9ED-4FA4-B6AB-8538076A0D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7" y="2344976"/>
                    <a:ext cx="142411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6CEAC71-A1F9-48FA-A8E4-FAC792AA993E}"/>
                    </a:ext>
                  </a:extLst>
                </p:cNvPr>
                <p:cNvSpPr txBox="1"/>
                <p:nvPr/>
              </p:nvSpPr>
              <p:spPr>
                <a:xfrm>
                  <a:off x="5590387" y="992823"/>
                  <a:ext cx="1756345" cy="316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/>
                    <a:t>    Article</a:t>
                  </a:r>
                  <a:r>
                    <a:rPr lang="en-US" sz="1600"/>
                    <a:t>_</a:t>
                  </a:r>
                  <a:r>
                    <a:rPr lang="en-IN" sz="1600"/>
                    <a:t>master</a:t>
                  </a:r>
                  <a:endParaRPr lang="en-IN" sz="1600" dirty="0"/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3EA62AF-7F2B-4A2F-897F-EE26C5C4EF2E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 flipH="1">
                <a:off x="8445801" y="2387297"/>
                <a:ext cx="263860" cy="885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C71CB9-47FC-4887-B6C9-00AFC3AC522B}"/>
                </a:ext>
              </a:extLst>
            </p:cNvPr>
            <p:cNvGrpSpPr/>
            <p:nvPr/>
          </p:nvGrpSpPr>
          <p:grpSpPr>
            <a:xfrm>
              <a:off x="889002" y="3686024"/>
              <a:ext cx="2258544" cy="336845"/>
              <a:chOff x="8385210" y="2317750"/>
              <a:chExt cx="2258544" cy="33684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BE3D87A6-CA7C-4168-B46F-FA05A9074747}"/>
                  </a:ext>
                </a:extLst>
              </p:cNvPr>
              <p:cNvGrpSpPr/>
              <p:nvPr/>
            </p:nvGrpSpPr>
            <p:grpSpPr>
              <a:xfrm>
                <a:off x="8385210" y="2317750"/>
                <a:ext cx="2258544" cy="336845"/>
                <a:chOff x="5541970" y="992823"/>
                <a:chExt cx="1804762" cy="336845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F6AC8CE1-66DF-4B0D-8DF7-8B7362D83EA8}"/>
                    </a:ext>
                  </a:extLst>
                </p:cNvPr>
                <p:cNvGrpSpPr/>
                <p:nvPr/>
              </p:nvGrpSpPr>
              <p:grpSpPr>
                <a:xfrm>
                  <a:off x="5541970" y="1051236"/>
                  <a:ext cx="1756352" cy="278432"/>
                  <a:chOff x="7930896" y="2066544"/>
                  <a:chExt cx="1424120" cy="278432"/>
                </a:xfrm>
              </p:grpSpPr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76CE315A-EC22-48A9-BB3A-AE2BF1B1939A}"/>
                      </a:ext>
                    </a:extLst>
                  </p:cNvPr>
                  <p:cNvCxnSpPr/>
                  <p:nvPr/>
                </p:nvCxnSpPr>
                <p:spPr>
                  <a:xfrm>
                    <a:off x="7930896" y="2066544"/>
                    <a:ext cx="0" cy="27843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E54BC967-5947-44E1-84E3-01D487946D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6" y="2072640"/>
                    <a:ext cx="1424119" cy="1007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53AAFEFA-909F-4FBB-8E8D-F11D44E907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7" y="2344976"/>
                    <a:ext cx="142411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EFAFFA-4EB6-4210-99E6-9C5F72C99587}"/>
                    </a:ext>
                  </a:extLst>
                </p:cNvPr>
                <p:cNvSpPr txBox="1"/>
                <p:nvPr/>
              </p:nvSpPr>
              <p:spPr>
                <a:xfrm>
                  <a:off x="5590387" y="992823"/>
                  <a:ext cx="1756345" cy="316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/>
                    <a:t>   </a:t>
                  </a:r>
                  <a:r>
                    <a:rPr lang="en-US" sz="1600"/>
                    <a:t>Rules_</a:t>
                  </a:r>
                  <a:r>
                    <a:rPr lang="en-IN" sz="1600"/>
                    <a:t>master</a:t>
                  </a:r>
                  <a:endParaRPr lang="en-IN" sz="1600" dirty="0"/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C322644-7826-41A0-9B5C-764C3657804C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 flipH="1">
                <a:off x="8445801" y="2387297"/>
                <a:ext cx="263860" cy="885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4DD6AE2-19CC-4E20-A124-A59FC7DBAE18}"/>
                </a:ext>
              </a:extLst>
            </p:cNvPr>
            <p:cNvGrpSpPr/>
            <p:nvPr/>
          </p:nvGrpSpPr>
          <p:grpSpPr>
            <a:xfrm>
              <a:off x="890780" y="3054418"/>
              <a:ext cx="2258544" cy="336845"/>
              <a:chOff x="8385210" y="2317750"/>
              <a:chExt cx="2258544" cy="33684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52768A1-C815-4669-A222-70F9E0DCC5D7}"/>
                  </a:ext>
                </a:extLst>
              </p:cNvPr>
              <p:cNvGrpSpPr/>
              <p:nvPr/>
            </p:nvGrpSpPr>
            <p:grpSpPr>
              <a:xfrm>
                <a:off x="8385210" y="2317750"/>
                <a:ext cx="2258544" cy="336845"/>
                <a:chOff x="5541970" y="992823"/>
                <a:chExt cx="1804762" cy="336845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4BFD157-D077-4C51-93BE-B367C7089AC9}"/>
                    </a:ext>
                  </a:extLst>
                </p:cNvPr>
                <p:cNvGrpSpPr/>
                <p:nvPr/>
              </p:nvGrpSpPr>
              <p:grpSpPr>
                <a:xfrm>
                  <a:off x="5541970" y="1051236"/>
                  <a:ext cx="1756352" cy="278432"/>
                  <a:chOff x="7930896" y="2066544"/>
                  <a:chExt cx="1424120" cy="278432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4AC26B56-2EAF-4156-9410-489B60C8036A}"/>
                      </a:ext>
                    </a:extLst>
                  </p:cNvPr>
                  <p:cNvCxnSpPr/>
                  <p:nvPr/>
                </p:nvCxnSpPr>
                <p:spPr>
                  <a:xfrm>
                    <a:off x="7930896" y="2066544"/>
                    <a:ext cx="0" cy="27843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E2676E3B-FF9B-4E62-9555-CD65700A9D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6" y="2072640"/>
                    <a:ext cx="1424119" cy="1007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8F583500-D55D-4125-8C99-0D2E6973BC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7" y="2344976"/>
                    <a:ext cx="142411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45931CD-430D-46C8-9544-8E12F5F670B8}"/>
                    </a:ext>
                  </a:extLst>
                </p:cNvPr>
                <p:cNvSpPr txBox="1"/>
                <p:nvPr/>
              </p:nvSpPr>
              <p:spPr>
                <a:xfrm>
                  <a:off x="5590387" y="992823"/>
                  <a:ext cx="1756345" cy="316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/>
                    <a:t>   </a:t>
                  </a:r>
                  <a:r>
                    <a:rPr lang="en-US" sz="1600"/>
                    <a:t>User_</a:t>
                  </a:r>
                  <a:r>
                    <a:rPr lang="en-IN" sz="1600"/>
                    <a:t>master</a:t>
                  </a:r>
                  <a:endParaRPr lang="en-IN" sz="1600" dirty="0"/>
                </a:p>
              </p:txBody>
            </p: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420681B-122C-4D8B-AD8F-EDDAA057A352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H="1">
                <a:off x="8445801" y="2387297"/>
                <a:ext cx="263860" cy="885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A85E5A-2829-47F2-8C3D-7D49A476DB17}"/>
                </a:ext>
              </a:extLst>
            </p:cNvPr>
            <p:cNvGrpSpPr/>
            <p:nvPr/>
          </p:nvGrpSpPr>
          <p:grpSpPr>
            <a:xfrm>
              <a:off x="895884" y="2378165"/>
              <a:ext cx="2258544" cy="338554"/>
              <a:chOff x="8385210" y="2317750"/>
              <a:chExt cx="2258544" cy="3385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0EBF8A7-410A-4C0F-97C3-65DE0908A9FE}"/>
                  </a:ext>
                </a:extLst>
              </p:cNvPr>
              <p:cNvGrpSpPr/>
              <p:nvPr/>
            </p:nvGrpSpPr>
            <p:grpSpPr>
              <a:xfrm>
                <a:off x="8385210" y="2317750"/>
                <a:ext cx="2258544" cy="338554"/>
                <a:chOff x="5541970" y="992823"/>
                <a:chExt cx="1804762" cy="338554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1CE95E5-0DF5-41BA-935C-C33366E1507C}"/>
                    </a:ext>
                  </a:extLst>
                </p:cNvPr>
                <p:cNvGrpSpPr/>
                <p:nvPr/>
              </p:nvGrpSpPr>
              <p:grpSpPr>
                <a:xfrm>
                  <a:off x="5541970" y="1051236"/>
                  <a:ext cx="1756352" cy="278432"/>
                  <a:chOff x="7930896" y="2066544"/>
                  <a:chExt cx="1424120" cy="278432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BF7A78E1-FC3F-4206-A692-03B0DF34485D}"/>
                      </a:ext>
                    </a:extLst>
                  </p:cNvPr>
                  <p:cNvCxnSpPr/>
                  <p:nvPr/>
                </p:nvCxnSpPr>
                <p:spPr>
                  <a:xfrm>
                    <a:off x="7930896" y="2066544"/>
                    <a:ext cx="0" cy="27843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38CF1AF6-3EBC-4ACA-A832-303B3692D9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6" y="2072640"/>
                    <a:ext cx="1424119" cy="1007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0419476D-C370-4D01-B342-A4CB88285A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7" y="2344976"/>
                    <a:ext cx="142411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0A652BF-0B98-4127-A6CC-A915178288D4}"/>
                    </a:ext>
                  </a:extLst>
                </p:cNvPr>
                <p:cNvSpPr txBox="1"/>
                <p:nvPr/>
              </p:nvSpPr>
              <p:spPr>
                <a:xfrm>
                  <a:off x="5590387" y="992823"/>
                  <a:ext cx="17563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/>
                    <a:t>    </a:t>
                  </a:r>
                  <a:r>
                    <a:rPr lang="en-US" sz="1600"/>
                    <a:t>Place_</a:t>
                  </a:r>
                  <a:r>
                    <a:rPr lang="en-IN" sz="1600"/>
                    <a:t>master</a:t>
                  </a:r>
                  <a:endParaRPr lang="en-IN" sz="1600" dirty="0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4245D7C-A00D-495C-B9F8-D891BB544C8D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 flipH="1">
                <a:off x="8445801" y="2387297"/>
                <a:ext cx="263860" cy="997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FE3ECA-CCE6-4ABD-B659-277BCE986609}"/>
                </a:ext>
              </a:extLst>
            </p:cNvPr>
            <p:cNvSpPr/>
            <p:nvPr/>
          </p:nvSpPr>
          <p:spPr>
            <a:xfrm>
              <a:off x="4941277" y="2224454"/>
              <a:ext cx="2215661" cy="20925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reports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429E94-C455-4BD6-A991-7F4076FDDEC1}"/>
                </a:ext>
              </a:extLst>
            </p:cNvPr>
            <p:cNvCxnSpPr>
              <a:cxnSpLocks/>
              <a:stCxn id="17" idx="1"/>
              <a:endCxn id="17" idx="7"/>
            </p:cNvCxnSpPr>
            <p:nvPr/>
          </p:nvCxnSpPr>
          <p:spPr>
            <a:xfrm>
              <a:off x="5265753" y="2530904"/>
              <a:ext cx="15667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ADE121-CF0A-4AE2-A1DD-41EDC8070D2F}"/>
                </a:ext>
              </a:extLst>
            </p:cNvPr>
            <p:cNvSpPr txBox="1"/>
            <p:nvPr/>
          </p:nvSpPr>
          <p:spPr>
            <a:xfrm>
              <a:off x="5852160" y="2224454"/>
              <a:ext cx="502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4.0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15F8896-F6A1-42BF-95DD-598A400D4E3B}"/>
                </a:ext>
              </a:extLst>
            </p:cNvPr>
            <p:cNvCxnSpPr>
              <a:cxnSpLocks/>
              <a:stCxn id="59" idx="3"/>
              <a:endCxn id="17" idx="2"/>
            </p:cNvCxnSpPr>
            <p:nvPr/>
          </p:nvCxnSpPr>
          <p:spPr>
            <a:xfrm>
              <a:off x="3149324" y="1804971"/>
              <a:ext cx="1791953" cy="1465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C4B2F0-ADEE-4361-B654-3F9B6A7B500B}"/>
                </a:ext>
              </a:extLst>
            </p:cNvPr>
            <p:cNvCxnSpPr>
              <a:cxnSpLocks/>
              <a:stCxn id="30" idx="3"/>
              <a:endCxn id="17" idx="2"/>
            </p:cNvCxnSpPr>
            <p:nvPr/>
          </p:nvCxnSpPr>
          <p:spPr>
            <a:xfrm>
              <a:off x="3154428" y="2547442"/>
              <a:ext cx="1786849" cy="723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49DFF2D-147E-4295-B02C-18EECC3CCE55}"/>
                </a:ext>
              </a:extLst>
            </p:cNvPr>
            <p:cNvCxnSpPr>
              <a:cxnSpLocks/>
              <a:stCxn id="37" idx="3"/>
              <a:endCxn id="17" idx="2"/>
            </p:cNvCxnSpPr>
            <p:nvPr/>
          </p:nvCxnSpPr>
          <p:spPr>
            <a:xfrm>
              <a:off x="3149324" y="3212481"/>
              <a:ext cx="1791953" cy="5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969670-CB85-4073-9078-A6E46134A702}"/>
                </a:ext>
              </a:extLst>
            </p:cNvPr>
            <p:cNvCxnSpPr>
              <a:cxnSpLocks/>
              <a:stCxn id="44" idx="3"/>
              <a:endCxn id="17" idx="2"/>
            </p:cNvCxnSpPr>
            <p:nvPr/>
          </p:nvCxnSpPr>
          <p:spPr>
            <a:xfrm flipV="1">
              <a:off x="3147546" y="3270738"/>
              <a:ext cx="1793731" cy="573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C66938-3137-488B-86C2-644056B00A09}"/>
                </a:ext>
              </a:extLst>
            </p:cNvPr>
            <p:cNvCxnSpPr>
              <a:cxnSpLocks/>
              <a:stCxn id="51" idx="3"/>
              <a:endCxn id="17" idx="2"/>
            </p:cNvCxnSpPr>
            <p:nvPr/>
          </p:nvCxnSpPr>
          <p:spPr>
            <a:xfrm flipV="1">
              <a:off x="3124136" y="3270739"/>
              <a:ext cx="1817141" cy="1271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9948900-9A00-4A4C-AADA-CC335F0494FC}"/>
                </a:ext>
              </a:extLst>
            </p:cNvPr>
            <p:cNvCxnSpPr>
              <a:cxnSpLocks/>
              <a:stCxn id="17" idx="6"/>
              <a:endCxn id="26" idx="1"/>
            </p:cNvCxnSpPr>
            <p:nvPr/>
          </p:nvCxnSpPr>
          <p:spPr>
            <a:xfrm flipV="1">
              <a:off x="7156938" y="3252365"/>
              <a:ext cx="1423182" cy="18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F62434-5C05-462B-A576-9E0B59089D2F}"/>
                </a:ext>
              </a:extLst>
            </p:cNvPr>
            <p:cNvSpPr/>
            <p:nvPr/>
          </p:nvSpPr>
          <p:spPr>
            <a:xfrm>
              <a:off x="8580120" y="3031212"/>
              <a:ext cx="1920240" cy="4423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23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USER INTERFACE 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07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2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INTRODUCTION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01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26356D1-54AD-4F87-8BAC-9EA6D4D5956D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C53EE0-092E-429E-AB9D-B41CB2C02DAD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5F51CA-641D-45DE-B9B1-378E724A7D75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43F578-185D-49E5-A8F3-D2DA2D255E9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23 Popular Color Combinations Loved By Over 90,000 People!">
            <a:extLst>
              <a:ext uri="{FF2B5EF4-FFF2-40B4-BE49-F238E27FC236}">
                <a16:creationId xmlns:a16="http://schemas.microsoft.com/office/drawing/2014/main" id="{306311E7-4725-45C7-AE7D-3ECEC1DD2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8" r="92038"/>
          <a:stretch/>
        </p:blipFill>
        <p:spPr bwMode="auto">
          <a:xfrm>
            <a:off x="12192000" y="2462501"/>
            <a:ext cx="606669" cy="333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F43B838-A137-4A08-B2D3-369ED3AF905A}"/>
              </a:ext>
            </a:extLst>
          </p:cNvPr>
          <p:cNvGrpSpPr/>
          <p:nvPr/>
        </p:nvGrpSpPr>
        <p:grpSpPr>
          <a:xfrm>
            <a:off x="1619645" y="2217219"/>
            <a:ext cx="9592407" cy="2423563"/>
            <a:chOff x="1619645" y="1890625"/>
            <a:chExt cx="9592407" cy="242356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B59F348-7B9B-4411-9A7D-6D605AAAD705}"/>
                </a:ext>
              </a:extLst>
            </p:cNvPr>
            <p:cNvSpPr/>
            <p:nvPr/>
          </p:nvSpPr>
          <p:spPr>
            <a:xfrm>
              <a:off x="1619645" y="1890625"/>
              <a:ext cx="9592407" cy="1081478"/>
            </a:xfrm>
            <a:custGeom>
              <a:avLst/>
              <a:gdLst>
                <a:gd name="connsiteX0" fmla="*/ 0 w 9592407"/>
                <a:gd name="connsiteY0" fmla="*/ 0 h 797883"/>
                <a:gd name="connsiteX1" fmla="*/ 9218304 w 9592407"/>
                <a:gd name="connsiteY1" fmla="*/ 0 h 797883"/>
                <a:gd name="connsiteX2" fmla="*/ 9218304 w 9592407"/>
                <a:gd name="connsiteY2" fmla="*/ 12079 h 797883"/>
                <a:gd name="connsiteX3" fmla="*/ 9592407 w 9592407"/>
                <a:gd name="connsiteY3" fmla="*/ 386182 h 797883"/>
                <a:gd name="connsiteX4" fmla="*/ 9592407 w 9592407"/>
                <a:gd name="connsiteY4" fmla="*/ 411700 h 797883"/>
                <a:gd name="connsiteX5" fmla="*/ 9218304 w 9592407"/>
                <a:gd name="connsiteY5" fmla="*/ 785803 h 797883"/>
                <a:gd name="connsiteX6" fmla="*/ 9218304 w 9592407"/>
                <a:gd name="connsiteY6" fmla="*/ 797883 h 797883"/>
                <a:gd name="connsiteX7" fmla="*/ 0 w 9592407"/>
                <a:gd name="connsiteY7" fmla="*/ 797883 h 797883"/>
                <a:gd name="connsiteX8" fmla="*/ 0 w 9592407"/>
                <a:gd name="connsiteY8" fmla="*/ 785803 h 797883"/>
                <a:gd name="connsiteX9" fmla="*/ 386862 w 9592407"/>
                <a:gd name="connsiteY9" fmla="*/ 398941 h 797883"/>
                <a:gd name="connsiteX10" fmla="*/ 0 w 9592407"/>
                <a:gd name="connsiteY10" fmla="*/ 12079 h 79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92407" h="797883">
                  <a:moveTo>
                    <a:pt x="0" y="0"/>
                  </a:moveTo>
                  <a:lnTo>
                    <a:pt x="9218304" y="0"/>
                  </a:lnTo>
                  <a:lnTo>
                    <a:pt x="9218304" y="12079"/>
                  </a:lnTo>
                  <a:lnTo>
                    <a:pt x="9592407" y="386182"/>
                  </a:lnTo>
                  <a:lnTo>
                    <a:pt x="9592407" y="411700"/>
                  </a:lnTo>
                  <a:lnTo>
                    <a:pt x="9218304" y="785803"/>
                  </a:lnTo>
                  <a:lnTo>
                    <a:pt x="9218304" y="797883"/>
                  </a:lnTo>
                  <a:lnTo>
                    <a:pt x="0" y="797883"/>
                  </a:lnTo>
                  <a:lnTo>
                    <a:pt x="0" y="785803"/>
                  </a:lnTo>
                  <a:lnTo>
                    <a:pt x="386862" y="398941"/>
                  </a:lnTo>
                  <a:lnTo>
                    <a:pt x="0" y="12079"/>
                  </a:lnTo>
                  <a:close/>
                </a:path>
              </a:pathLst>
            </a:custGeom>
            <a:solidFill>
              <a:srgbClr val="FD7B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F0420C-7140-4365-8837-22EAA3B50A62}"/>
                </a:ext>
              </a:extLst>
            </p:cNvPr>
            <p:cNvSpPr txBox="1"/>
            <p:nvPr/>
          </p:nvSpPr>
          <p:spPr>
            <a:xfrm>
              <a:off x="2472498" y="2108198"/>
              <a:ext cx="7886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b="1" dirty="0"/>
                <a:t>The website will help the tourist decide which place to visit based on the reachability, accommodation, and other factors. 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4824F5-0A0E-4409-8B8A-6CC504C987EE}"/>
                </a:ext>
              </a:extLst>
            </p:cNvPr>
            <p:cNvSpPr/>
            <p:nvPr/>
          </p:nvSpPr>
          <p:spPr>
            <a:xfrm>
              <a:off x="1619645" y="3232710"/>
              <a:ext cx="9592407" cy="1081478"/>
            </a:xfrm>
            <a:custGeom>
              <a:avLst/>
              <a:gdLst>
                <a:gd name="connsiteX0" fmla="*/ 0 w 9592407"/>
                <a:gd name="connsiteY0" fmla="*/ 0 h 797883"/>
                <a:gd name="connsiteX1" fmla="*/ 9218304 w 9592407"/>
                <a:gd name="connsiteY1" fmla="*/ 0 h 797883"/>
                <a:gd name="connsiteX2" fmla="*/ 9218304 w 9592407"/>
                <a:gd name="connsiteY2" fmla="*/ 12079 h 797883"/>
                <a:gd name="connsiteX3" fmla="*/ 9592407 w 9592407"/>
                <a:gd name="connsiteY3" fmla="*/ 386182 h 797883"/>
                <a:gd name="connsiteX4" fmla="*/ 9592407 w 9592407"/>
                <a:gd name="connsiteY4" fmla="*/ 411700 h 797883"/>
                <a:gd name="connsiteX5" fmla="*/ 9218304 w 9592407"/>
                <a:gd name="connsiteY5" fmla="*/ 785803 h 797883"/>
                <a:gd name="connsiteX6" fmla="*/ 9218304 w 9592407"/>
                <a:gd name="connsiteY6" fmla="*/ 797883 h 797883"/>
                <a:gd name="connsiteX7" fmla="*/ 0 w 9592407"/>
                <a:gd name="connsiteY7" fmla="*/ 797883 h 797883"/>
                <a:gd name="connsiteX8" fmla="*/ 0 w 9592407"/>
                <a:gd name="connsiteY8" fmla="*/ 785803 h 797883"/>
                <a:gd name="connsiteX9" fmla="*/ 386862 w 9592407"/>
                <a:gd name="connsiteY9" fmla="*/ 398941 h 797883"/>
                <a:gd name="connsiteX10" fmla="*/ 0 w 9592407"/>
                <a:gd name="connsiteY10" fmla="*/ 12079 h 79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92407" h="797883">
                  <a:moveTo>
                    <a:pt x="0" y="0"/>
                  </a:moveTo>
                  <a:lnTo>
                    <a:pt x="9218304" y="0"/>
                  </a:lnTo>
                  <a:lnTo>
                    <a:pt x="9218304" y="12079"/>
                  </a:lnTo>
                  <a:lnTo>
                    <a:pt x="9592407" y="386182"/>
                  </a:lnTo>
                  <a:lnTo>
                    <a:pt x="9592407" y="411700"/>
                  </a:lnTo>
                  <a:lnTo>
                    <a:pt x="9218304" y="785803"/>
                  </a:lnTo>
                  <a:lnTo>
                    <a:pt x="9218304" y="797883"/>
                  </a:lnTo>
                  <a:lnTo>
                    <a:pt x="0" y="797883"/>
                  </a:lnTo>
                  <a:lnTo>
                    <a:pt x="0" y="785803"/>
                  </a:lnTo>
                  <a:lnTo>
                    <a:pt x="386862" y="398941"/>
                  </a:lnTo>
                  <a:lnTo>
                    <a:pt x="0" y="12079"/>
                  </a:lnTo>
                  <a:close/>
                </a:path>
              </a:pathLst>
            </a:custGeom>
            <a:solidFill>
              <a:srgbClr val="FD7B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CC3787-2406-4354-B8D8-E86373635ADE}"/>
                </a:ext>
              </a:extLst>
            </p:cNvPr>
            <p:cNvSpPr txBox="1"/>
            <p:nvPr/>
          </p:nvSpPr>
          <p:spPr>
            <a:xfrm>
              <a:off x="2472498" y="3429000"/>
              <a:ext cx="7886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b="1" dirty="0"/>
                <a:t>The website will help to </a:t>
              </a:r>
              <a:r>
                <a:rPr lang="en-IN" b="1" dirty="0" err="1"/>
                <a:t>increast</a:t>
              </a:r>
              <a:r>
                <a:rPr lang="en-IN" b="1" dirty="0"/>
                <a:t> the tourism that is coming to the state of Maharashtra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67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IN" sz="3200" b="1" spc="600" dirty="0">
                <a:solidFill>
                  <a:schemeClr val="bg1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01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45B59C-9695-4659-B4E8-22AA35B8A2F5}"/>
              </a:ext>
            </a:extLst>
          </p:cNvPr>
          <p:cNvGrpSpPr/>
          <p:nvPr/>
        </p:nvGrpSpPr>
        <p:grpSpPr>
          <a:xfrm>
            <a:off x="179999" y="83285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BCCCA8-48D4-4D39-99D6-C9A479DF3F1C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OBJECTIVE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4012FE2-91B4-42ED-A6E6-8F65EA57674B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02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DC6A1C9-797F-4652-9505-30D0620F8E96}"/>
              </a:ext>
            </a:extLst>
          </p:cNvPr>
          <p:cNvSpPr/>
          <p:nvPr/>
        </p:nvSpPr>
        <p:spPr>
          <a:xfrm>
            <a:off x="4287625" y="5792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145FAC-D5B4-4521-B8A5-AB6642875223}"/>
              </a:ext>
            </a:extLst>
          </p:cNvPr>
          <p:cNvSpPr/>
          <p:nvPr/>
        </p:nvSpPr>
        <p:spPr>
          <a:xfrm>
            <a:off x="2637183" y="2356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0BF24C-B1EC-4214-9D02-B78C60B7CEF8}"/>
              </a:ext>
            </a:extLst>
          </p:cNvPr>
          <p:cNvSpPr/>
          <p:nvPr/>
        </p:nvSpPr>
        <p:spPr>
          <a:xfrm>
            <a:off x="5946913" y="-5234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FD8F5C-D07C-4A76-8A69-8E39D8DC5DA8}"/>
              </a:ext>
            </a:extLst>
          </p:cNvPr>
          <p:cNvSpPr/>
          <p:nvPr/>
        </p:nvSpPr>
        <p:spPr>
          <a:xfrm>
            <a:off x="2097156" y="6978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F5E4B6-2977-4A66-B3E9-A2C7F5B409EA}"/>
              </a:ext>
            </a:extLst>
          </p:cNvPr>
          <p:cNvGrpSpPr/>
          <p:nvPr/>
        </p:nvGrpSpPr>
        <p:grpSpPr>
          <a:xfrm>
            <a:off x="1522930" y="2255074"/>
            <a:ext cx="9592407" cy="2347853"/>
            <a:chOff x="1522930" y="2649771"/>
            <a:chExt cx="9592407" cy="234785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69AF3B-873D-42EF-B239-72641B93330E}"/>
                </a:ext>
              </a:extLst>
            </p:cNvPr>
            <p:cNvSpPr/>
            <p:nvPr/>
          </p:nvSpPr>
          <p:spPr>
            <a:xfrm>
              <a:off x="1522930" y="2649771"/>
              <a:ext cx="9592407" cy="1081478"/>
            </a:xfrm>
            <a:custGeom>
              <a:avLst/>
              <a:gdLst>
                <a:gd name="connsiteX0" fmla="*/ 0 w 9592407"/>
                <a:gd name="connsiteY0" fmla="*/ 0 h 797883"/>
                <a:gd name="connsiteX1" fmla="*/ 9218304 w 9592407"/>
                <a:gd name="connsiteY1" fmla="*/ 0 h 797883"/>
                <a:gd name="connsiteX2" fmla="*/ 9218304 w 9592407"/>
                <a:gd name="connsiteY2" fmla="*/ 12079 h 797883"/>
                <a:gd name="connsiteX3" fmla="*/ 9592407 w 9592407"/>
                <a:gd name="connsiteY3" fmla="*/ 386182 h 797883"/>
                <a:gd name="connsiteX4" fmla="*/ 9592407 w 9592407"/>
                <a:gd name="connsiteY4" fmla="*/ 411700 h 797883"/>
                <a:gd name="connsiteX5" fmla="*/ 9218304 w 9592407"/>
                <a:gd name="connsiteY5" fmla="*/ 785803 h 797883"/>
                <a:gd name="connsiteX6" fmla="*/ 9218304 w 9592407"/>
                <a:gd name="connsiteY6" fmla="*/ 797883 h 797883"/>
                <a:gd name="connsiteX7" fmla="*/ 0 w 9592407"/>
                <a:gd name="connsiteY7" fmla="*/ 797883 h 797883"/>
                <a:gd name="connsiteX8" fmla="*/ 0 w 9592407"/>
                <a:gd name="connsiteY8" fmla="*/ 785803 h 797883"/>
                <a:gd name="connsiteX9" fmla="*/ 386862 w 9592407"/>
                <a:gd name="connsiteY9" fmla="*/ 398941 h 797883"/>
                <a:gd name="connsiteX10" fmla="*/ 0 w 9592407"/>
                <a:gd name="connsiteY10" fmla="*/ 12079 h 79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92407" h="797883">
                  <a:moveTo>
                    <a:pt x="0" y="0"/>
                  </a:moveTo>
                  <a:lnTo>
                    <a:pt x="9218304" y="0"/>
                  </a:lnTo>
                  <a:lnTo>
                    <a:pt x="9218304" y="12079"/>
                  </a:lnTo>
                  <a:lnTo>
                    <a:pt x="9592407" y="386182"/>
                  </a:lnTo>
                  <a:lnTo>
                    <a:pt x="9592407" y="411700"/>
                  </a:lnTo>
                  <a:lnTo>
                    <a:pt x="9218304" y="785803"/>
                  </a:lnTo>
                  <a:lnTo>
                    <a:pt x="9218304" y="797883"/>
                  </a:lnTo>
                  <a:lnTo>
                    <a:pt x="0" y="797883"/>
                  </a:lnTo>
                  <a:lnTo>
                    <a:pt x="0" y="785803"/>
                  </a:lnTo>
                  <a:lnTo>
                    <a:pt x="386862" y="398941"/>
                  </a:lnTo>
                  <a:lnTo>
                    <a:pt x="0" y="12079"/>
                  </a:lnTo>
                  <a:close/>
                </a:path>
              </a:pathLst>
            </a:custGeom>
            <a:solidFill>
              <a:srgbClr val="FD7B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C4AF45-3B95-4649-846D-C1FBD01D0862}"/>
                </a:ext>
              </a:extLst>
            </p:cNvPr>
            <p:cNvSpPr txBox="1"/>
            <p:nvPr/>
          </p:nvSpPr>
          <p:spPr>
            <a:xfrm>
              <a:off x="2171700" y="2716334"/>
              <a:ext cx="7886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b="1" dirty="0"/>
                <a:t>The website will provide the tourist to plan and decide which place they want to visit as some people have time constraint and want to take a break , they can decide which place will suit them.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7DDC255-71D8-4B54-A126-17EBA05E217E}"/>
                </a:ext>
              </a:extLst>
            </p:cNvPr>
            <p:cNvSpPr/>
            <p:nvPr/>
          </p:nvSpPr>
          <p:spPr>
            <a:xfrm>
              <a:off x="1522930" y="3916146"/>
              <a:ext cx="9592407" cy="1081478"/>
            </a:xfrm>
            <a:custGeom>
              <a:avLst/>
              <a:gdLst>
                <a:gd name="connsiteX0" fmla="*/ 0 w 9592407"/>
                <a:gd name="connsiteY0" fmla="*/ 0 h 797883"/>
                <a:gd name="connsiteX1" fmla="*/ 9218304 w 9592407"/>
                <a:gd name="connsiteY1" fmla="*/ 0 h 797883"/>
                <a:gd name="connsiteX2" fmla="*/ 9218304 w 9592407"/>
                <a:gd name="connsiteY2" fmla="*/ 12079 h 797883"/>
                <a:gd name="connsiteX3" fmla="*/ 9592407 w 9592407"/>
                <a:gd name="connsiteY3" fmla="*/ 386182 h 797883"/>
                <a:gd name="connsiteX4" fmla="*/ 9592407 w 9592407"/>
                <a:gd name="connsiteY4" fmla="*/ 411700 h 797883"/>
                <a:gd name="connsiteX5" fmla="*/ 9218304 w 9592407"/>
                <a:gd name="connsiteY5" fmla="*/ 785803 h 797883"/>
                <a:gd name="connsiteX6" fmla="*/ 9218304 w 9592407"/>
                <a:gd name="connsiteY6" fmla="*/ 797883 h 797883"/>
                <a:gd name="connsiteX7" fmla="*/ 0 w 9592407"/>
                <a:gd name="connsiteY7" fmla="*/ 797883 h 797883"/>
                <a:gd name="connsiteX8" fmla="*/ 0 w 9592407"/>
                <a:gd name="connsiteY8" fmla="*/ 785803 h 797883"/>
                <a:gd name="connsiteX9" fmla="*/ 386862 w 9592407"/>
                <a:gd name="connsiteY9" fmla="*/ 398941 h 797883"/>
                <a:gd name="connsiteX10" fmla="*/ 0 w 9592407"/>
                <a:gd name="connsiteY10" fmla="*/ 12079 h 79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92407" h="797883">
                  <a:moveTo>
                    <a:pt x="0" y="0"/>
                  </a:moveTo>
                  <a:lnTo>
                    <a:pt x="9218304" y="0"/>
                  </a:lnTo>
                  <a:lnTo>
                    <a:pt x="9218304" y="12079"/>
                  </a:lnTo>
                  <a:lnTo>
                    <a:pt x="9592407" y="386182"/>
                  </a:lnTo>
                  <a:lnTo>
                    <a:pt x="9592407" y="411700"/>
                  </a:lnTo>
                  <a:lnTo>
                    <a:pt x="9218304" y="785803"/>
                  </a:lnTo>
                  <a:lnTo>
                    <a:pt x="9218304" y="797883"/>
                  </a:lnTo>
                  <a:lnTo>
                    <a:pt x="0" y="797883"/>
                  </a:lnTo>
                  <a:lnTo>
                    <a:pt x="0" y="785803"/>
                  </a:lnTo>
                  <a:lnTo>
                    <a:pt x="386862" y="398941"/>
                  </a:lnTo>
                  <a:lnTo>
                    <a:pt x="0" y="12079"/>
                  </a:lnTo>
                  <a:close/>
                </a:path>
              </a:pathLst>
            </a:custGeom>
            <a:solidFill>
              <a:srgbClr val="FD7B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BE8222-084E-4BDE-BE6E-09FF1120EA2F}"/>
                </a:ext>
              </a:extLst>
            </p:cNvPr>
            <p:cNvSpPr txBox="1"/>
            <p:nvPr/>
          </p:nvSpPr>
          <p:spPr>
            <a:xfrm>
              <a:off x="2171700" y="3982709"/>
              <a:ext cx="7886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b="1" dirty="0"/>
                <a:t>They can find the hotels that are featured in the website and can also book them and </a:t>
              </a:r>
              <a:r>
                <a:rPr lang="en-IN" b="1" dirty="0" err="1"/>
                <a:t>preplan</a:t>
              </a:r>
              <a:r>
                <a:rPr lang="en-IN" b="1" dirty="0"/>
                <a:t> route that they want to take to that place through the map provided below.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36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REQUIREMENTS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03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78E73C-B87D-4F9B-9B30-1C5B02F618F9}"/>
              </a:ext>
            </a:extLst>
          </p:cNvPr>
          <p:cNvGrpSpPr/>
          <p:nvPr/>
        </p:nvGrpSpPr>
        <p:grpSpPr>
          <a:xfrm>
            <a:off x="1851176" y="4004809"/>
            <a:ext cx="9601200" cy="2061885"/>
            <a:chOff x="1698776" y="1499001"/>
            <a:chExt cx="9601200" cy="206188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04B9479-97DA-479B-AE19-DC5538D2F3F8}"/>
                </a:ext>
              </a:extLst>
            </p:cNvPr>
            <p:cNvSpPr/>
            <p:nvPr/>
          </p:nvSpPr>
          <p:spPr>
            <a:xfrm>
              <a:off x="1698776" y="1499001"/>
              <a:ext cx="9601200" cy="56333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364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F033935-0FBB-435F-91B3-8DC4E10B96C7}"/>
                </a:ext>
              </a:extLst>
            </p:cNvPr>
            <p:cNvSpPr txBox="1"/>
            <p:nvPr/>
          </p:nvSpPr>
          <p:spPr>
            <a:xfrm>
              <a:off x="2485292" y="1549837"/>
              <a:ext cx="8044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spc="600" dirty="0"/>
                <a:t>Languages and framework used used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23E63D-082D-4BFD-A02D-C996C6BF3ABC}"/>
                </a:ext>
              </a:extLst>
            </p:cNvPr>
            <p:cNvSpPr/>
            <p:nvPr/>
          </p:nvSpPr>
          <p:spPr>
            <a:xfrm>
              <a:off x="2698168" y="2062338"/>
              <a:ext cx="7584831" cy="1498548"/>
            </a:xfrm>
            <a:prstGeom prst="rect">
              <a:avLst/>
            </a:prstGeom>
            <a:noFill/>
            <a:ln w="28575">
              <a:solidFill>
                <a:srgbClr val="11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CB553A-72ED-49B5-8B98-13F5C13A21C2}"/>
                </a:ext>
              </a:extLst>
            </p:cNvPr>
            <p:cNvSpPr txBox="1"/>
            <p:nvPr/>
          </p:nvSpPr>
          <p:spPr>
            <a:xfrm>
              <a:off x="2787162" y="2154115"/>
              <a:ext cx="7429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Languages : HTML, CSS, JAVASCRIPT.</a:t>
              </a:r>
            </a:p>
            <a:p>
              <a:r>
                <a:rPr lang="en-IN" dirty="0"/>
                <a:t>Framework : Lightbox by Lokesh </a:t>
              </a:r>
              <a:r>
                <a:rPr lang="en-IN" dirty="0" err="1"/>
                <a:t>Dhakar</a:t>
              </a:r>
              <a:r>
                <a:rPr lang="en-IN" dirty="0"/>
                <a:t> and jQuery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63CC53-4EE6-4511-831D-8685D1461646}"/>
              </a:ext>
            </a:extLst>
          </p:cNvPr>
          <p:cNvGrpSpPr/>
          <p:nvPr/>
        </p:nvGrpSpPr>
        <p:grpSpPr>
          <a:xfrm>
            <a:off x="1851176" y="1651401"/>
            <a:ext cx="9601200" cy="2061885"/>
            <a:chOff x="1698776" y="1499001"/>
            <a:chExt cx="9601200" cy="206188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210EE98-70F4-4560-8D55-771128A2D391}"/>
                </a:ext>
              </a:extLst>
            </p:cNvPr>
            <p:cNvSpPr/>
            <p:nvPr/>
          </p:nvSpPr>
          <p:spPr>
            <a:xfrm>
              <a:off x="1698776" y="1499001"/>
              <a:ext cx="9601200" cy="56333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364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94AF4F-957C-481A-84FC-11AD74FC083B}"/>
                </a:ext>
              </a:extLst>
            </p:cNvPr>
            <p:cNvSpPr txBox="1"/>
            <p:nvPr/>
          </p:nvSpPr>
          <p:spPr>
            <a:xfrm>
              <a:off x="2865222" y="1549837"/>
              <a:ext cx="6910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spc="600" dirty="0"/>
                <a:t>System requirements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4CC57F-02D0-41B7-96E8-C13B75CBC823}"/>
                </a:ext>
              </a:extLst>
            </p:cNvPr>
            <p:cNvSpPr/>
            <p:nvPr/>
          </p:nvSpPr>
          <p:spPr>
            <a:xfrm>
              <a:off x="2698168" y="2062338"/>
              <a:ext cx="7584831" cy="1498548"/>
            </a:xfrm>
            <a:prstGeom prst="rect">
              <a:avLst/>
            </a:prstGeom>
            <a:noFill/>
            <a:ln w="28575">
              <a:solidFill>
                <a:srgbClr val="11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299E12-DBFB-469D-805A-4448BF95ED10}"/>
                </a:ext>
              </a:extLst>
            </p:cNvPr>
            <p:cNvSpPr txBox="1"/>
            <p:nvPr/>
          </p:nvSpPr>
          <p:spPr>
            <a:xfrm>
              <a:off x="2787162" y="2154115"/>
              <a:ext cx="74295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Operating system: mac OS, Windows operating system, chrome </a:t>
              </a:r>
              <a:r>
                <a:rPr lang="en-IN" dirty="0" err="1"/>
                <a:t>OS,Linux</a:t>
              </a:r>
              <a:r>
                <a:rPr lang="en-IN" dirty="0"/>
                <a:t>.</a:t>
              </a:r>
            </a:p>
            <a:p>
              <a:r>
                <a:rPr lang="en-IN" dirty="0"/>
                <a:t>Screen: the screen should be wither 16:9 or 16:10.</a:t>
              </a:r>
            </a:p>
            <a:p>
              <a:r>
                <a:rPr lang="en-IN" dirty="0"/>
                <a:t>Software: web browser.</a:t>
              </a:r>
            </a:p>
            <a:p>
              <a:r>
                <a:rPr lang="en-IN" dirty="0"/>
                <a:t>RAM: System total be more the 4GB.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42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ENTITY RELATIONSHIP DIAGRAM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04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64044-FD06-4425-B8B6-CC0FFBC3FC05}"/>
              </a:ext>
            </a:extLst>
          </p:cNvPr>
          <p:cNvSpPr/>
          <p:nvPr/>
        </p:nvSpPr>
        <p:spPr>
          <a:xfrm>
            <a:off x="3913557" y="5030984"/>
            <a:ext cx="1011115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03E51-755E-4DC4-BDC1-26820947DCC2}"/>
              </a:ext>
            </a:extLst>
          </p:cNvPr>
          <p:cNvSpPr/>
          <p:nvPr/>
        </p:nvSpPr>
        <p:spPr>
          <a:xfrm>
            <a:off x="7191913" y="5039772"/>
            <a:ext cx="1342291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Tourist spot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514FE185-2C62-411D-92EC-E7E3A1310CC2}"/>
              </a:ext>
            </a:extLst>
          </p:cNvPr>
          <p:cNvSpPr/>
          <p:nvPr/>
        </p:nvSpPr>
        <p:spPr>
          <a:xfrm>
            <a:off x="5300688" y="4962915"/>
            <a:ext cx="1515209" cy="4350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have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CD9C68-158E-44AD-A424-A73E2F5A5D43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924672" y="5180450"/>
            <a:ext cx="376016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780F93-AFC9-45F6-8E03-00D8D17F4F01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6815897" y="5180450"/>
            <a:ext cx="376016" cy="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2ECF262-47CE-4540-B946-0FF1A032FE08}"/>
              </a:ext>
            </a:extLst>
          </p:cNvPr>
          <p:cNvSpPr/>
          <p:nvPr/>
        </p:nvSpPr>
        <p:spPr>
          <a:xfrm>
            <a:off x="9063951" y="2741903"/>
            <a:ext cx="1553305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BD09AC7-1A4F-4E7C-A0FB-02C28FA976F7}"/>
              </a:ext>
            </a:extLst>
          </p:cNvPr>
          <p:cNvSpPr/>
          <p:nvPr/>
        </p:nvSpPr>
        <p:spPr>
          <a:xfrm>
            <a:off x="8985694" y="3491520"/>
            <a:ext cx="1722419" cy="4350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FB3067-EF7F-465B-8604-8AF40360F8F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9840604" y="3040842"/>
            <a:ext cx="6300" cy="45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B8FBD6-5FE8-46DB-9DE6-46884610DF01}"/>
              </a:ext>
            </a:extLst>
          </p:cNvPr>
          <p:cNvCxnSpPr>
            <a:cxnSpLocks/>
            <a:stCxn id="21" idx="2"/>
            <a:endCxn id="13" idx="3"/>
          </p:cNvCxnSpPr>
          <p:nvPr/>
        </p:nvCxnSpPr>
        <p:spPr>
          <a:xfrm flipH="1">
            <a:off x="8534204" y="3926589"/>
            <a:ext cx="1312700" cy="126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5512142-3D9A-431E-99C2-84C0EDA72369}"/>
              </a:ext>
            </a:extLst>
          </p:cNvPr>
          <p:cNvSpPr/>
          <p:nvPr/>
        </p:nvSpPr>
        <p:spPr>
          <a:xfrm>
            <a:off x="5449360" y="2741903"/>
            <a:ext cx="1342291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articles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DB1DCD3-140F-42D3-88B6-B8C22ADDF2F6}"/>
              </a:ext>
            </a:extLst>
          </p:cNvPr>
          <p:cNvSpPr/>
          <p:nvPr/>
        </p:nvSpPr>
        <p:spPr>
          <a:xfrm>
            <a:off x="7048683" y="2673838"/>
            <a:ext cx="1660642" cy="4350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sends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CEEE9E-490D-457D-8E48-1AF6E7005E9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791651" y="2891373"/>
            <a:ext cx="25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899848-DE38-4258-97D1-3611E329FCC2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>
            <a:off x="8709325" y="2891373"/>
            <a:ext cx="354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DF855E7-51A7-4561-AFAA-66D04B496DA1}"/>
              </a:ext>
            </a:extLst>
          </p:cNvPr>
          <p:cNvSpPr/>
          <p:nvPr/>
        </p:nvSpPr>
        <p:spPr>
          <a:xfrm>
            <a:off x="6135851" y="1796102"/>
            <a:ext cx="1130836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Spot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5AEA8E-637A-4C83-975B-B44E4101C45C}"/>
              </a:ext>
            </a:extLst>
          </p:cNvPr>
          <p:cNvCxnSpPr>
            <a:cxnSpLocks/>
            <a:stCxn id="28" idx="4"/>
            <a:endCxn id="24" idx="0"/>
          </p:cNvCxnSpPr>
          <p:nvPr/>
        </p:nvCxnSpPr>
        <p:spPr>
          <a:xfrm flipH="1">
            <a:off x="6120506" y="2231171"/>
            <a:ext cx="580763" cy="5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D8034CA-CA17-4A03-8106-CD8C354182E2}"/>
              </a:ext>
            </a:extLst>
          </p:cNvPr>
          <p:cNvSpPr/>
          <p:nvPr/>
        </p:nvSpPr>
        <p:spPr>
          <a:xfrm>
            <a:off x="4749376" y="1803458"/>
            <a:ext cx="1130836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Article id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94F636-4619-4898-B99C-CC2EF997B76F}"/>
              </a:ext>
            </a:extLst>
          </p:cNvPr>
          <p:cNvCxnSpPr>
            <a:cxnSpLocks/>
            <a:stCxn id="30" idx="4"/>
            <a:endCxn id="24" idx="0"/>
          </p:cNvCxnSpPr>
          <p:nvPr/>
        </p:nvCxnSpPr>
        <p:spPr>
          <a:xfrm>
            <a:off x="5314794" y="2238527"/>
            <a:ext cx="805712" cy="503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61EEE1D-B1A6-4BC7-9C65-653FA2B82803}"/>
              </a:ext>
            </a:extLst>
          </p:cNvPr>
          <p:cNvSpPr/>
          <p:nvPr/>
        </p:nvSpPr>
        <p:spPr>
          <a:xfrm>
            <a:off x="9994011" y="1803457"/>
            <a:ext cx="1130836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type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CDCE12-6D7F-497A-862D-5B14E7CCE49F}"/>
              </a:ext>
            </a:extLst>
          </p:cNvPr>
          <p:cNvCxnSpPr>
            <a:cxnSpLocks/>
            <a:stCxn id="32" idx="4"/>
            <a:endCxn id="20" idx="0"/>
          </p:cNvCxnSpPr>
          <p:nvPr/>
        </p:nvCxnSpPr>
        <p:spPr>
          <a:xfrm flipH="1">
            <a:off x="9840604" y="2238526"/>
            <a:ext cx="718825" cy="503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A6B8D46-AF45-4739-A1F6-3B49ED8183E1}"/>
              </a:ext>
            </a:extLst>
          </p:cNvPr>
          <p:cNvSpPr/>
          <p:nvPr/>
        </p:nvSpPr>
        <p:spPr>
          <a:xfrm>
            <a:off x="8503541" y="1811573"/>
            <a:ext cx="1130836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 id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A650B-87E5-486D-BBD8-9ECB0D3B9ED6}"/>
              </a:ext>
            </a:extLst>
          </p:cNvPr>
          <p:cNvCxnSpPr>
            <a:cxnSpLocks/>
            <a:stCxn id="34" idx="4"/>
            <a:endCxn id="20" idx="0"/>
          </p:cNvCxnSpPr>
          <p:nvPr/>
        </p:nvCxnSpPr>
        <p:spPr>
          <a:xfrm>
            <a:off x="9068959" y="2246642"/>
            <a:ext cx="771645" cy="495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C7E3429-7E93-4C7C-995A-9F1EA3416C06}"/>
              </a:ext>
            </a:extLst>
          </p:cNvPr>
          <p:cNvSpPr/>
          <p:nvPr/>
        </p:nvSpPr>
        <p:spPr>
          <a:xfrm>
            <a:off x="7212203" y="6341197"/>
            <a:ext cx="1284935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Spot type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344C2F-BAFB-425C-B836-F229410CE3D6}"/>
              </a:ext>
            </a:extLst>
          </p:cNvPr>
          <p:cNvCxnSpPr>
            <a:cxnSpLocks/>
            <a:stCxn id="36" idx="0"/>
            <a:endCxn id="13" idx="2"/>
          </p:cNvCxnSpPr>
          <p:nvPr/>
        </p:nvCxnSpPr>
        <p:spPr>
          <a:xfrm flipV="1">
            <a:off x="7854671" y="5338711"/>
            <a:ext cx="8388" cy="1002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E7235B4-C76A-4B9A-AD52-DDD5BD7E3D72}"/>
              </a:ext>
            </a:extLst>
          </p:cNvPr>
          <p:cNvSpPr/>
          <p:nvPr/>
        </p:nvSpPr>
        <p:spPr>
          <a:xfrm>
            <a:off x="4582627" y="4293836"/>
            <a:ext cx="1229024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City name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CF91DC9-3DD6-4A68-A26C-CA1F1428DB8D}"/>
              </a:ext>
            </a:extLst>
          </p:cNvPr>
          <p:cNvCxnSpPr>
            <a:cxnSpLocks/>
            <a:stCxn id="40" idx="4"/>
            <a:endCxn id="11" idx="0"/>
          </p:cNvCxnSpPr>
          <p:nvPr/>
        </p:nvCxnSpPr>
        <p:spPr>
          <a:xfrm flipH="1">
            <a:off x="4419115" y="4728905"/>
            <a:ext cx="778024" cy="30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DEAD7F5-F4E1-4AFC-87D9-CF6CA7B368D7}"/>
              </a:ext>
            </a:extLst>
          </p:cNvPr>
          <p:cNvSpPr/>
          <p:nvPr/>
        </p:nvSpPr>
        <p:spPr>
          <a:xfrm>
            <a:off x="3239185" y="4293836"/>
            <a:ext cx="1130836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City id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277B0E-6D5F-4926-A0BC-DC4DC634197B}"/>
              </a:ext>
            </a:extLst>
          </p:cNvPr>
          <p:cNvCxnSpPr>
            <a:cxnSpLocks/>
            <a:stCxn id="42" idx="4"/>
            <a:endCxn id="11" idx="0"/>
          </p:cNvCxnSpPr>
          <p:nvPr/>
        </p:nvCxnSpPr>
        <p:spPr>
          <a:xfrm>
            <a:off x="3804603" y="4728905"/>
            <a:ext cx="614512" cy="30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9395E5B-3969-45D7-B29A-AED1163033C6}"/>
              </a:ext>
            </a:extLst>
          </p:cNvPr>
          <p:cNvSpPr/>
          <p:nvPr/>
        </p:nvSpPr>
        <p:spPr>
          <a:xfrm>
            <a:off x="6226233" y="5957417"/>
            <a:ext cx="1130836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Spot id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74F31F-B8E1-41F3-8B45-B5275FB5F9C4}"/>
              </a:ext>
            </a:extLst>
          </p:cNvPr>
          <p:cNvCxnSpPr>
            <a:cxnSpLocks/>
            <a:stCxn id="44" idx="7"/>
            <a:endCxn id="13" idx="2"/>
          </p:cNvCxnSpPr>
          <p:nvPr/>
        </p:nvCxnSpPr>
        <p:spPr>
          <a:xfrm flipV="1">
            <a:off x="7191462" y="5338711"/>
            <a:ext cx="671597" cy="682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522837F-7E70-4BD1-B7D6-4EED63DF62FE}"/>
              </a:ext>
            </a:extLst>
          </p:cNvPr>
          <p:cNvSpPr/>
          <p:nvPr/>
        </p:nvSpPr>
        <p:spPr>
          <a:xfrm>
            <a:off x="8360661" y="6091521"/>
            <a:ext cx="1405312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Spot name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F0A655-7B38-46F6-AD36-766187025821}"/>
              </a:ext>
            </a:extLst>
          </p:cNvPr>
          <p:cNvCxnSpPr>
            <a:cxnSpLocks/>
            <a:stCxn id="46" idx="0"/>
            <a:endCxn id="13" idx="2"/>
          </p:cNvCxnSpPr>
          <p:nvPr/>
        </p:nvCxnSpPr>
        <p:spPr>
          <a:xfrm flipH="1" flipV="1">
            <a:off x="7863059" y="5338711"/>
            <a:ext cx="1200258" cy="75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20F7D7-5ABC-4B6C-AAD9-380EE9C28BCD}"/>
              </a:ext>
            </a:extLst>
          </p:cNvPr>
          <p:cNvCxnSpPr>
            <a:cxnSpLocks/>
            <a:stCxn id="24" idx="2"/>
            <a:endCxn id="51" idx="1"/>
          </p:cNvCxnSpPr>
          <p:nvPr/>
        </p:nvCxnSpPr>
        <p:spPr>
          <a:xfrm>
            <a:off x="6120506" y="3040842"/>
            <a:ext cx="135130" cy="23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87380BF0-9011-4362-8506-19B10C919EB2}"/>
              </a:ext>
            </a:extLst>
          </p:cNvPr>
          <p:cNvSpPr/>
          <p:nvPr/>
        </p:nvSpPr>
        <p:spPr>
          <a:xfrm rot="2900741">
            <a:off x="5901490" y="3842776"/>
            <a:ext cx="2112004" cy="4350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</a:t>
            </a:r>
            <a:r>
              <a:rPr lang="en-IN" sz="1100" dirty="0" err="1"/>
              <a:t>ncludes</a:t>
            </a:r>
            <a:r>
              <a:rPr lang="en-IN" sz="1100" dirty="0"/>
              <a:t> article and blogs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EC6A7F-BD7E-4857-AFC1-3F9BF276A8A7}"/>
              </a:ext>
            </a:extLst>
          </p:cNvPr>
          <p:cNvSpPr txBox="1"/>
          <p:nvPr/>
        </p:nvSpPr>
        <p:spPr>
          <a:xfrm>
            <a:off x="577709" y="1944968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Entities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City </a:t>
            </a:r>
          </a:p>
          <a:p>
            <a:pPr marL="342900" indent="-342900">
              <a:buFont typeface="+mj-lt"/>
              <a:buAutoNum type="arabicPeriod"/>
            </a:pPr>
            <a:r>
              <a:rPr lang="en-IN"/>
              <a:t>Tourist spot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User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articles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8E973-1CC4-476E-80D4-FE4B787AF7E8}"/>
              </a:ext>
            </a:extLst>
          </p:cNvPr>
          <p:cNvSpPr txBox="1"/>
          <p:nvPr/>
        </p:nvSpPr>
        <p:spPr>
          <a:xfrm rot="3103903">
            <a:off x="7017454" y="3670615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M :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A22AAA-97B6-48C5-A365-7F182288EE45}"/>
              </a:ext>
            </a:extLst>
          </p:cNvPr>
          <p:cNvSpPr txBox="1"/>
          <p:nvPr/>
        </p:nvSpPr>
        <p:spPr>
          <a:xfrm>
            <a:off x="5852496" y="4704352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1:M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E05171-118C-4602-AE0B-7C72F4D6E6E1}"/>
              </a:ext>
            </a:extLst>
          </p:cNvPr>
          <p:cNvSpPr txBox="1"/>
          <p:nvPr/>
        </p:nvSpPr>
        <p:spPr>
          <a:xfrm rot="5400000">
            <a:off x="10662652" y="3596883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M:M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E57524-BB57-499C-BFB0-BD2C38457763}"/>
              </a:ext>
            </a:extLst>
          </p:cNvPr>
          <p:cNvSpPr txBox="1"/>
          <p:nvPr/>
        </p:nvSpPr>
        <p:spPr>
          <a:xfrm>
            <a:off x="7614847" y="2376215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M:M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4900A8-C2AA-47C5-B2E9-FBCC234570CF}"/>
              </a:ext>
            </a:extLst>
          </p:cNvPr>
          <p:cNvCxnSpPr>
            <a:cxnSpLocks/>
            <a:stCxn id="51" idx="3"/>
            <a:endCxn id="13" idx="0"/>
          </p:cNvCxnSpPr>
          <p:nvPr/>
        </p:nvCxnSpPr>
        <p:spPr>
          <a:xfrm>
            <a:off x="7659347" y="4849322"/>
            <a:ext cx="203712" cy="19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3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CONTEXT LEVEL DIAGRAM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05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B9DF7-B148-4642-A97E-519EA8015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" t="21102" r="8762" b="20128"/>
          <a:stretch/>
        </p:blipFill>
        <p:spPr>
          <a:xfrm>
            <a:off x="1208863" y="1753592"/>
            <a:ext cx="9810560" cy="48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7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DATA FLOW DIAGRAM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06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3381C9-6067-431A-8026-81E4A8A93BD3}"/>
              </a:ext>
            </a:extLst>
          </p:cNvPr>
          <p:cNvSpPr/>
          <p:nvPr/>
        </p:nvSpPr>
        <p:spPr>
          <a:xfrm>
            <a:off x="4941277" y="2224454"/>
            <a:ext cx="2215661" cy="2092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Master maintenance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24F14D-DBB3-4100-8527-9B8CFB2F2151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>
            <a:off x="5265753" y="2530904"/>
            <a:ext cx="1566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B5B1F3-9E77-448C-AB40-237D88DFBD88}"/>
              </a:ext>
            </a:extLst>
          </p:cNvPr>
          <p:cNvSpPr txBox="1"/>
          <p:nvPr/>
        </p:nvSpPr>
        <p:spPr>
          <a:xfrm>
            <a:off x="5852160" y="2224454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901B71-34F0-4D55-A629-43AF31E8409F}"/>
              </a:ext>
            </a:extLst>
          </p:cNvPr>
          <p:cNvSpPr/>
          <p:nvPr/>
        </p:nvSpPr>
        <p:spPr>
          <a:xfrm>
            <a:off x="1822704" y="2344976"/>
            <a:ext cx="1481328" cy="371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C33AE2-A111-4ABE-AA39-324D3F537D0E}"/>
              </a:ext>
            </a:extLst>
          </p:cNvPr>
          <p:cNvSpPr/>
          <p:nvPr/>
        </p:nvSpPr>
        <p:spPr>
          <a:xfrm>
            <a:off x="1822703" y="3824644"/>
            <a:ext cx="963649" cy="589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27301-3D90-4D0C-B864-8CE64591FA81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3304032" y="2530904"/>
            <a:ext cx="1961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B4DE4E9-8A4B-43DA-A096-D4ED753652E0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6200000" flipH="1">
            <a:off x="3475369" y="1804830"/>
            <a:ext cx="553907" cy="2377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0D3863-B3EA-43EF-B822-7AC5B8A43E0C}"/>
              </a:ext>
            </a:extLst>
          </p:cNvPr>
          <p:cNvSpPr txBox="1"/>
          <p:nvPr/>
        </p:nvSpPr>
        <p:spPr>
          <a:xfrm>
            <a:off x="3416906" y="2238516"/>
            <a:ext cx="154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Rules</a:t>
            </a:r>
            <a:endParaRPr lang="en-IN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FBAD5-BF81-42A6-87C8-EFC2CC15176F}"/>
              </a:ext>
            </a:extLst>
          </p:cNvPr>
          <p:cNvSpPr txBox="1"/>
          <p:nvPr/>
        </p:nvSpPr>
        <p:spPr>
          <a:xfrm>
            <a:off x="2786353" y="2969127"/>
            <a:ext cx="2176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Info on cities and places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39B410-46F7-466C-AFA9-92E929289C29}"/>
              </a:ext>
            </a:extLst>
          </p:cNvPr>
          <p:cNvCxnSpPr>
            <a:cxnSpLocks/>
          </p:cNvCxnSpPr>
          <p:nvPr/>
        </p:nvCxnSpPr>
        <p:spPr>
          <a:xfrm flipV="1">
            <a:off x="2863552" y="3782192"/>
            <a:ext cx="2300709" cy="4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2A3A9C-21BD-4235-9287-8EF475243C4F}"/>
              </a:ext>
            </a:extLst>
          </p:cNvPr>
          <p:cNvSpPr txBox="1"/>
          <p:nvPr/>
        </p:nvSpPr>
        <p:spPr>
          <a:xfrm>
            <a:off x="3107311" y="3402794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 details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7CEB40-0139-4DD3-82B3-10C92622E9BF}"/>
              </a:ext>
            </a:extLst>
          </p:cNvPr>
          <p:cNvGrpSpPr/>
          <p:nvPr/>
        </p:nvGrpSpPr>
        <p:grpSpPr>
          <a:xfrm>
            <a:off x="8401038" y="2471030"/>
            <a:ext cx="2649413" cy="338554"/>
            <a:chOff x="8409431" y="2666836"/>
            <a:chExt cx="2649413" cy="33855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B79647-B0A5-4A0B-928C-570D4CB7AA7C}"/>
                </a:ext>
              </a:extLst>
            </p:cNvPr>
            <p:cNvGrpSpPr/>
            <p:nvPr/>
          </p:nvGrpSpPr>
          <p:grpSpPr>
            <a:xfrm>
              <a:off x="8409431" y="2694178"/>
              <a:ext cx="2258547" cy="278432"/>
              <a:chOff x="7930896" y="2066544"/>
              <a:chExt cx="1424120" cy="278432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A197884-DA1C-4070-AD74-B9DDAA648192}"/>
                  </a:ext>
                </a:extLst>
              </p:cNvPr>
              <p:cNvCxnSpPr/>
              <p:nvPr/>
            </p:nvCxnSpPr>
            <p:spPr>
              <a:xfrm>
                <a:off x="7930896" y="2066544"/>
                <a:ext cx="0" cy="2784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DD67E6-3EB7-4677-AB25-DFF6DF5C6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6" y="2072640"/>
                <a:ext cx="1424119" cy="100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D9FBF30-0512-4009-BC72-CAD3376D84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7" y="2344976"/>
                <a:ext cx="142411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1D08E0-60A5-4B5D-8C84-4E19BC92F7AC}"/>
                </a:ext>
              </a:extLst>
            </p:cNvPr>
            <p:cNvSpPr txBox="1"/>
            <p:nvPr/>
          </p:nvSpPr>
          <p:spPr>
            <a:xfrm>
              <a:off x="8461954" y="2666836"/>
              <a:ext cx="2596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/>
                <a:t>Rules</a:t>
              </a:r>
              <a:r>
                <a:rPr lang="en-US" sz="1600"/>
                <a:t>_</a:t>
              </a:r>
              <a:r>
                <a:rPr lang="en-IN" sz="1600"/>
                <a:t>master</a:t>
              </a:r>
              <a:endParaRPr lang="en-IN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B4A8DA-6199-4838-BABD-EAFBF669EF4C}"/>
              </a:ext>
            </a:extLst>
          </p:cNvPr>
          <p:cNvGrpSpPr/>
          <p:nvPr/>
        </p:nvGrpSpPr>
        <p:grpSpPr>
          <a:xfrm>
            <a:off x="8401059" y="3071844"/>
            <a:ext cx="2258524" cy="338554"/>
            <a:chOff x="5541970" y="992823"/>
            <a:chExt cx="1804763" cy="33855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9EFFB66-83B4-44C2-9D29-2A02AE60AAEB}"/>
                </a:ext>
              </a:extLst>
            </p:cNvPr>
            <p:cNvGrpSpPr/>
            <p:nvPr/>
          </p:nvGrpSpPr>
          <p:grpSpPr>
            <a:xfrm>
              <a:off x="5541970" y="1051236"/>
              <a:ext cx="1756352" cy="278432"/>
              <a:chOff x="7930896" y="2066544"/>
              <a:chExt cx="1424120" cy="27843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D21F569-4470-4073-9867-BFB0E89622AA}"/>
                  </a:ext>
                </a:extLst>
              </p:cNvPr>
              <p:cNvCxnSpPr/>
              <p:nvPr/>
            </p:nvCxnSpPr>
            <p:spPr>
              <a:xfrm>
                <a:off x="7930896" y="2066544"/>
                <a:ext cx="0" cy="2784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F9BBB07-FCA9-4F12-ADC0-B02F50AD3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6" y="2072640"/>
                <a:ext cx="1424119" cy="100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172A377-7E7F-4FFF-AEFB-F6047BF7A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7" y="2344976"/>
                <a:ext cx="142411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F57027-EDDA-468B-B56D-BFE9D733A63B}"/>
                </a:ext>
              </a:extLst>
            </p:cNvPr>
            <p:cNvSpPr txBox="1"/>
            <p:nvPr/>
          </p:nvSpPr>
          <p:spPr>
            <a:xfrm>
              <a:off x="5590388" y="992823"/>
              <a:ext cx="1756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City_</a:t>
              </a:r>
              <a:r>
                <a:rPr lang="en-IN" sz="1600"/>
                <a:t>master</a:t>
              </a:r>
              <a:endParaRPr lang="en-IN" sz="16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07ED35-04C8-418F-BDDD-97CFA452799C}"/>
              </a:ext>
            </a:extLst>
          </p:cNvPr>
          <p:cNvGrpSpPr/>
          <p:nvPr/>
        </p:nvGrpSpPr>
        <p:grpSpPr>
          <a:xfrm>
            <a:off x="8409481" y="3734445"/>
            <a:ext cx="2250102" cy="338554"/>
            <a:chOff x="5541970" y="992823"/>
            <a:chExt cx="1804762" cy="3385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5CC2DFB-59BE-4669-AE41-3915335D8646}"/>
                </a:ext>
              </a:extLst>
            </p:cNvPr>
            <p:cNvGrpSpPr/>
            <p:nvPr/>
          </p:nvGrpSpPr>
          <p:grpSpPr>
            <a:xfrm>
              <a:off x="5541970" y="1051236"/>
              <a:ext cx="1756352" cy="278432"/>
              <a:chOff x="7930896" y="2066544"/>
              <a:chExt cx="1424120" cy="278432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8BBB1C5-1148-4888-B558-8903379339DA}"/>
                  </a:ext>
                </a:extLst>
              </p:cNvPr>
              <p:cNvCxnSpPr/>
              <p:nvPr/>
            </p:nvCxnSpPr>
            <p:spPr>
              <a:xfrm>
                <a:off x="7930896" y="2066544"/>
                <a:ext cx="0" cy="2784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AFAE972-C774-444E-A1F2-330DA22C6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6" y="2072640"/>
                <a:ext cx="1424119" cy="100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3616408-F58A-49D3-9EFD-65C8270B1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7" y="2344976"/>
                <a:ext cx="142411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5A418D-1022-433A-8BC7-F910461B84AC}"/>
                </a:ext>
              </a:extLst>
            </p:cNvPr>
            <p:cNvSpPr txBox="1"/>
            <p:nvPr/>
          </p:nvSpPr>
          <p:spPr>
            <a:xfrm>
              <a:off x="5590387" y="992823"/>
              <a:ext cx="1756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Place_</a:t>
              </a:r>
              <a:r>
                <a:rPr lang="en-IN" sz="1600"/>
                <a:t>master</a:t>
              </a:r>
              <a:endParaRPr lang="en-IN" sz="16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C949778-20A7-4816-9B28-BEB103A8F1F8}"/>
              </a:ext>
            </a:extLst>
          </p:cNvPr>
          <p:cNvGrpSpPr/>
          <p:nvPr/>
        </p:nvGrpSpPr>
        <p:grpSpPr>
          <a:xfrm>
            <a:off x="8401038" y="4340085"/>
            <a:ext cx="2258544" cy="338554"/>
            <a:chOff x="5541970" y="992823"/>
            <a:chExt cx="1804762" cy="33855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DA3615-96D8-40B0-B60D-6256319531E5}"/>
                </a:ext>
              </a:extLst>
            </p:cNvPr>
            <p:cNvGrpSpPr/>
            <p:nvPr/>
          </p:nvGrpSpPr>
          <p:grpSpPr>
            <a:xfrm>
              <a:off x="5541970" y="1051236"/>
              <a:ext cx="1756352" cy="278432"/>
              <a:chOff x="7930896" y="2066544"/>
              <a:chExt cx="1424120" cy="27843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283906C-A4B1-4FBE-90EA-12B3D95C91F9}"/>
                  </a:ext>
                </a:extLst>
              </p:cNvPr>
              <p:cNvCxnSpPr/>
              <p:nvPr/>
            </p:nvCxnSpPr>
            <p:spPr>
              <a:xfrm>
                <a:off x="7930896" y="2066544"/>
                <a:ext cx="0" cy="2784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8036C76-616E-483E-93C7-7F5625DF1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6" y="2072640"/>
                <a:ext cx="1424119" cy="100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C5F2978-D7D3-4F7B-8569-CADC39FAC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7" y="2344976"/>
                <a:ext cx="142411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FE8DD1-D51E-4905-9C64-14284CB9A698}"/>
                </a:ext>
              </a:extLst>
            </p:cNvPr>
            <p:cNvSpPr txBox="1"/>
            <p:nvPr/>
          </p:nvSpPr>
          <p:spPr>
            <a:xfrm>
              <a:off x="5590387" y="992823"/>
              <a:ext cx="1756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Article_</a:t>
              </a:r>
              <a:r>
                <a:rPr lang="en-IN" sz="1600"/>
                <a:t>master</a:t>
              </a:r>
              <a:endParaRPr lang="en-IN" sz="1600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65D216-08C2-4E4F-81F9-B4FB32B802E3}"/>
              </a:ext>
            </a:extLst>
          </p:cNvPr>
          <p:cNvCxnSpPr>
            <a:cxnSpLocks/>
            <a:stCxn id="11" idx="7"/>
          </p:cNvCxnSpPr>
          <p:nvPr/>
        </p:nvCxnSpPr>
        <p:spPr>
          <a:xfrm>
            <a:off x="6832462" y="2530904"/>
            <a:ext cx="1560183" cy="9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9515FF-68F9-4997-93FB-3409FA1F1E7A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156938" y="3270739"/>
            <a:ext cx="1244100" cy="1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23CF40-28E1-4EFC-BF3F-7CC73CD834F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156938" y="3270739"/>
            <a:ext cx="1235707" cy="68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DF2905-93DB-4F3C-BD13-F784EFE91A1E}"/>
              </a:ext>
            </a:extLst>
          </p:cNvPr>
          <p:cNvCxnSpPr>
            <a:cxnSpLocks/>
          </p:cNvCxnSpPr>
          <p:nvPr/>
        </p:nvCxnSpPr>
        <p:spPr>
          <a:xfrm>
            <a:off x="6914105" y="3883573"/>
            <a:ext cx="1560183" cy="53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53A27F-6B59-43FD-8EF9-8DE1A19C6456}"/>
              </a:ext>
            </a:extLst>
          </p:cNvPr>
          <p:cNvGrpSpPr/>
          <p:nvPr/>
        </p:nvGrpSpPr>
        <p:grpSpPr>
          <a:xfrm>
            <a:off x="8409432" y="5067194"/>
            <a:ext cx="2189566" cy="338554"/>
            <a:chOff x="5541970" y="992823"/>
            <a:chExt cx="1804762" cy="33855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29623E5-4157-4DCF-A9B0-B1E2739CA3C9}"/>
                </a:ext>
              </a:extLst>
            </p:cNvPr>
            <p:cNvGrpSpPr/>
            <p:nvPr/>
          </p:nvGrpSpPr>
          <p:grpSpPr>
            <a:xfrm>
              <a:off x="5541970" y="1051236"/>
              <a:ext cx="1756352" cy="278432"/>
              <a:chOff x="7930896" y="2066544"/>
              <a:chExt cx="1424120" cy="27843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9DBAFC6-5A88-4E92-A6A0-60CA5495662F}"/>
                  </a:ext>
                </a:extLst>
              </p:cNvPr>
              <p:cNvCxnSpPr/>
              <p:nvPr/>
            </p:nvCxnSpPr>
            <p:spPr>
              <a:xfrm>
                <a:off x="7930896" y="2066544"/>
                <a:ext cx="0" cy="2784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E74099B-5DC7-4A7C-B00C-DFF7C606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6" y="2072640"/>
                <a:ext cx="1424119" cy="100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431A3E4-F5CA-4F02-BE6E-0AB065B6D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7" y="2344976"/>
                <a:ext cx="142411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15E89E-651C-4AA6-82BA-9C82E9E4D6C6}"/>
                </a:ext>
              </a:extLst>
            </p:cNvPr>
            <p:cNvSpPr txBox="1"/>
            <p:nvPr/>
          </p:nvSpPr>
          <p:spPr>
            <a:xfrm>
              <a:off x="5590387" y="992823"/>
              <a:ext cx="1756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User_</a:t>
              </a:r>
              <a:r>
                <a:rPr lang="en-IN" sz="1600"/>
                <a:t>master</a:t>
              </a:r>
              <a:endParaRPr lang="en-IN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E9AC1D-DBA3-4359-8ED4-2B28FE255C39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6832462" y="4010573"/>
            <a:ext cx="1543036" cy="12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347FB1-56AE-EA48-A695-1D14CC6ABC0E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2771910" y="4317023"/>
            <a:ext cx="3277198" cy="10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AF5DE81-2A93-9943-9C4F-9302364739E5}"/>
              </a:ext>
            </a:extLst>
          </p:cNvPr>
          <p:cNvSpPr txBox="1"/>
          <p:nvPr/>
        </p:nvSpPr>
        <p:spPr>
          <a:xfrm rot="10800000" flipV="1">
            <a:off x="3003087" y="3921954"/>
            <a:ext cx="185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Articles</a:t>
            </a:r>
          </a:p>
        </p:txBody>
      </p:sp>
    </p:spTree>
    <p:extLst>
      <p:ext uri="{BB962C8B-B14F-4D97-AF65-F5344CB8AC3E}">
        <p14:creationId xmlns:p14="http://schemas.microsoft.com/office/powerpoint/2010/main" val="295660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DATA FLOW DIAGRAM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06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BFDA09-FE59-4B53-9201-0BE54712537F}"/>
              </a:ext>
            </a:extLst>
          </p:cNvPr>
          <p:cNvGrpSpPr/>
          <p:nvPr/>
        </p:nvGrpSpPr>
        <p:grpSpPr>
          <a:xfrm>
            <a:off x="1799613" y="2930071"/>
            <a:ext cx="9394530" cy="2156195"/>
            <a:chOff x="1263559" y="2660518"/>
            <a:chExt cx="9354450" cy="215545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915EF5-1D78-4B7E-885B-07E332510830}"/>
                </a:ext>
              </a:extLst>
            </p:cNvPr>
            <p:cNvSpPr/>
            <p:nvPr/>
          </p:nvSpPr>
          <p:spPr>
            <a:xfrm>
              <a:off x="4915532" y="2723400"/>
              <a:ext cx="2215661" cy="20925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Search 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75171A-6014-4659-818E-A3586BF9C686}"/>
                </a:ext>
              </a:extLst>
            </p:cNvPr>
            <p:cNvCxnSpPr>
              <a:cxnSpLocks/>
              <a:stCxn id="11" idx="1"/>
              <a:endCxn id="11" idx="7"/>
            </p:cNvCxnSpPr>
            <p:nvPr/>
          </p:nvCxnSpPr>
          <p:spPr>
            <a:xfrm>
              <a:off x="5240008" y="3029850"/>
              <a:ext cx="15667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210207-BE73-4FCB-93F5-9BE0271C9757}"/>
                </a:ext>
              </a:extLst>
            </p:cNvPr>
            <p:cNvSpPr txBox="1"/>
            <p:nvPr/>
          </p:nvSpPr>
          <p:spPr>
            <a:xfrm>
              <a:off x="5826415" y="2723400"/>
              <a:ext cx="502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2.0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A21B0A-20A6-43F0-9D2B-842CCD55AB2E}"/>
                </a:ext>
              </a:extLst>
            </p:cNvPr>
            <p:cNvSpPr/>
            <p:nvPr/>
          </p:nvSpPr>
          <p:spPr>
            <a:xfrm>
              <a:off x="1263559" y="3582491"/>
              <a:ext cx="920496" cy="371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61EF81-F0B3-440E-961D-B36A4F76D10C}"/>
                </a:ext>
              </a:extLst>
            </p:cNvPr>
            <p:cNvSpPr txBox="1"/>
            <p:nvPr/>
          </p:nvSpPr>
          <p:spPr>
            <a:xfrm>
              <a:off x="2376290" y="2985973"/>
              <a:ext cx="1776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Searches for city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AF7695-3512-4AE0-8ED7-85E8D83C9731}"/>
                </a:ext>
              </a:extLst>
            </p:cNvPr>
            <p:cNvGrpSpPr/>
            <p:nvPr/>
          </p:nvGrpSpPr>
          <p:grpSpPr>
            <a:xfrm>
              <a:off x="8359465" y="2816696"/>
              <a:ext cx="2258544" cy="338554"/>
              <a:chOff x="5541970" y="992823"/>
              <a:chExt cx="1804762" cy="33855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7204CB5-621C-4EF4-966C-2BF91CA365F7}"/>
                  </a:ext>
                </a:extLst>
              </p:cNvPr>
              <p:cNvGrpSpPr/>
              <p:nvPr/>
            </p:nvGrpSpPr>
            <p:grpSpPr>
              <a:xfrm>
                <a:off x="5541970" y="1051236"/>
                <a:ext cx="1756352" cy="278432"/>
                <a:chOff x="7930896" y="2066544"/>
                <a:chExt cx="1424120" cy="278432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CCCF06B-D392-4761-BC15-D019A8512651}"/>
                    </a:ext>
                  </a:extLst>
                </p:cNvPr>
                <p:cNvCxnSpPr/>
                <p:nvPr/>
              </p:nvCxnSpPr>
              <p:spPr>
                <a:xfrm>
                  <a:off x="7930896" y="2066544"/>
                  <a:ext cx="0" cy="27843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3AEAF21-2A89-4799-8156-D41BE62B2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0896" y="2072640"/>
                  <a:ext cx="1424119" cy="1007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48DA01C-05E4-4FC1-B598-E15F8B723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0897" y="2344976"/>
                  <a:ext cx="142411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C08F84-F8CA-439F-A4B4-90BA81CA5387}"/>
                  </a:ext>
                </a:extLst>
              </p:cNvPr>
              <p:cNvSpPr txBox="1"/>
              <p:nvPr/>
            </p:nvSpPr>
            <p:spPr>
              <a:xfrm>
                <a:off x="5590387" y="992823"/>
                <a:ext cx="17563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     City_</a:t>
                </a:r>
                <a:r>
                  <a:rPr lang="en-IN" sz="1600"/>
                  <a:t>master</a:t>
                </a:r>
                <a:endParaRPr lang="en-IN" sz="1600" dirty="0"/>
              </a:p>
            </p:txBody>
          </p:sp>
        </p:grp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FE941B36-3109-4191-AC69-F0EC16A4C2A2}"/>
                </a:ext>
              </a:extLst>
            </p:cNvPr>
            <p:cNvCxnSpPr>
              <a:cxnSpLocks/>
              <a:stCxn id="14" idx="2"/>
              <a:endCxn id="11" idx="2"/>
            </p:cNvCxnSpPr>
            <p:nvPr/>
          </p:nvCxnSpPr>
          <p:spPr>
            <a:xfrm rot="5400000" flipH="1" flipV="1">
              <a:off x="3227338" y="2266153"/>
              <a:ext cx="184662" cy="3191725"/>
            </a:xfrm>
            <a:prstGeom prst="bentConnector4">
              <a:avLst>
                <a:gd name="adj1" fmla="val -123794"/>
                <a:gd name="adj2" fmla="val 875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5EADDAD-3516-4162-B19D-0238E0EB25A1}"/>
                </a:ext>
              </a:extLst>
            </p:cNvPr>
            <p:cNvCxnSpPr>
              <a:cxnSpLocks/>
              <a:stCxn id="14" idx="0"/>
              <a:endCxn id="11" idx="2"/>
            </p:cNvCxnSpPr>
            <p:nvPr/>
          </p:nvCxnSpPr>
          <p:spPr>
            <a:xfrm rot="16200000" flipH="1">
              <a:off x="3226072" y="2080226"/>
              <a:ext cx="187194" cy="3191725"/>
            </a:xfrm>
            <a:prstGeom prst="bentConnector4">
              <a:avLst>
                <a:gd name="adj1" fmla="val -122119"/>
                <a:gd name="adj2" fmla="val 877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1C302E-096C-445B-90AF-0FE6D17611A1}"/>
                </a:ext>
              </a:extLst>
            </p:cNvPr>
            <p:cNvSpPr txBox="1"/>
            <p:nvPr/>
          </p:nvSpPr>
          <p:spPr>
            <a:xfrm>
              <a:off x="2393126" y="3812206"/>
              <a:ext cx="1684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Search for place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AF9C430-50AF-4E2C-B301-3A653CE19E1F}"/>
                </a:ext>
              </a:extLst>
            </p:cNvPr>
            <p:cNvGrpSpPr/>
            <p:nvPr/>
          </p:nvGrpSpPr>
          <p:grpSpPr>
            <a:xfrm>
              <a:off x="8414409" y="4424607"/>
              <a:ext cx="2189565" cy="338554"/>
              <a:chOff x="5541970" y="992823"/>
              <a:chExt cx="1804761" cy="33855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1A5959B-7BDB-474F-A700-ED0E4CFA6879}"/>
                  </a:ext>
                </a:extLst>
              </p:cNvPr>
              <p:cNvGrpSpPr/>
              <p:nvPr/>
            </p:nvGrpSpPr>
            <p:grpSpPr>
              <a:xfrm>
                <a:off x="5541970" y="1051236"/>
                <a:ext cx="1756352" cy="278432"/>
                <a:chOff x="7930896" y="2066544"/>
                <a:chExt cx="1424120" cy="278432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EF58BEC-1006-4C55-A0CD-58721C1DE6AC}"/>
                    </a:ext>
                  </a:extLst>
                </p:cNvPr>
                <p:cNvCxnSpPr/>
                <p:nvPr/>
              </p:nvCxnSpPr>
              <p:spPr>
                <a:xfrm>
                  <a:off x="7930896" y="2066544"/>
                  <a:ext cx="0" cy="27843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04CC5D7-7A55-4E10-A8D7-8BCB324AB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0896" y="2072640"/>
                  <a:ext cx="1424119" cy="1007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023314B-2DE3-4ABA-B0F8-90B3AA32E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0897" y="2344976"/>
                  <a:ext cx="142411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7F6343-0EF8-4217-B685-356A1D3A1EEA}"/>
                  </a:ext>
                </a:extLst>
              </p:cNvPr>
              <p:cNvSpPr txBox="1"/>
              <p:nvPr/>
            </p:nvSpPr>
            <p:spPr>
              <a:xfrm>
                <a:off x="5590386" y="992823"/>
                <a:ext cx="17563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   Place_</a:t>
                </a:r>
                <a:r>
                  <a:rPr lang="en-IN" sz="1600"/>
                  <a:t>master</a:t>
                </a:r>
                <a:endParaRPr lang="en-IN" dirty="0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C3340EA-01A0-4BD0-83A8-0AB8B0155369}"/>
                </a:ext>
              </a:extLst>
            </p:cNvPr>
            <p:cNvCxnSpPr>
              <a:cxnSpLocks/>
              <a:stCxn id="18" idx="1"/>
              <a:endCxn id="11" idx="7"/>
            </p:cNvCxnSpPr>
            <p:nvPr/>
          </p:nvCxnSpPr>
          <p:spPr>
            <a:xfrm flipH="1">
              <a:off x="6806717" y="2897373"/>
              <a:ext cx="1613339" cy="132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0F89DA4-3AB0-45D1-9BE2-73CD0B834F85}"/>
                </a:ext>
              </a:extLst>
            </p:cNvPr>
            <p:cNvCxnSpPr>
              <a:cxnSpLocks/>
              <a:stCxn id="27" idx="1"/>
              <a:endCxn id="11" idx="5"/>
            </p:cNvCxnSpPr>
            <p:nvPr/>
          </p:nvCxnSpPr>
          <p:spPr>
            <a:xfrm flipH="1">
              <a:off x="6806717" y="4457046"/>
              <a:ext cx="1666431" cy="52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179084-AFD0-47B5-A24A-54F8EEC3BBBA}"/>
                </a:ext>
              </a:extLst>
            </p:cNvPr>
            <p:cNvSpPr txBox="1"/>
            <p:nvPr/>
          </p:nvSpPr>
          <p:spPr>
            <a:xfrm>
              <a:off x="7079137" y="2660518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City detail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7BC7EC-98BE-45CC-86BA-DDD6DD08D9E9}"/>
                </a:ext>
              </a:extLst>
            </p:cNvPr>
            <p:cNvSpPr txBox="1"/>
            <p:nvPr/>
          </p:nvSpPr>
          <p:spPr>
            <a:xfrm>
              <a:off x="7052591" y="4150929"/>
              <a:ext cx="1262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place detail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C1AA15-4B89-554F-86CE-03A1578EC38F}"/>
              </a:ext>
            </a:extLst>
          </p:cNvPr>
          <p:cNvCxnSpPr>
            <a:cxnSpLocks/>
          </p:cNvCxnSpPr>
          <p:nvPr/>
        </p:nvCxnSpPr>
        <p:spPr>
          <a:xfrm flipH="1">
            <a:off x="9026655" y="3183185"/>
            <a:ext cx="371346" cy="2297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051267-55C0-5B4B-9FD4-1CE8A0B1D115}"/>
              </a:ext>
            </a:extLst>
          </p:cNvPr>
          <p:cNvCxnSpPr>
            <a:cxnSpLocks/>
          </p:cNvCxnSpPr>
          <p:nvPr/>
        </p:nvCxnSpPr>
        <p:spPr>
          <a:xfrm flipH="1">
            <a:off x="9126246" y="4691350"/>
            <a:ext cx="407823" cy="3386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7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DATA FLOW DIAGRAM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06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001961-E813-4B24-8014-50DBB2AE7053}"/>
              </a:ext>
            </a:extLst>
          </p:cNvPr>
          <p:cNvGrpSpPr/>
          <p:nvPr/>
        </p:nvGrpSpPr>
        <p:grpSpPr>
          <a:xfrm>
            <a:off x="1289304" y="2161572"/>
            <a:ext cx="10188632" cy="2482084"/>
            <a:chOff x="1289304" y="2161572"/>
            <a:chExt cx="10188632" cy="248208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8720E2-9151-4F6E-A9A7-4BDBCEAC6F10}"/>
                </a:ext>
              </a:extLst>
            </p:cNvPr>
            <p:cNvSpPr/>
            <p:nvPr/>
          </p:nvSpPr>
          <p:spPr>
            <a:xfrm>
              <a:off x="4941277" y="2224454"/>
              <a:ext cx="2215661" cy="20925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/>
                <a:t>feedback </a:t>
              </a:r>
              <a:r>
                <a:rPr lang="en-IN" dirty="0"/>
                <a:t>and query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1D8293-3EB0-4899-ACC5-33EF0BC71F48}"/>
                </a:ext>
              </a:extLst>
            </p:cNvPr>
            <p:cNvCxnSpPr>
              <a:cxnSpLocks/>
              <a:stCxn id="12" idx="1"/>
              <a:endCxn id="12" idx="7"/>
            </p:cNvCxnSpPr>
            <p:nvPr/>
          </p:nvCxnSpPr>
          <p:spPr>
            <a:xfrm>
              <a:off x="5265753" y="2530904"/>
              <a:ext cx="15667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52B503-0CB4-49F7-A567-56EA342994CF}"/>
                </a:ext>
              </a:extLst>
            </p:cNvPr>
            <p:cNvSpPr txBox="1"/>
            <p:nvPr/>
          </p:nvSpPr>
          <p:spPr>
            <a:xfrm>
              <a:off x="5852160" y="2224454"/>
              <a:ext cx="502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3.0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EFFC4-F625-4725-9021-EC9FA7CDFDDE}"/>
                </a:ext>
              </a:extLst>
            </p:cNvPr>
            <p:cNvSpPr/>
            <p:nvPr/>
          </p:nvSpPr>
          <p:spPr>
            <a:xfrm>
              <a:off x="1289304" y="3083545"/>
              <a:ext cx="920496" cy="371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4979EC-B403-4E45-BD29-A88857779AC8}"/>
                </a:ext>
              </a:extLst>
            </p:cNvPr>
            <p:cNvSpPr txBox="1"/>
            <p:nvPr/>
          </p:nvSpPr>
          <p:spPr>
            <a:xfrm>
              <a:off x="2402035" y="2487027"/>
              <a:ext cx="1036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feedback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E99A3A0-2F1B-4D4E-A4C2-EE6385AB2F12}"/>
                </a:ext>
              </a:extLst>
            </p:cNvPr>
            <p:cNvCxnSpPr>
              <a:cxnSpLocks/>
              <a:stCxn id="15" idx="2"/>
              <a:endCxn id="12" idx="2"/>
            </p:cNvCxnSpPr>
            <p:nvPr/>
          </p:nvCxnSpPr>
          <p:spPr>
            <a:xfrm rot="5400000" flipH="1" flipV="1">
              <a:off x="3253083" y="1767207"/>
              <a:ext cx="184662" cy="3191725"/>
            </a:xfrm>
            <a:prstGeom prst="bentConnector4">
              <a:avLst>
                <a:gd name="adj1" fmla="val -123794"/>
                <a:gd name="adj2" fmla="val 875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A713D29-D1EF-4AEF-99A9-F6FCA3FE36B1}"/>
                </a:ext>
              </a:extLst>
            </p:cNvPr>
            <p:cNvCxnSpPr>
              <a:cxnSpLocks/>
              <a:stCxn id="15" idx="0"/>
              <a:endCxn id="12" idx="2"/>
            </p:cNvCxnSpPr>
            <p:nvPr/>
          </p:nvCxnSpPr>
          <p:spPr>
            <a:xfrm rot="16200000" flipH="1">
              <a:off x="3251817" y="1581280"/>
              <a:ext cx="187194" cy="3191725"/>
            </a:xfrm>
            <a:prstGeom prst="bentConnector4">
              <a:avLst>
                <a:gd name="adj1" fmla="val -122119"/>
                <a:gd name="adj2" fmla="val 877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17C04E-C0E9-4B74-AEB8-BE7926BEA9D3}"/>
                </a:ext>
              </a:extLst>
            </p:cNvPr>
            <p:cNvSpPr txBox="1"/>
            <p:nvPr/>
          </p:nvSpPr>
          <p:spPr>
            <a:xfrm>
              <a:off x="2418871" y="3313260"/>
              <a:ext cx="2240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Query and complaint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E1AE3AB-99F2-4C9C-A303-7C56808280CF}"/>
                </a:ext>
              </a:extLst>
            </p:cNvPr>
            <p:cNvGrpSpPr/>
            <p:nvPr/>
          </p:nvGrpSpPr>
          <p:grpSpPr>
            <a:xfrm>
              <a:off x="9219392" y="3754676"/>
              <a:ext cx="2189565" cy="338554"/>
              <a:chOff x="5541970" y="992823"/>
              <a:chExt cx="1804761" cy="338554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DDABB81-6E10-4514-A566-7C70CFBC9775}"/>
                  </a:ext>
                </a:extLst>
              </p:cNvPr>
              <p:cNvGrpSpPr/>
              <p:nvPr/>
            </p:nvGrpSpPr>
            <p:grpSpPr>
              <a:xfrm>
                <a:off x="5541970" y="1051236"/>
                <a:ext cx="1756352" cy="278432"/>
                <a:chOff x="7930896" y="2066544"/>
                <a:chExt cx="1424120" cy="278432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A8D36F0-2313-48DD-8122-AF5AA215A213}"/>
                    </a:ext>
                  </a:extLst>
                </p:cNvPr>
                <p:cNvCxnSpPr/>
                <p:nvPr/>
              </p:nvCxnSpPr>
              <p:spPr>
                <a:xfrm>
                  <a:off x="7930896" y="2066544"/>
                  <a:ext cx="0" cy="27843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5E4ED06-9A75-4191-9242-7419664E60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0896" y="2072640"/>
                  <a:ext cx="1424119" cy="1007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1B8E508-1EC8-4625-9DDC-D73C0489F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0897" y="2344976"/>
                  <a:ext cx="142411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C94DE0D-BABF-4E65-999F-524A929B83E9}"/>
                  </a:ext>
                </a:extLst>
              </p:cNvPr>
              <p:cNvSpPr txBox="1"/>
              <p:nvPr/>
            </p:nvSpPr>
            <p:spPr>
              <a:xfrm>
                <a:off x="5590386" y="992823"/>
                <a:ext cx="17563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Management </a:t>
                </a:r>
                <a:endParaRPr lang="en-IN" dirty="0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2EAAEE3-6ED7-4F76-8B1D-B853328799D4}"/>
                </a:ext>
              </a:extLst>
            </p:cNvPr>
            <p:cNvCxnSpPr>
              <a:cxnSpLocks/>
              <a:stCxn id="12" idx="7"/>
              <a:endCxn id="34" idx="1"/>
            </p:cNvCxnSpPr>
            <p:nvPr/>
          </p:nvCxnSpPr>
          <p:spPr>
            <a:xfrm flipV="1">
              <a:off x="6832462" y="2476233"/>
              <a:ext cx="2447521" cy="54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392458-1638-4F51-81A4-5236975728D4}"/>
                </a:ext>
              </a:extLst>
            </p:cNvPr>
            <p:cNvSpPr txBox="1"/>
            <p:nvPr/>
          </p:nvSpPr>
          <p:spPr>
            <a:xfrm>
              <a:off x="7104882" y="2161572"/>
              <a:ext cx="202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Article post request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D46729-6C0E-4D8C-BB8F-3DE4D666CEAB}"/>
                </a:ext>
              </a:extLst>
            </p:cNvPr>
            <p:cNvSpPr txBox="1"/>
            <p:nvPr/>
          </p:nvSpPr>
          <p:spPr>
            <a:xfrm>
              <a:off x="8105809" y="4274324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solution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E838342-1B68-42C2-9526-7B76CA5378E9}"/>
                </a:ext>
              </a:extLst>
            </p:cNvPr>
            <p:cNvGrpSpPr/>
            <p:nvPr/>
          </p:nvGrpSpPr>
          <p:grpSpPr>
            <a:xfrm>
              <a:off x="1307419" y="4261361"/>
              <a:ext cx="1804762" cy="338554"/>
              <a:chOff x="5541970" y="992823"/>
              <a:chExt cx="1804762" cy="33855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C33E807-9B53-4B3A-8006-88B9900C59F5}"/>
                  </a:ext>
                </a:extLst>
              </p:cNvPr>
              <p:cNvGrpSpPr/>
              <p:nvPr/>
            </p:nvGrpSpPr>
            <p:grpSpPr>
              <a:xfrm>
                <a:off x="5541970" y="1051236"/>
                <a:ext cx="1756352" cy="278432"/>
                <a:chOff x="7930896" y="2066544"/>
                <a:chExt cx="1424120" cy="278432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8E5817A-B199-4469-BE42-2E2B3FFC9C3F}"/>
                    </a:ext>
                  </a:extLst>
                </p:cNvPr>
                <p:cNvCxnSpPr/>
                <p:nvPr/>
              </p:nvCxnSpPr>
              <p:spPr>
                <a:xfrm>
                  <a:off x="7930896" y="2066544"/>
                  <a:ext cx="0" cy="27843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0BFB1D6-BCBE-4EAB-91EC-F511EDFA9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0896" y="2072640"/>
                  <a:ext cx="1424119" cy="1007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1F68347-2FBD-493E-824A-4CD454AF3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0897" y="2344976"/>
                  <a:ext cx="142411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10B026-31B1-4683-BB90-E33F84CAFAD5}"/>
                  </a:ext>
                </a:extLst>
              </p:cNvPr>
              <p:cNvSpPr txBox="1"/>
              <p:nvPr/>
            </p:nvSpPr>
            <p:spPr>
              <a:xfrm>
                <a:off x="5590387" y="992823"/>
                <a:ext cx="17563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/>
                  <a:t>User master </a:t>
                </a:r>
                <a:endParaRPr lang="en-IN" dirty="0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E618FC6-C990-4CC7-AC29-82E12788A4F6}"/>
                </a:ext>
              </a:extLst>
            </p:cNvPr>
            <p:cNvCxnSpPr>
              <a:cxnSpLocks/>
              <a:stCxn id="12" idx="4"/>
              <a:endCxn id="39" idx="3"/>
            </p:cNvCxnSpPr>
            <p:nvPr/>
          </p:nvCxnSpPr>
          <p:spPr>
            <a:xfrm flipH="1">
              <a:off x="3112181" y="4317023"/>
              <a:ext cx="2936927" cy="11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0A25D-D1B4-4DCC-A038-16E03C5864CF}"/>
                </a:ext>
              </a:extLst>
            </p:cNvPr>
            <p:cNvSpPr txBox="1"/>
            <p:nvPr/>
          </p:nvSpPr>
          <p:spPr>
            <a:xfrm>
              <a:off x="3536415" y="4070800"/>
              <a:ext cx="16291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Solution received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0A4EE3-F503-418B-8300-DEA8C957A252}"/>
                </a:ext>
              </a:extLst>
            </p:cNvPr>
            <p:cNvGrpSpPr/>
            <p:nvPr/>
          </p:nvGrpSpPr>
          <p:grpSpPr>
            <a:xfrm>
              <a:off x="9219392" y="2306956"/>
              <a:ext cx="2258544" cy="338554"/>
              <a:chOff x="8385210" y="2317750"/>
              <a:chExt cx="2258544" cy="33855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030F2FE-F03D-4ADC-B330-48826DD18046}"/>
                  </a:ext>
                </a:extLst>
              </p:cNvPr>
              <p:cNvGrpSpPr/>
              <p:nvPr/>
            </p:nvGrpSpPr>
            <p:grpSpPr>
              <a:xfrm>
                <a:off x="8385210" y="2317750"/>
                <a:ext cx="2258544" cy="338554"/>
                <a:chOff x="5541970" y="992823"/>
                <a:chExt cx="1804762" cy="33855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523514E-2887-4A5F-A731-FBC60F8CA13C}"/>
                    </a:ext>
                  </a:extLst>
                </p:cNvPr>
                <p:cNvGrpSpPr/>
                <p:nvPr/>
              </p:nvGrpSpPr>
              <p:grpSpPr>
                <a:xfrm>
                  <a:off x="5541970" y="1051236"/>
                  <a:ext cx="1756352" cy="278432"/>
                  <a:chOff x="7930896" y="2066544"/>
                  <a:chExt cx="1424120" cy="278432"/>
                </a:xfrm>
              </p:grpSpPr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08C00286-B062-46CA-8DC2-29AF7A1F87D0}"/>
                      </a:ext>
                    </a:extLst>
                  </p:cNvPr>
                  <p:cNvCxnSpPr/>
                  <p:nvPr/>
                </p:nvCxnSpPr>
                <p:spPr>
                  <a:xfrm>
                    <a:off x="7930896" y="2066544"/>
                    <a:ext cx="0" cy="27843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F85A997B-E670-4A8B-B1B3-12333FF974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6" y="2072640"/>
                    <a:ext cx="1424119" cy="1007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C064072-B33A-466A-AF0B-F02881D38E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7" y="2344976"/>
                    <a:ext cx="142411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575AD09-98B3-414B-B619-5915D43D8254}"/>
                    </a:ext>
                  </a:extLst>
                </p:cNvPr>
                <p:cNvSpPr txBox="1"/>
                <p:nvPr/>
              </p:nvSpPr>
              <p:spPr>
                <a:xfrm>
                  <a:off x="5590387" y="992823"/>
                  <a:ext cx="17563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/>
                    <a:t>    Article master</a:t>
                  </a:r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CBE0E9-A012-4204-8210-F5FA003FE301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 flipH="1">
                <a:off x="8445801" y="2387297"/>
                <a:ext cx="263860" cy="997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7720D484-81B6-4F83-96BD-FB5641584250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rot="5400000" flipH="1">
              <a:off x="8576788" y="2326474"/>
              <a:ext cx="22430" cy="3511082"/>
            </a:xfrm>
            <a:prstGeom prst="bentConnector4">
              <a:avLst>
                <a:gd name="adj1" fmla="val -1019171"/>
                <a:gd name="adj2" fmla="val 651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3431344D-B980-4EDC-8390-52D9B0FD4F8B}"/>
                </a:ext>
              </a:extLst>
            </p:cNvPr>
            <p:cNvCxnSpPr>
              <a:cxnSpLocks/>
              <a:stCxn id="12" idx="6"/>
              <a:endCxn id="44" idx="0"/>
            </p:cNvCxnSpPr>
            <p:nvPr/>
          </p:nvCxnSpPr>
          <p:spPr>
            <a:xfrm>
              <a:off x="7156938" y="3270739"/>
              <a:ext cx="3186606" cy="4839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05237E-CFAC-4EF6-9A85-5B45819D0450}"/>
                </a:ext>
              </a:extLst>
            </p:cNvPr>
            <p:cNvSpPr txBox="1"/>
            <p:nvPr/>
          </p:nvSpPr>
          <p:spPr>
            <a:xfrm>
              <a:off x="7902183" y="3269473"/>
              <a:ext cx="224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Query and complaints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B404845-FAE0-4BEC-B8D2-5023182503A5}"/>
              </a:ext>
            </a:extLst>
          </p:cNvPr>
          <p:cNvCxnSpPr>
            <a:cxnSpLocks/>
            <a:stCxn id="12" idx="6"/>
            <a:endCxn id="44" idx="0"/>
          </p:cNvCxnSpPr>
          <p:nvPr/>
        </p:nvCxnSpPr>
        <p:spPr>
          <a:xfrm>
            <a:off x="7156938" y="3270739"/>
            <a:ext cx="3186606" cy="483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51346B4-519E-4207-9794-4D11368A43BF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104882" y="2924808"/>
            <a:ext cx="3238662" cy="829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3A1AA77-BA10-4010-B9BC-AAE26191281E}"/>
              </a:ext>
            </a:extLst>
          </p:cNvPr>
          <p:cNvSpPr txBox="1"/>
          <p:nvPr/>
        </p:nvSpPr>
        <p:spPr>
          <a:xfrm>
            <a:off x="7990508" y="2931520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feedback</a:t>
            </a:r>
            <a:endParaRPr lang="en-IN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4BDEA1E-5962-426C-989E-DB4AE802EB63}"/>
              </a:ext>
            </a:extLst>
          </p:cNvPr>
          <p:cNvCxnSpPr>
            <a:cxnSpLocks/>
            <a:stCxn id="44" idx="2"/>
            <a:endCxn id="12" idx="4"/>
          </p:cNvCxnSpPr>
          <p:nvPr/>
        </p:nvCxnSpPr>
        <p:spPr>
          <a:xfrm rot="5400000">
            <a:off x="8084430" y="2057908"/>
            <a:ext cx="223793" cy="4294436"/>
          </a:xfrm>
          <a:prstGeom prst="bentConnector3">
            <a:avLst>
              <a:gd name="adj1" fmla="val 351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383729-297E-40BE-B07E-C4A9E1825204}"/>
              </a:ext>
            </a:extLst>
          </p:cNvPr>
          <p:cNvSpPr txBox="1"/>
          <p:nvPr/>
        </p:nvSpPr>
        <p:spPr>
          <a:xfrm>
            <a:off x="7662522" y="4866640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 feature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6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362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kumar</dc:creator>
  <cp:lastModifiedBy>Avinash</cp:lastModifiedBy>
  <cp:revision>31</cp:revision>
  <dcterms:created xsi:type="dcterms:W3CDTF">2021-01-14T09:13:42Z</dcterms:created>
  <dcterms:modified xsi:type="dcterms:W3CDTF">2021-05-29T06:23:29Z</dcterms:modified>
</cp:coreProperties>
</file>