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5.xml"/>
  <Override ContentType="application/vnd.openxmlformats-officedocument.presentationml.slideLayout+xml" PartName="/ppt/slideLayouts/slideLayout14.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2.xml"/>
  <Override ContentType="application/vnd.openxmlformats-officedocument.presentationml.slideLayout+xml" PartName="/ppt/slideLayouts/slideLayout17.xml"/>
  <Override ContentType="application/vnd.openxmlformats-officedocument.presentationml.slideLayout+xml" PartName="/ppt/slideLayouts/slideLayout13.xml"/>
  <Override ContentType="application/vnd.openxmlformats-officedocument.presentationml.slideLayout+xml" PartName="/ppt/slideLayouts/slideLayout6.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theme+xml" PartName="/ppt/theme/theme1.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sldIdLst>
    <p:sldId id="256" r:id="rId4"/>
    <p:sldId id="257" r:id="rId5"/>
    <p:sldId id="258" r:id="rId6"/>
    <p:sldId id="259" r:id="rId7"/>
    <p:sldId id="260" r:id="rId8"/>
    <p:sldId id="261" r:id="rId9"/>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 Type="http://schemas.openxmlformats.org/officeDocument/2006/relationships/presProps" Target="presProps1.xml"/><Relationship Id="rId5" Type="http://schemas.openxmlformats.org/officeDocument/2006/relationships/slide" Target="slides/slide2.xml"/><Relationship Id="rId8" Type="http://schemas.openxmlformats.org/officeDocument/2006/relationships/slide" Target="slides/slide5.xml"/><Relationship Id="rId4" Type="http://schemas.openxmlformats.org/officeDocument/2006/relationships/slide" Target="slides/slide1.xml"/><Relationship Id="rId9" Type="http://schemas.openxmlformats.org/officeDocument/2006/relationships/slide" Target="slides/slide6.xml"/><Relationship Id="rId3" Type="http://schemas.openxmlformats.org/officeDocument/2006/relationships/slideMaster" Target="slideMasters/slideMaster1.xml"/><Relationship Id="rId6" Type="http://schemas.openxmlformats.org/officeDocument/2006/relationships/slide" Target="slides/slide3.xml"/><Relationship Id="rId7" Type="http://schemas.openxmlformats.org/officeDocument/2006/relationships/slide" Target="slides/slide4.xml"/><Relationship Id="rId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4B07-1065-4368-A0F3-6F490E2A469E}"/>
              </a:ext>
            </a:extLst>
          </p:cNvPr>
          <p:cNvSpPr>
            <a:spLocks noGrp="1"/>
          </p:cNvSpPr>
          <p:nvPr>
            <p:ph type="ctrTitle"/>
          </p:nvPr>
        </p:nvSpPr>
        <p:spPr>
          <a:xfrm>
            <a:off x="1876424" y="1122363"/>
            <a:ext cx="8791575" cy="2133600"/>
          </a:xfrm>
        </p:spPr>
        <p:txBody>
          <a:bodyPr>
            <a:normAutofit/>
          </a:bodyPr>
          <a:lstStyle/>
          <a:p>
            <a:r>
              <a:rPr lang="en-US" dirty="0">
                <a:latin typeface="Comic Sans MS" panose="030F0702030302020204" pitchFamily="66" charset="0"/>
              </a:rPr>
              <a:t>DELHI TECHNICAL CAMPUS</a:t>
            </a:r>
            <a:br>
              <a:rPr lang="en-US" dirty="0">
                <a:latin typeface="Comic Sans MS" panose="030F0702030302020204" pitchFamily="66" charset="0"/>
              </a:rPr>
            </a:br>
            <a:br>
              <a:rPr lang="en-US" dirty="0">
                <a:latin typeface="Comic Sans MS" panose="030F0702030302020204" pitchFamily="66" charset="0"/>
              </a:rPr>
            </a:br>
            <a:endParaRPr lang="en-US" dirty="0">
              <a:latin typeface="Comic Sans MS" panose="030F0702030302020204" pitchFamily="66" charset="0"/>
            </a:endParaRPr>
          </a:p>
        </p:txBody>
      </p:sp>
      <p:sp>
        <p:nvSpPr>
          <p:cNvPr id="3" name="Subtitle 2">
            <a:extLst>
              <a:ext uri="{FF2B5EF4-FFF2-40B4-BE49-F238E27FC236}">
                <a16:creationId xmlns:a16="http://schemas.microsoft.com/office/drawing/2014/main" id="{6F89338A-6E4C-4E03-ADE8-FE5723F1BBF8}"/>
              </a:ext>
            </a:extLst>
          </p:cNvPr>
          <p:cNvSpPr>
            <a:spLocks noGrp="1"/>
          </p:cNvSpPr>
          <p:nvPr>
            <p:ph type="subTitle" idx="1"/>
          </p:nvPr>
        </p:nvSpPr>
        <p:spPr/>
        <p:txBody>
          <a:bodyPr>
            <a:normAutofit/>
          </a:bodyPr>
          <a:lstStyle/>
          <a:p>
            <a:r>
              <a:rPr lang="en-US" sz="2800" b="1" i="1" dirty="0">
                <a:latin typeface="Comic Sans MS" panose="030F0702030302020204" pitchFamily="66" charset="0"/>
              </a:rPr>
              <a:t>                          Project report on-</a:t>
            </a:r>
          </a:p>
          <a:p>
            <a:r>
              <a:rPr lang="en-US" sz="2800" b="1" i="1" dirty="0">
                <a:latin typeface="Comic Sans MS" panose="030F0702030302020204" pitchFamily="66" charset="0"/>
              </a:rPr>
              <a:t>                          “Snake- the game”</a:t>
            </a:r>
          </a:p>
        </p:txBody>
      </p:sp>
      <p:pic>
        <p:nvPicPr>
          <p:cNvPr id="5" name="Picture 4">
            <a:extLst>
              <a:ext uri="{FF2B5EF4-FFF2-40B4-BE49-F238E27FC236}">
                <a16:creationId xmlns:a16="http://schemas.microsoft.com/office/drawing/2014/main" id="{15ACAC06-FA92-44F6-B58F-7AB906946A94}"/>
              </a:ext>
            </a:extLst>
          </p:cNvPr>
          <p:cNvPicPr>
            <a:picLocks noChangeAspect="1"/>
          </p:cNvPicPr>
          <p:nvPr/>
        </p:nvPicPr>
        <p:blipFill>
          <a:blip r:embed="rId2"/>
          <a:stretch>
            <a:fillRect/>
          </a:stretch>
        </p:blipFill>
        <p:spPr>
          <a:xfrm>
            <a:off x="5286375" y="2087563"/>
            <a:ext cx="1619250" cy="1514475"/>
          </a:xfrm>
          <a:prstGeom prst="rect">
            <a:avLst/>
          </a:prstGeom>
        </p:spPr>
      </p:pic>
    </p:spTree>
    <p:extLst>
      <p:ext uri="{BB962C8B-B14F-4D97-AF65-F5344CB8AC3E}">
        <p14:creationId xmlns:p14="http://schemas.microsoft.com/office/powerpoint/2010/main" val="270375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0DF8-15D9-4B7C-86FB-3C912FDD629D}"/>
              </a:ext>
            </a:extLst>
          </p:cNvPr>
          <p:cNvSpPr>
            <a:spLocks noGrp="1"/>
          </p:cNvSpPr>
          <p:nvPr>
            <p:ph type="title"/>
          </p:nvPr>
        </p:nvSpPr>
        <p:spPr>
          <a:xfrm>
            <a:off x="1141413" y="618518"/>
            <a:ext cx="9905998" cy="5908012"/>
          </a:xfrm>
        </p:spPr>
        <p:txBody>
          <a:bodyPr/>
          <a:lstStyle/>
          <a:p>
            <a:r>
              <a:rPr lang="en-US" b="1" u="sng" dirty="0">
                <a:latin typeface="Comic Sans MS" panose="030F0702030302020204" pitchFamily="66" charset="0"/>
              </a:rPr>
              <a:t>Group members</a:t>
            </a:r>
            <a:br>
              <a:rPr lang="en-US" b="1" dirty="0">
                <a:latin typeface="Comic Sans MS" panose="030F0702030302020204" pitchFamily="66" charset="0"/>
              </a:rPr>
            </a:br>
            <a:br>
              <a:rPr lang="en-US" b="1" dirty="0">
                <a:latin typeface="Comic Sans MS" panose="030F0702030302020204" pitchFamily="66" charset="0"/>
              </a:rPr>
            </a:br>
            <a:br>
              <a:rPr lang="en-US" b="1" u="sng" dirty="0">
                <a:latin typeface="Comic Sans MS" panose="030F0702030302020204" pitchFamily="66" charset="0"/>
              </a:rPr>
            </a:br>
            <a:r>
              <a:rPr lang="en-US" b="1" dirty="0">
                <a:latin typeface="Comic Sans MS" panose="030F0702030302020204" pitchFamily="66" charset="0"/>
              </a:rPr>
              <a:t>                </a:t>
            </a:r>
            <a:r>
              <a:rPr lang="en-US" sz="2000" b="1" dirty="0">
                <a:latin typeface="Comic Sans MS" panose="030F0702030302020204" pitchFamily="66" charset="0"/>
              </a:rPr>
              <a:t>Shashank </a:t>
            </a:r>
            <a:r>
              <a:rPr lang="en-US" sz="2000" b="1" dirty="0" err="1">
                <a:latin typeface="Comic Sans MS" panose="030F0702030302020204" pitchFamily="66" charset="0"/>
              </a:rPr>
              <a:t>srivastAva</a:t>
            </a:r>
            <a:r>
              <a:rPr lang="en-US" sz="2000" b="1" dirty="0">
                <a:latin typeface="Comic Sans MS" panose="030F0702030302020204" pitchFamily="66" charset="0"/>
              </a:rPr>
              <a:t> (02518002716)</a:t>
            </a:r>
            <a:br>
              <a:rPr lang="en-US" sz="2000" b="1" dirty="0">
                <a:latin typeface="Comic Sans MS" panose="030F0702030302020204" pitchFamily="66" charset="0"/>
              </a:rPr>
            </a:br>
            <a:r>
              <a:rPr lang="en-US" sz="2000" b="1" dirty="0">
                <a:latin typeface="Comic Sans MS" panose="030F0702030302020204" pitchFamily="66" charset="0"/>
              </a:rPr>
              <a:t>                                   SAKSHI JHA (02418002716)</a:t>
            </a:r>
            <a:br>
              <a:rPr lang="en-US" sz="2000" b="1" dirty="0">
                <a:latin typeface="Comic Sans MS" panose="030F0702030302020204" pitchFamily="66" charset="0"/>
              </a:rPr>
            </a:br>
            <a:r>
              <a:rPr lang="en-US" sz="2000" b="1" dirty="0">
                <a:latin typeface="Comic Sans MS" panose="030F0702030302020204" pitchFamily="66" charset="0"/>
              </a:rPr>
              <a:t>                                         FAHAD MEHFOOZ (01118002716)</a:t>
            </a:r>
            <a:br>
              <a:rPr lang="en-US" sz="2000" b="1" dirty="0">
                <a:latin typeface="Comic Sans MS" panose="030F0702030302020204" pitchFamily="66" charset="0"/>
              </a:rPr>
            </a:br>
            <a:r>
              <a:rPr lang="en-US" sz="2000" b="1" dirty="0">
                <a:latin typeface="Comic Sans MS" panose="030F0702030302020204" pitchFamily="66" charset="0"/>
              </a:rPr>
              <a:t>                                              AVINASH KUMAR (00818002716)</a:t>
            </a:r>
            <a:endParaRPr lang="en-US" sz="2000" b="1" u="sng" dirty="0">
              <a:latin typeface="Comic Sans MS" panose="030F0702030302020204" pitchFamily="66" charset="0"/>
            </a:endParaRPr>
          </a:p>
        </p:txBody>
      </p:sp>
    </p:spTree>
    <p:extLst>
      <p:ext uri="{BB962C8B-B14F-4D97-AF65-F5344CB8AC3E}">
        <p14:creationId xmlns:p14="http://schemas.microsoft.com/office/powerpoint/2010/main" val="206201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55F1-9A93-4D30-8616-BFFAC7010E6C}"/>
              </a:ext>
            </a:extLst>
          </p:cNvPr>
          <p:cNvSpPr>
            <a:spLocks noGrp="1"/>
          </p:cNvSpPr>
          <p:nvPr>
            <p:ph type="title"/>
          </p:nvPr>
        </p:nvSpPr>
        <p:spPr/>
        <p:txBody>
          <a:bodyPr>
            <a:normAutofit/>
          </a:bodyPr>
          <a:lstStyle/>
          <a:p>
            <a:r>
              <a:rPr lang="en-US" sz="5400" dirty="0">
                <a:latin typeface="Comic Sans MS" panose="030F0702030302020204" pitchFamily="66" charset="0"/>
              </a:rPr>
              <a:t>             </a:t>
            </a:r>
            <a:r>
              <a:rPr lang="en-US" sz="5400" b="1" u="sng" dirty="0">
                <a:latin typeface="Comic Sans MS" panose="030F0702030302020204" pitchFamily="66" charset="0"/>
              </a:rPr>
              <a:t>OBJECTIVE</a:t>
            </a:r>
          </a:p>
        </p:txBody>
      </p:sp>
      <p:sp>
        <p:nvSpPr>
          <p:cNvPr id="3" name="Content Placeholder 2">
            <a:extLst>
              <a:ext uri="{FF2B5EF4-FFF2-40B4-BE49-F238E27FC236}">
                <a16:creationId xmlns:a16="http://schemas.microsoft.com/office/drawing/2014/main" id="{62B643F0-0F31-4CFA-A689-2903CF81F4A6}"/>
              </a:ext>
            </a:extLst>
          </p:cNvPr>
          <p:cNvSpPr>
            <a:spLocks noGrp="1"/>
          </p:cNvSpPr>
          <p:nvPr>
            <p:ph idx="1"/>
          </p:nvPr>
        </p:nvSpPr>
        <p:spPr/>
        <p:txBody>
          <a:bodyPr/>
          <a:lstStyle/>
          <a:p>
            <a:pPr algn="just"/>
            <a:r>
              <a:rPr lang="en-US" sz="2000" dirty="0">
                <a:latin typeface="Comic Sans MS" panose="030F0702030302020204" pitchFamily="66" charset="0"/>
              </a:rPr>
              <a:t>THIS PROJECT IS BASED ON ENTERTAINING AND STRESS RELEASING ASPECTS.</a:t>
            </a:r>
          </a:p>
          <a:p>
            <a:pPr algn="just"/>
            <a:r>
              <a:rPr lang="en-US" sz="2000" dirty="0">
                <a:latin typeface="Comic Sans MS" panose="030F0702030302020204" pitchFamily="66" charset="0"/>
              </a:rPr>
              <a:t> DEVELOPING A MULTIPLAYER SNAKE GAME, WHICH CAN BE PLAYED OVER LAN.</a:t>
            </a:r>
          </a:p>
          <a:p>
            <a:pPr algn="just"/>
            <a:r>
              <a:rPr lang="en-US" sz="2000" dirty="0">
                <a:latin typeface="Comic Sans MS" panose="030F0702030302020204" pitchFamily="66" charset="0"/>
              </a:rPr>
              <a:t>THIS GAME HAS BEEN BUILT USING C++(OOPS) AND GRAPHICS.</a:t>
            </a:r>
          </a:p>
          <a:p>
            <a:pPr algn="just"/>
            <a:r>
              <a:rPr lang="en-US" sz="2000" dirty="0">
                <a:latin typeface="Comic Sans MS" panose="030F0702030302020204" pitchFamily="66" charset="0"/>
              </a:rPr>
              <a:t>USING THE CONCEPT OF OBJECT ORIENTED PROGRAMING LANGUAGE, IT REDUCES THE LENGTH OF THE CODE AND MAKE PROGRAM EASIER TO UNDERSTAND. </a:t>
            </a:r>
          </a:p>
          <a:p>
            <a:pPr algn="just"/>
            <a:endParaRPr lang="en-US" sz="2000" dirty="0">
              <a:latin typeface="Comic Sans MS" panose="030F0702030302020204" pitchFamily="66" charset="0"/>
            </a:endParaRPr>
          </a:p>
          <a:p>
            <a:pPr algn="just"/>
            <a:endParaRPr lang="en-US" dirty="0"/>
          </a:p>
        </p:txBody>
      </p:sp>
    </p:spTree>
    <p:extLst>
      <p:ext uri="{BB962C8B-B14F-4D97-AF65-F5344CB8AC3E}">
        <p14:creationId xmlns:p14="http://schemas.microsoft.com/office/powerpoint/2010/main" val="304342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970B-F20B-47F7-A7F6-A2AD146834EE}"/>
              </a:ext>
            </a:extLst>
          </p:cNvPr>
          <p:cNvSpPr>
            <a:spLocks noGrp="1"/>
          </p:cNvSpPr>
          <p:nvPr>
            <p:ph type="title"/>
          </p:nvPr>
        </p:nvSpPr>
        <p:spPr/>
        <p:txBody>
          <a:bodyPr>
            <a:normAutofit/>
          </a:bodyPr>
          <a:lstStyle/>
          <a:p>
            <a:r>
              <a:rPr lang="en-US" sz="4400" b="1" dirty="0">
                <a:latin typeface="Comic Sans MS" panose="030F0702030302020204" pitchFamily="66" charset="0"/>
              </a:rPr>
              <a:t>            </a:t>
            </a:r>
            <a:r>
              <a:rPr lang="en-US" sz="4400" b="1" u="sng" dirty="0">
                <a:latin typeface="Comic Sans MS" panose="030F0702030302020204" pitchFamily="66" charset="0"/>
              </a:rPr>
              <a:t>DESCRIPTION</a:t>
            </a:r>
          </a:p>
        </p:txBody>
      </p:sp>
      <p:sp>
        <p:nvSpPr>
          <p:cNvPr id="3" name="Content Placeholder 2">
            <a:extLst>
              <a:ext uri="{FF2B5EF4-FFF2-40B4-BE49-F238E27FC236}">
                <a16:creationId xmlns:a16="http://schemas.microsoft.com/office/drawing/2014/main" id="{E4537126-DE83-4122-81A2-D2F4A21DFB74}"/>
              </a:ext>
            </a:extLst>
          </p:cNvPr>
          <p:cNvSpPr>
            <a:spLocks noGrp="1"/>
          </p:cNvSpPr>
          <p:nvPr>
            <p:ph idx="1"/>
          </p:nvPr>
        </p:nvSpPr>
        <p:spPr/>
        <p:txBody>
          <a:bodyPr>
            <a:normAutofit/>
          </a:bodyPr>
          <a:lstStyle/>
          <a:p>
            <a:r>
              <a:rPr lang="en-US" sz="1500" dirty="0">
                <a:latin typeface="Comic Sans MS" panose="030F0702030302020204" pitchFamily="66" charset="0"/>
              </a:rPr>
              <a:t>IT IS A SNAKE GAME WHERE YOU PLAY VS THE COMPUTER.</a:t>
            </a:r>
          </a:p>
          <a:p>
            <a:r>
              <a:rPr lang="en-US" sz="1500" dirty="0">
                <a:latin typeface="Comic Sans MS" panose="030F0702030302020204" pitchFamily="66" charset="0"/>
              </a:rPr>
              <a:t>THE “SNAKE GAME” IS A GAME MADE IN C++ LANGUAGE. THIS IS A GAME WHICH IS QUITE EASY TO PLAY. </a:t>
            </a:r>
          </a:p>
          <a:p>
            <a:r>
              <a:rPr lang="en-US" sz="1500" dirty="0">
                <a:latin typeface="Comic Sans MS" panose="030F0702030302020204" pitchFamily="66" charset="0"/>
              </a:rPr>
              <a:t>YOUR GOAL IS TO MOVE THE SNAKE AND EAT AS MANY “FOOD” BLOCKS AS POSSIBLE. THERE IS ONLY ONE FOOD BLOCK AT ANY GIVEN TIME.WHEN THE FOOD IS EATEN, THE SNAKE GROWS IN LENGTH IF YOU HIT THE SNAKE ITSELF THE GAME IS OVER.</a:t>
            </a:r>
          </a:p>
          <a:p>
            <a:r>
              <a:rPr lang="en-US" sz="1500">
                <a:latin typeface="Comic Sans MS" panose="030F0702030302020204" pitchFamily="66" charset="0"/>
              </a:rPr>
              <a:t>IF THE USER WISHES TO QUIT THE GAME ANYTIME, HE OR SHE CAN PRESS THE        .THIS WOULD DIRECTLY EXIT THE GAME.</a:t>
            </a:r>
            <a:endParaRPr lang="en-US" sz="1500" dirty="0">
              <a:latin typeface="Comic Sans MS" panose="030F0702030302020204" pitchFamily="66" charset="0"/>
            </a:endParaRPr>
          </a:p>
          <a:p>
            <a:r>
              <a:rPr lang="en-US" sz="1500" dirty="0">
                <a:latin typeface="Comic Sans MS" panose="030F0702030302020204" pitchFamily="66" charset="0"/>
              </a:rPr>
              <a:t>THE MAIN OBJECTIVE OF THIS GAME IS TO FEED AN INCREASING LENGTH OF A SNAKE WITH FOOD PARTICLES WHICH ARE FOUND AT RANDOM POSITION.</a:t>
            </a:r>
          </a:p>
          <a:p>
            <a:endParaRPr lang="en-US" dirty="0"/>
          </a:p>
        </p:txBody>
      </p:sp>
    </p:spTree>
    <p:extLst>
      <p:ext uri="{BB962C8B-B14F-4D97-AF65-F5344CB8AC3E}">
        <p14:creationId xmlns:p14="http://schemas.microsoft.com/office/powerpoint/2010/main" val="168692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32EF9-7E39-4AE8-9FC8-FBD931C0CFBF}"/>
              </a:ext>
            </a:extLst>
          </p:cNvPr>
          <p:cNvSpPr>
            <a:spLocks noGrp="1"/>
          </p:cNvSpPr>
          <p:nvPr>
            <p:ph type="title"/>
          </p:nvPr>
        </p:nvSpPr>
        <p:spPr/>
        <p:txBody>
          <a:bodyPr/>
          <a:lstStyle/>
          <a:p>
            <a:r>
              <a:rPr lang="en-US" b="1" dirty="0">
                <a:latin typeface="Comic Sans MS" panose="030F0702030302020204" pitchFamily="66" charset="0"/>
              </a:rPr>
              <a:t>        </a:t>
            </a:r>
            <a:r>
              <a:rPr lang="en-US" sz="4000" b="1" u="sng" dirty="0">
                <a:latin typeface="Comic Sans MS" panose="030F0702030302020204" pitchFamily="66" charset="0"/>
              </a:rPr>
              <a:t>Features of the game</a:t>
            </a:r>
          </a:p>
        </p:txBody>
      </p:sp>
      <p:sp>
        <p:nvSpPr>
          <p:cNvPr id="3" name="Content Placeholder 2">
            <a:extLst>
              <a:ext uri="{FF2B5EF4-FFF2-40B4-BE49-F238E27FC236}">
                <a16:creationId xmlns:a16="http://schemas.microsoft.com/office/drawing/2014/main" id="{E06B20C8-7695-4D56-B214-CDEAB5879C52}"/>
              </a:ext>
            </a:extLst>
          </p:cNvPr>
          <p:cNvSpPr>
            <a:spLocks noGrp="1"/>
          </p:cNvSpPr>
          <p:nvPr>
            <p:ph idx="1"/>
          </p:nvPr>
        </p:nvSpPr>
        <p:spPr/>
        <p:txBody>
          <a:bodyPr/>
          <a:lstStyle/>
          <a:p>
            <a:r>
              <a:rPr lang="en-US" dirty="0">
                <a:latin typeface="Comic Sans MS" panose="030F0702030302020204" pitchFamily="66" charset="0"/>
              </a:rPr>
              <a:t>A VERY USER FRIENDLY GAME</a:t>
            </a:r>
          </a:p>
          <a:p>
            <a:r>
              <a:rPr lang="en-US" dirty="0">
                <a:latin typeface="Comic Sans MS" panose="030F0702030302020204" pitchFamily="66" charset="0"/>
              </a:rPr>
              <a:t>SIMPLE AND EASY TO UNDERSTAND</a:t>
            </a:r>
          </a:p>
          <a:p>
            <a:r>
              <a:rPr lang="en-US" dirty="0">
                <a:latin typeface="Comic Sans MS" panose="030F0702030302020204" pitchFamily="66" charset="0"/>
              </a:rPr>
              <a:t>A MULTIPLAYER GAME</a:t>
            </a:r>
          </a:p>
          <a:p>
            <a:r>
              <a:rPr lang="en-US" dirty="0">
                <a:latin typeface="Comic Sans MS" panose="030F0702030302020204" pitchFamily="66" charset="0"/>
              </a:rPr>
              <a:t>A PLATFORM AND OS INDEPENDENT GAME</a:t>
            </a:r>
          </a:p>
          <a:p>
            <a:endParaRPr lang="en-US" dirty="0">
              <a:latin typeface="Comic Sans MS" panose="030F0702030302020204" pitchFamily="66" charset="0"/>
            </a:endParaRPr>
          </a:p>
        </p:txBody>
      </p:sp>
    </p:spTree>
    <p:extLst>
      <p:ext uri="{BB962C8B-B14F-4D97-AF65-F5344CB8AC3E}">
        <p14:creationId xmlns:p14="http://schemas.microsoft.com/office/powerpoint/2010/main" val="214155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7363-F525-4E0C-AB0C-C4D36CF2C062}"/>
              </a:ext>
            </a:extLst>
          </p:cNvPr>
          <p:cNvSpPr>
            <a:spLocks noGrp="1"/>
          </p:cNvSpPr>
          <p:nvPr>
            <p:ph type="title"/>
          </p:nvPr>
        </p:nvSpPr>
        <p:spPr/>
        <p:txBody>
          <a:bodyPr>
            <a:normAutofit/>
          </a:bodyPr>
          <a:lstStyle/>
          <a:p>
            <a:r>
              <a:rPr lang="en-US" sz="4000" b="1" dirty="0">
                <a:latin typeface="Comic Sans MS" panose="030F0702030302020204" pitchFamily="66" charset="0"/>
              </a:rPr>
              <a:t>        </a:t>
            </a:r>
            <a:r>
              <a:rPr lang="en-US" sz="4000" b="1" u="sng" dirty="0">
                <a:latin typeface="Comic Sans MS" panose="030F0702030302020204" pitchFamily="66" charset="0"/>
              </a:rPr>
              <a:t>Software required</a:t>
            </a:r>
          </a:p>
        </p:txBody>
      </p:sp>
      <p:sp>
        <p:nvSpPr>
          <p:cNvPr id="3" name="Content Placeholder 2">
            <a:extLst>
              <a:ext uri="{FF2B5EF4-FFF2-40B4-BE49-F238E27FC236}">
                <a16:creationId xmlns:a16="http://schemas.microsoft.com/office/drawing/2014/main" id="{CC0BD8F8-1F72-424C-B8D1-77FD9A9CEFC8}"/>
              </a:ext>
            </a:extLst>
          </p:cNvPr>
          <p:cNvSpPr>
            <a:spLocks noGrp="1"/>
          </p:cNvSpPr>
          <p:nvPr>
            <p:ph idx="1"/>
          </p:nvPr>
        </p:nvSpPr>
        <p:spPr/>
        <p:txBody>
          <a:bodyPr/>
          <a:lstStyle/>
          <a:p>
            <a:r>
              <a:rPr lang="en-US" dirty="0">
                <a:latin typeface="Comic Sans MS" panose="030F0702030302020204" pitchFamily="66" charset="0"/>
              </a:rPr>
              <a:t>Operating system- ubuntu 16.04</a:t>
            </a:r>
          </a:p>
          <a:p>
            <a:r>
              <a:rPr lang="en-US" dirty="0">
                <a:latin typeface="Comic Sans MS" panose="030F0702030302020204" pitchFamily="66" charset="0"/>
              </a:rPr>
              <a:t>G++ compiler</a:t>
            </a:r>
          </a:p>
          <a:p>
            <a:pPr marL="0" indent="0">
              <a:buNone/>
            </a:pPr>
            <a:endParaRPr lang="en-US" dirty="0">
              <a:latin typeface="Comic Sans MS" panose="030F0702030302020204" pitchFamily="66" charset="0"/>
            </a:endParaRPr>
          </a:p>
        </p:txBody>
      </p:sp>
    </p:spTree>
    <p:extLst>
      <p:ext uri="{BB962C8B-B14F-4D97-AF65-F5344CB8AC3E}">
        <p14:creationId xmlns:p14="http://schemas.microsoft.com/office/powerpoint/2010/main" val="1951424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