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4"/>
  </p:notesMasterIdLst>
  <p:handoutMasterIdLst>
    <p:handoutMasterId r:id="rId15"/>
  </p:handoutMasterIdLst>
  <p:sldIdLst>
    <p:sldId id="793" r:id="rId2"/>
    <p:sldId id="804" r:id="rId3"/>
    <p:sldId id="796" r:id="rId4"/>
    <p:sldId id="795" r:id="rId5"/>
    <p:sldId id="824" r:id="rId6"/>
    <p:sldId id="814" r:id="rId7"/>
    <p:sldId id="815" r:id="rId8"/>
    <p:sldId id="816" r:id="rId9"/>
    <p:sldId id="817" r:id="rId10"/>
    <p:sldId id="825" r:id="rId11"/>
    <p:sldId id="800" r:id="rId12"/>
    <p:sldId id="794" r:id="rId13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222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07/06/2017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07/06/2017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IO STREAMS &amp; SERIALIZATION</a:t>
            </a: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4953794" y="6790011"/>
            <a:ext cx="1059180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081723" y="686594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Serialization &amp; Deserialization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1753394"/>
            <a:ext cx="10443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20353" y="2335640"/>
            <a:ext cx="1836787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Serialization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Serializable </a:t>
            </a:r>
            <a:r>
              <a:rPr lang="en-US" dirty="0"/>
              <a:t>is a marker interface (has no data member and method). It is used to "mark" java classes so that objects of these classes may get certain capability.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ObjectOutputStream</a:t>
            </a:r>
            <a:r>
              <a:rPr lang="en-US" dirty="0" smtClean="0"/>
              <a:t>/</a:t>
            </a:r>
            <a:r>
              <a:rPr lang="en-US" dirty="0" err="1" smtClean="0"/>
              <a:t>ObjectInputStream</a:t>
            </a:r>
            <a:r>
              <a:rPr lang="en-US" dirty="0" smtClean="0"/>
              <a:t> </a:t>
            </a:r>
            <a:r>
              <a:rPr lang="en-US" dirty="0"/>
              <a:t>class is used to write primitive data types and Java objects to an OutputStream. Only objects that support the </a:t>
            </a:r>
            <a:r>
              <a:rPr lang="en-US" dirty="0" err="1"/>
              <a:t>java.io.Serializable</a:t>
            </a:r>
            <a:r>
              <a:rPr lang="en-US" dirty="0"/>
              <a:t> interface can be written to streams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Deserialization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Deserialization is the process of reconstructing the object from the serialized </a:t>
            </a:r>
            <a:r>
              <a:rPr lang="en-US" dirty="0" smtClean="0"/>
              <a:t>state. It </a:t>
            </a:r>
            <a:r>
              <a:rPr lang="en-US" dirty="0"/>
              <a:t>is the reverse operation of serialization.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Next Chapter 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3201194" y="3963194"/>
            <a:ext cx="16102389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795" y="4191794"/>
            <a:ext cx="11301788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COLLECTIONS &amp; </a:t>
            </a:r>
            <a:r>
              <a:rPr lang="en-US" dirty="0" smtClean="0">
                <a:solidFill>
                  <a:srgbClr val="FF0000"/>
                </a:solidFill>
              </a:rPr>
              <a:t>GENERICS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Collection Interface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List 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Set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Map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Collection </a:t>
            </a:r>
            <a:r>
              <a:rPr lang="en-US" dirty="0"/>
              <a:t>implementation </a:t>
            </a:r>
            <a:r>
              <a:rPr lang="en-US" dirty="0" smtClean="0"/>
              <a:t>classes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Collections CLASS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E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xception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10752632" y="3658394"/>
            <a:ext cx="11193760" cy="7384915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endParaRPr lang="en-US" dirty="0" smtClean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File</a:t>
            </a:r>
            <a:endParaRPr lang="en-US" dirty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Input Stream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Output Stream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Reader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Writer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Serialization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/>
              <a:t>Deserialization</a:t>
            </a:r>
          </a:p>
          <a:p>
            <a:pPr marL="2988081" lvl="2" indent="-571500">
              <a:buFont typeface="Wingdings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06319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File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2058194" y="2000691"/>
            <a:ext cx="14478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194" y="2515393"/>
            <a:ext cx="190500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Java File class represents the files and directory pathnames in an abstract manner. This class is used for creation of files and directories, file searching, file deletion, etc</a:t>
            </a:r>
            <a:r>
              <a:rPr lang="en-US" dirty="0" smtClean="0"/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Constructor to Create File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File(String </a:t>
            </a:r>
            <a:r>
              <a:rPr lang="en-US" dirty="0"/>
              <a:t>pathname</a:t>
            </a:r>
            <a:r>
              <a:rPr lang="en-US" dirty="0" smtClean="0"/>
              <a:t>)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pPr marL="914400" indent="-914400" algn="just">
              <a:buAutoNum type="arabicPeriod"/>
            </a:pP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getPath</a:t>
            </a:r>
            <a:r>
              <a:rPr lang="en-US" dirty="0" smtClean="0"/>
              <a:t>()</a:t>
            </a:r>
          </a:p>
          <a:p>
            <a:pPr marL="914400" indent="-914400" algn="just">
              <a:buAutoNum type="arabicPeriod"/>
            </a:pPr>
            <a:r>
              <a:rPr lang="en-US" dirty="0"/>
              <a:t>public long length</a:t>
            </a:r>
            <a:r>
              <a:rPr lang="en-US" dirty="0" smtClean="0"/>
              <a:t>()</a:t>
            </a:r>
          </a:p>
          <a:p>
            <a:pPr marL="914400" indent="-914400" algn="just">
              <a:buAutoNum type="arabicPeriod"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delete</a:t>
            </a:r>
            <a:r>
              <a:rPr lang="en-US" dirty="0" smtClean="0"/>
              <a:t>()</a:t>
            </a:r>
          </a:p>
          <a:p>
            <a:pPr marL="914400" indent="-914400" algn="just">
              <a:buAutoNum type="arabicPeriod"/>
            </a:pPr>
            <a:r>
              <a:rPr lang="en-US" dirty="0"/>
              <a:t>public long </a:t>
            </a:r>
            <a:r>
              <a:rPr lang="en-US" dirty="0" err="1"/>
              <a:t>lastModified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Input and Output Stream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246688" y="2134394"/>
            <a:ext cx="89555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46688" y="2591595"/>
            <a:ext cx="19242506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stream can be defined as a sequence of data</a:t>
            </a:r>
            <a:r>
              <a:rPr lang="en-US"/>
              <a:t>. </a:t>
            </a:r>
            <a:endParaRPr lang="en-US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kinds of </a:t>
            </a:r>
            <a:r>
              <a:rPr lang="en-US" dirty="0" smtClean="0"/>
              <a:t>Streams</a:t>
            </a:r>
            <a:endParaRPr lang="en-US" dirty="0"/>
          </a:p>
          <a:p>
            <a:pPr algn="just"/>
            <a:endParaRPr lang="en-US" b="1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InputStream</a:t>
            </a:r>
            <a:r>
              <a:rPr lang="en-US" dirty="0"/>
              <a:t> − The InputStream is used to read data from a source.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OutputStream</a:t>
            </a:r>
            <a:r>
              <a:rPr lang="en-US" dirty="0"/>
              <a:t> − The OutputStream is used for writing data to a destination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Java byte streams are used to perform input and output of 8-bit bytes. Though there are many classes related to byte streams but the most frequently used classes are, </a:t>
            </a:r>
            <a:r>
              <a:rPr lang="en-US" b="1" dirty="0" smtClean="0"/>
              <a:t>FileInputStream</a:t>
            </a:r>
            <a:r>
              <a:rPr lang="en-US" dirty="0"/>
              <a:t> and </a:t>
            </a:r>
            <a:r>
              <a:rPr lang="en-US" b="1" dirty="0"/>
              <a:t>FileOutputStream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They are used to read/write any stream it could be videos, data and character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Input and Output Stream Contd.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246688" y="2134394"/>
            <a:ext cx="113177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94" y="2515394"/>
            <a:ext cx="16916400" cy="982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2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Reader and Writer 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readers and writers are character-based streams</a:t>
            </a:r>
            <a:r>
              <a:rPr lang="en-US" dirty="0" smtClean="0"/>
              <a:t>. A reader </a:t>
            </a:r>
            <a:r>
              <a:rPr lang="en-US" dirty="0"/>
              <a:t>is used when we want to read character-based data from a data source. A writer is used when we want to write character-based data.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Java FileWriter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</a:p>
          <a:p>
            <a:endParaRPr lang="en-US" dirty="0"/>
          </a:p>
          <a:p>
            <a:pPr algn="just"/>
            <a:r>
              <a:rPr lang="en-US" dirty="0"/>
              <a:t>Java FileWriter class is used to write character-oriented data to a file. It is character-oriented class which is used for file handling in java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65568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58" y="8707391"/>
            <a:ext cx="16956335" cy="302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File writer methods 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7014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35524" y="2855786"/>
            <a:ext cx="186726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endParaRPr lang="en-US" dirty="0" smtClean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Void write(String text) -- It is used to write the string into FileWriter.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Void write(char c) -- It is used to write the char into FileWriter.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void write(char[] c</a:t>
            </a:r>
            <a:r>
              <a:rPr lang="en-US" dirty="0" smtClean="0"/>
              <a:t>) -- </a:t>
            </a:r>
            <a:r>
              <a:rPr lang="en-US" dirty="0"/>
              <a:t>It is used to write char array into FileWriter</a:t>
            </a:r>
            <a:r>
              <a:rPr lang="en-US" dirty="0" smtClean="0"/>
              <a:t>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void close</a:t>
            </a:r>
            <a:r>
              <a:rPr lang="en-US" dirty="0" smtClean="0"/>
              <a:t>() -- </a:t>
            </a:r>
            <a:r>
              <a:rPr lang="en-US" dirty="0"/>
              <a:t>It is used to close the FileWriter.</a:t>
            </a:r>
            <a:endParaRPr lang="en-US" dirty="0" smtClean="0"/>
          </a:p>
          <a:p>
            <a:pPr marL="685800" indent="-6858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File Reader 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41184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5524" y="2855787"/>
            <a:ext cx="183678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Java FileReader class is used to read data from the file. It returns data in byte format like FileInputStream </a:t>
            </a:r>
            <a:r>
              <a:rPr lang="en-US" dirty="0" smtClean="0"/>
              <a:t>class. It </a:t>
            </a:r>
            <a:r>
              <a:rPr lang="en-US" dirty="0"/>
              <a:t>is character-oriented class which </a:t>
            </a:r>
            <a:r>
              <a:rPr lang="en-US" dirty="0" smtClean="0"/>
              <a:t>Is </a:t>
            </a:r>
            <a:r>
              <a:rPr lang="en-US" dirty="0"/>
              <a:t>used for file handling in java.</a:t>
            </a:r>
          </a:p>
          <a:p>
            <a:pPr marL="685800" indent="-685800" algn="just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24" y="5641988"/>
            <a:ext cx="17910670" cy="342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24" y="9449594"/>
            <a:ext cx="17605870" cy="279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6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081723" y="686594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Serialization &amp; Deserialization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1753394"/>
            <a:ext cx="10443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20353" y="2335640"/>
            <a:ext cx="183678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Serialization in java is a mechanism of </a:t>
            </a:r>
            <a:r>
              <a:rPr lang="en-US" i="1" dirty="0"/>
              <a:t>writing the state of an object into a </a:t>
            </a:r>
            <a:r>
              <a:rPr lang="en-US" i="1" dirty="0" smtClean="0"/>
              <a:t>bytestream</a:t>
            </a:r>
            <a:r>
              <a:rPr lang="en-US" dirty="0" smtClean="0"/>
              <a:t>.The </a:t>
            </a:r>
            <a:r>
              <a:rPr lang="en-US" dirty="0"/>
              <a:t>reverse operation of serialization is called deserialization.</a:t>
            </a:r>
            <a:endParaRPr lang="en-US" dirty="0" smtClean="0"/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94" y="4643964"/>
            <a:ext cx="10515599" cy="616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320353" y="6477794"/>
            <a:ext cx="181782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mainly used in Hibernate, RMI, JPA, EJB and </a:t>
            </a:r>
            <a:r>
              <a:rPr lang="en-US" dirty="0" smtClean="0"/>
              <a:t>JMS technologies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5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153498</TotalTime>
  <Words>412</Words>
  <Application>Microsoft Office PowerPoint</Application>
  <PresentationFormat>Custom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12567</cp:revision>
  <dcterms:created xsi:type="dcterms:W3CDTF">2014-07-01T16:42:18Z</dcterms:created>
  <dcterms:modified xsi:type="dcterms:W3CDTF">2017-06-07T00:55:29Z</dcterms:modified>
</cp:coreProperties>
</file>