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6"/>
  </p:notesMasterIdLst>
  <p:handoutMasterIdLst>
    <p:handoutMasterId r:id="rId17"/>
  </p:handoutMasterIdLst>
  <p:sldIdLst>
    <p:sldId id="793" r:id="rId2"/>
    <p:sldId id="804" r:id="rId3"/>
    <p:sldId id="796" r:id="rId4"/>
    <p:sldId id="795" r:id="rId5"/>
    <p:sldId id="824" r:id="rId6"/>
    <p:sldId id="814" r:id="rId7"/>
    <p:sldId id="815" r:id="rId8"/>
    <p:sldId id="816" r:id="rId9"/>
    <p:sldId id="817" r:id="rId10"/>
    <p:sldId id="825" r:id="rId11"/>
    <p:sldId id="826" r:id="rId12"/>
    <p:sldId id="827" r:id="rId13"/>
    <p:sldId id="800" r:id="rId14"/>
    <p:sldId id="794" r:id="rId15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-48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08/06/2017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08/06/2017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Collection and Generics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6096794" y="6790011"/>
            <a:ext cx="843626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Map Contd.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4423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ap storing values i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4" y="3005472"/>
            <a:ext cx="16047622" cy="80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Comparable 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4423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5524" y="2058194"/>
            <a:ext cx="1783447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interface is used to sort a collection, By default all the Wrapper class [String, Integer, Float, Double ] implements comparable interface for natural order storing.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For ex: </a:t>
            </a:r>
            <a:r>
              <a:rPr lang="en-US" dirty="0" err="1"/>
              <a:t>Collections</a:t>
            </a:r>
            <a:r>
              <a:rPr lang="en-US" dirty="0" err="1"/>
              <a:t>.sort</a:t>
            </a:r>
            <a:r>
              <a:rPr lang="en-US" dirty="0"/>
              <a:t>(</a:t>
            </a:r>
            <a:r>
              <a:rPr lang="en-US" dirty="0"/>
              <a:t>fruits</a:t>
            </a:r>
            <a:r>
              <a:rPr lang="en-US" dirty="0" smtClean="0"/>
              <a:t>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/>
              <a:t>Fruit </a:t>
            </a:r>
            <a:r>
              <a:rPr lang="en-US" dirty="0" err="1"/>
              <a:t>compareFruit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compareQuantity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((</a:t>
            </a:r>
            <a:r>
              <a:rPr lang="en-US" dirty="0"/>
              <a:t>Fruit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 err="1"/>
              <a:t>compareFruit</a:t>
            </a:r>
            <a:r>
              <a:rPr lang="en-US" dirty="0"/>
              <a:t>).</a:t>
            </a:r>
            <a:r>
              <a:rPr lang="en-US" dirty="0" err="1"/>
              <a:t>getQuantity</a:t>
            </a:r>
            <a:r>
              <a:rPr lang="en-US" dirty="0"/>
              <a:t>();</a:t>
            </a: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//</a:t>
            </a:r>
            <a:r>
              <a:rPr lang="en-US" dirty="0"/>
              <a:t>ascending order</a:t>
            </a:r>
            <a:r>
              <a:rPr lang="en-US" dirty="0"/>
              <a:t> </a:t>
            </a:r>
            <a:r>
              <a:rPr lang="en-US" dirty="0"/>
              <a:t>return</a:t>
            </a:r>
            <a:r>
              <a:rPr lang="en-US" dirty="0"/>
              <a:t> </a:t>
            </a:r>
            <a:r>
              <a:rPr lang="en-US" dirty="0" err="1"/>
              <a:t>this.</a:t>
            </a:r>
            <a:r>
              <a:rPr lang="en-US" dirty="0" err="1"/>
              <a:t>quantity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</a:t>
            </a:r>
            <a:r>
              <a:rPr lang="en-US" dirty="0" err="1"/>
              <a:t>compareQuantity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//</a:t>
            </a:r>
            <a:r>
              <a:rPr lang="en-US" dirty="0"/>
              <a:t>descending order</a:t>
            </a:r>
            <a:r>
              <a:rPr lang="en-US" dirty="0"/>
              <a:t> </a:t>
            </a:r>
            <a:r>
              <a:rPr lang="en-US" dirty="0"/>
              <a:t>//return </a:t>
            </a:r>
            <a:r>
              <a:rPr lang="en-US" dirty="0" err="1"/>
              <a:t>compareQuantity</a:t>
            </a:r>
            <a:r>
              <a:rPr lang="en-US" dirty="0"/>
              <a:t> - </a:t>
            </a:r>
            <a:r>
              <a:rPr lang="en-US" dirty="0" err="1"/>
              <a:t>this.quantity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Comparator 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4423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5524" y="2058194"/>
            <a:ext cx="178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interface is used to sort a collection for doing sorting for more than one sorting.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94" y="4191794"/>
            <a:ext cx="18246589" cy="77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5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25153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795" y="4191794"/>
            <a:ext cx="1130178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6600" dirty="0" smtClean="0">
                <a:solidFill>
                  <a:srgbClr val="FF0000"/>
                </a:solidFill>
              </a:rPr>
              <a:t>Live Projects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0752632" y="3658394"/>
            <a:ext cx="11193760" cy="7508025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Collection </a:t>
            </a:r>
            <a:r>
              <a:rPr lang="en-US" dirty="0"/>
              <a:t>Interface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List 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Set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Map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Iteration </a:t>
            </a:r>
            <a:endParaRPr lang="en-US" dirty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Collection implementation classes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Generics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Comparator and Comparable Interface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Collection Interface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6858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Java collections framework (JCF) is a set of classes and interfaces that implement commonly reusable collection data structures. </a:t>
            </a:r>
            <a:r>
              <a:rPr lang="en-US" dirty="0" smtClean="0"/>
              <a:t>The </a:t>
            </a:r>
            <a:r>
              <a:rPr lang="en-US" dirty="0"/>
              <a:t>JCF provides both interfaces that define various collections and classes that implement them</a:t>
            </a:r>
            <a:r>
              <a:rPr lang="en-US" dirty="0" smtClean="0"/>
              <a:t>.</a:t>
            </a:r>
          </a:p>
          <a:p>
            <a:pPr algn="just"/>
            <a:endParaRPr lang="en-US" i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95" y="5334794"/>
            <a:ext cx="151638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Generics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3200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46688" y="2591595"/>
            <a:ext cx="19775906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Java Generics programming is introduced in J2SE 5 to deal with type-safe O</a:t>
            </a:r>
            <a:r>
              <a:rPr lang="en-US" dirty="0" smtClean="0"/>
              <a:t>bjects. Before </a:t>
            </a:r>
            <a:r>
              <a:rPr lang="en-US" dirty="0"/>
              <a:t>generics, we can store any type of objects in collection i.e. non-generic. Now generics, forces the java programmer to store specific type of objects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Advantage of Java </a:t>
            </a:r>
            <a:r>
              <a:rPr lang="en-US" dirty="0" smtClean="0">
                <a:solidFill>
                  <a:srgbClr val="FF0000"/>
                </a:solidFill>
              </a:rPr>
              <a:t>Generics</a:t>
            </a:r>
          </a:p>
          <a:p>
            <a:endParaRPr lang="en-US" dirty="0"/>
          </a:p>
          <a:p>
            <a:r>
              <a:rPr lang="en-US" dirty="0" smtClean="0"/>
              <a:t>1)Type-safety </a:t>
            </a:r>
            <a:r>
              <a:rPr lang="en-US" dirty="0"/>
              <a:t>: We can hold only a single type of objects in generics. It doesn’t allow to store other objects.</a:t>
            </a:r>
          </a:p>
          <a:p>
            <a:endParaRPr lang="en-US" dirty="0"/>
          </a:p>
          <a:p>
            <a:r>
              <a:rPr lang="en-US" dirty="0" smtClean="0"/>
              <a:t>2)Type </a:t>
            </a:r>
            <a:r>
              <a:rPr lang="en-US" dirty="0"/>
              <a:t>casting is not required: There is no need to typecast the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3)Compile-Time </a:t>
            </a:r>
            <a:r>
              <a:rPr lang="en-US" dirty="0"/>
              <a:t>Checking: It is checked at compile time so problem will not occur at runtime.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List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345740" y="2012203"/>
            <a:ext cx="13355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11672" y="2012203"/>
            <a:ext cx="19225122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List is an ordered Collection (sometimes called a sequence). </a:t>
            </a:r>
            <a:endParaRPr lang="en-US" dirty="0" smtClean="0"/>
          </a:p>
          <a:p>
            <a:pPr algn="just"/>
            <a:r>
              <a:rPr lang="en-US" dirty="0" smtClean="0"/>
              <a:t>Lists may contain </a:t>
            </a:r>
            <a:r>
              <a:rPr lang="en-US" dirty="0"/>
              <a:t>duplicate elements</a:t>
            </a:r>
            <a:r>
              <a:rPr lang="en-US" dirty="0" smtClean="0"/>
              <a:t>.</a:t>
            </a:r>
            <a:r>
              <a:rPr lang="en-US" dirty="0"/>
              <a:t> It represents an ordered list of objects, meaning you can access the elements of a List in a specific order, and by an index </a:t>
            </a:r>
            <a:r>
              <a:rPr lang="en-US" dirty="0" smtClean="0"/>
              <a:t>too.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Implementing class of List </a:t>
            </a:r>
          </a:p>
          <a:p>
            <a:pPr algn="just"/>
            <a:endParaRPr lang="en-US" dirty="0"/>
          </a:p>
          <a:p>
            <a:pPr marL="914400" indent="-914400" algn="just">
              <a:buAutoNum type="arabicPeriod"/>
            </a:pPr>
            <a:r>
              <a:rPr lang="en-US" dirty="0" smtClean="0"/>
              <a:t>Array List</a:t>
            </a:r>
          </a:p>
          <a:p>
            <a:pPr marL="914400" indent="-914400" algn="just">
              <a:buAutoNum type="arabicPeriod"/>
            </a:pPr>
            <a:r>
              <a:rPr lang="en-US" dirty="0" smtClean="0"/>
              <a:t>Linked List</a:t>
            </a:r>
          </a:p>
          <a:p>
            <a:pPr marL="914400" indent="-914400" algn="just">
              <a:buAutoNum type="arabicPeriod"/>
            </a:pPr>
            <a:r>
              <a:rPr lang="en-US" dirty="0" smtClean="0"/>
              <a:t>Vector</a:t>
            </a:r>
          </a:p>
          <a:p>
            <a:pPr marL="914400" indent="-914400" algn="just">
              <a:buAutoNum type="arabicPeriod"/>
            </a:pPr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List Contd. 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3889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24" y="2481862"/>
            <a:ext cx="18825070" cy="55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59" y="8616426"/>
            <a:ext cx="14670336" cy="403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Iteration of Collection 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7776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5524" y="2855786"/>
            <a:ext cx="1867267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Iteration is a process retrieve the list in sequential order. In Java there are 5 ways in which we can iterate the list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Advanced </a:t>
            </a: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Iterator</a:t>
            </a:r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While Loop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Collection's </a:t>
            </a:r>
            <a:r>
              <a:rPr lang="en-US" dirty="0"/>
              <a:t>stream() util (Java8)</a:t>
            </a:r>
          </a:p>
          <a:p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Set  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375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Set is a Collection that cannot contain duplicate elements. It represents set of objects, meaning each element can only exists once in a </a:t>
            </a:r>
            <a:r>
              <a:rPr lang="en-US" dirty="0" smtClean="0"/>
              <a:t>Set.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Implementation Class of Set 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java.util.HashSet</a:t>
            </a:r>
            <a:r>
              <a:rPr lang="en-US" dirty="0" smtClean="0"/>
              <a:t> -- </a:t>
            </a:r>
            <a:r>
              <a:rPr lang="en-US" dirty="0"/>
              <a:t> makes no guarantees about the sequence of the elements when you iterate them.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java.util.LinkedHashSet</a:t>
            </a:r>
            <a:r>
              <a:rPr lang="en-US" dirty="0" smtClean="0"/>
              <a:t> -- </a:t>
            </a:r>
            <a:r>
              <a:rPr lang="en-US" dirty="0"/>
              <a:t>guaranteeing that the order of the elements during iteration is the same as the order they were inserted into the </a:t>
            </a:r>
            <a:r>
              <a:rPr lang="en-US" dirty="0" err="1"/>
              <a:t>LinkedHashSet</a:t>
            </a:r>
            <a:r>
              <a:rPr lang="en-US" dirty="0"/>
              <a:t>. 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java.util.TreeSet</a:t>
            </a:r>
            <a:r>
              <a:rPr lang="en-US" dirty="0" smtClean="0"/>
              <a:t> -- </a:t>
            </a:r>
            <a:r>
              <a:rPr lang="en-US" dirty="0"/>
              <a:t> guarantees the order of the elements when iterated, but the order is the sorting order of the elements.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Map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19086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20353" y="2335640"/>
            <a:ext cx="183678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map contains values on the basis of key i.e. key and value pair. Each key and value pair is known as an entry. Map contains only unique keys.</a:t>
            </a:r>
          </a:p>
          <a:p>
            <a:pPr algn="just"/>
            <a:r>
              <a:rPr lang="en-US" dirty="0"/>
              <a:t>Map is useful if you have to search, update or delete elements on the basis of key.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0353" y="6477794"/>
            <a:ext cx="18178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24" y="5227550"/>
            <a:ext cx="18252699" cy="697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5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153575</TotalTime>
  <Words>429</Words>
  <Application>Microsoft Office PowerPoint</Application>
  <PresentationFormat>Custom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12601</cp:revision>
  <dcterms:created xsi:type="dcterms:W3CDTF">2014-07-01T16:42:18Z</dcterms:created>
  <dcterms:modified xsi:type="dcterms:W3CDTF">2017-06-08T16:24:55Z</dcterms:modified>
</cp:coreProperties>
</file>