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3"/>
  </p:notesMasterIdLst>
  <p:handoutMasterIdLst>
    <p:handoutMasterId r:id="rId14"/>
  </p:handoutMasterIdLst>
  <p:sldIdLst>
    <p:sldId id="793" r:id="rId2"/>
    <p:sldId id="804" r:id="rId3"/>
    <p:sldId id="796" r:id="rId4"/>
    <p:sldId id="795" r:id="rId5"/>
    <p:sldId id="814" r:id="rId6"/>
    <p:sldId id="798" r:id="rId7"/>
    <p:sldId id="807" r:id="rId8"/>
    <p:sldId id="811" r:id="rId9"/>
    <p:sldId id="806" r:id="rId10"/>
    <p:sldId id="800" r:id="rId11"/>
    <p:sldId id="794" r:id="rId12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6803" autoAdjust="0"/>
  </p:normalViewPr>
  <p:slideViewPr>
    <p:cSldViewPr>
      <p:cViewPr>
        <p:scale>
          <a:sx n="40" d="100"/>
          <a:sy n="40" d="100"/>
        </p:scale>
        <p:origin x="-390" y="222"/>
      </p:cViewPr>
      <p:guideLst>
        <p:guide orient="horz" pos="493"/>
        <p:guide orient="horz" pos="7496"/>
        <p:guide orient="horz" pos="2053"/>
        <p:guide orient="horz" pos="7949"/>
        <p:guide orient="horz" pos="1344"/>
        <p:guide orient="horz" pos="7042"/>
        <p:guide orient="horz" pos="7495"/>
        <p:guide orient="horz" pos="4320"/>
        <p:guide pos="7680"/>
        <p:guide pos="11536"/>
        <p:guide pos="14938"/>
        <p:guide pos="423"/>
        <p:guide pos="3825"/>
        <p:guide pos="876"/>
        <p:guide pos="7340"/>
        <p:guide pos="802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pPr/>
              <a:t>24/05/2017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pPr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pPr/>
              <a:t>24/05/2017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www.JanBaskTraining.com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2" name="Picture 4" descr="Janbask Traini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126994" y="915194"/>
            <a:ext cx="3505200" cy="1130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Java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ang Package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6934994" y="6790011"/>
            <a:ext cx="6553200" cy="0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04744" y="3224927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D022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</a:t>
            </a:r>
            <a:r>
              <a:rPr lang="en-US" sz="660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Next Chapter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3201194" y="3963194"/>
            <a:ext cx="16102389" cy="209115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794" y="4420394"/>
            <a:ext cx="106672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 Reflection</a:t>
            </a:r>
          </a:p>
          <a:p>
            <a:endParaRPr lang="en-US" dirty="0" smtClean="0"/>
          </a:p>
          <a:p>
            <a:pPr marL="685800" indent="-685800">
              <a:buFont typeface="Wingdings" pitchFamily="2" charset="2"/>
              <a:buChar char="Ø"/>
            </a:pPr>
            <a:r>
              <a:rPr lang="en-US" dirty="0" smtClean="0"/>
              <a:t>java.lang.Class</a:t>
            </a:r>
            <a:endParaRPr lang="en-US" dirty="0"/>
          </a:p>
          <a:p>
            <a:pPr marL="685800" indent="-685800">
              <a:buFont typeface="Wingdings" pitchFamily="2" charset="2"/>
              <a:buChar char="Ø"/>
            </a:pPr>
            <a:r>
              <a:rPr lang="en-US" dirty="0" smtClean="0"/>
              <a:t>java.lang.reflect.Field</a:t>
            </a:r>
            <a:endParaRPr lang="en-US" dirty="0"/>
          </a:p>
          <a:p>
            <a:pPr marL="685800" indent="-685800">
              <a:buFont typeface="Wingdings" pitchFamily="2" charset="2"/>
              <a:buChar char="Ø"/>
            </a:pPr>
            <a:r>
              <a:rPr lang="en-US" dirty="0" smtClean="0"/>
              <a:t>java.lang.reflect.Method</a:t>
            </a:r>
            <a:endParaRPr lang="en-US" dirty="0"/>
          </a:p>
          <a:p>
            <a:pPr marL="685800" indent="-685800">
              <a:buFont typeface="Wingdings" pitchFamily="2" charset="2"/>
              <a:buChar char="Ø"/>
            </a:pPr>
            <a:r>
              <a:rPr lang="en-US" dirty="0" smtClean="0"/>
              <a:t>java.lang.reflect.Constructor</a:t>
            </a:r>
            <a:endParaRPr lang="en-US" dirty="0"/>
          </a:p>
          <a:p>
            <a:pPr marL="685800" indent="-685800">
              <a:buFont typeface="Wingdings" pitchFamily="2" charset="2"/>
              <a:buChar char="Ø"/>
            </a:pPr>
            <a:r>
              <a:rPr lang="en-US" dirty="0" smtClean="0"/>
              <a:t>java.lang.reflect.Modifier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  <a:endParaRPr lang="en-US" sz="5400" b="1" dirty="0">
              <a:solidFill>
                <a:schemeClr val="accent3">
                  <a:lumMod val="75000"/>
                </a:schemeClr>
              </a:solidFill>
              <a:latin typeface="+mn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 E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xception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1"/>
          <p:cNvSpPr/>
          <p:nvPr/>
        </p:nvSpPr>
        <p:spPr>
          <a:xfrm>
            <a:off x="11049794" y="4953794"/>
            <a:ext cx="10896598" cy="5168924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Object class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String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String Buffer </a:t>
            </a:r>
            <a:r>
              <a:rPr lang="en-US" dirty="0"/>
              <a:t>&amp; </a:t>
            </a:r>
            <a:r>
              <a:rPr lang="en-US" dirty="0" smtClean="0"/>
              <a:t>String Builder</a:t>
            </a:r>
            <a:endParaRPr lang="en-US" dirty="0"/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Wrapper classes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Autoboxing and Unboxing</a:t>
            </a:r>
          </a:p>
          <a:p>
            <a:pPr lvl="2"/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246689" y="2673329"/>
            <a:ext cx="1063190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94" y="5489190"/>
            <a:ext cx="54578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arcador de texto 4"/>
          <p:cNvSpPr txBox="1">
            <a:spLocks/>
          </p:cNvSpPr>
          <p:nvPr/>
        </p:nvSpPr>
        <p:spPr>
          <a:xfrm>
            <a:off x="1616619" y="828125"/>
            <a:ext cx="17101901" cy="1458670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Object Class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8" name="10 Conector recto"/>
          <p:cNvCxnSpPr/>
          <p:nvPr/>
        </p:nvCxnSpPr>
        <p:spPr>
          <a:xfrm>
            <a:off x="2058194" y="2000691"/>
            <a:ext cx="457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58194" y="2515393"/>
            <a:ext cx="1905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Object class</a:t>
            </a:r>
            <a:r>
              <a:rPr lang="en-US" dirty="0"/>
              <a:t> is the parent class of all the classes in java by default. In other words, it is the topmost class of java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Methods Of Object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94" y="5868194"/>
            <a:ext cx="19050000" cy="739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6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String Class &amp; Methods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524" y="2591594"/>
            <a:ext cx="1998222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java.lang.String</a:t>
            </a:r>
            <a:r>
              <a:rPr lang="en-US" dirty="0"/>
              <a:t> class provides a lot of </a:t>
            </a:r>
            <a:r>
              <a:rPr lang="en-US" dirty="0" smtClean="0"/>
              <a:t>methods to work on string. </a:t>
            </a:r>
            <a:r>
              <a:rPr lang="en-US" dirty="0"/>
              <a:t>W</a:t>
            </a:r>
            <a:r>
              <a:rPr lang="en-US" dirty="0" smtClean="0"/>
              <a:t>e can perform operations on string such as trimming, concatenating, converting, comparing, replacing strings etc. String Class are Immutable which once created it’s property and behavior cannot be changed</a:t>
            </a:r>
            <a:endParaRPr lang="en-US" dirty="0"/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err="1" smtClean="0"/>
              <a:t>CharAt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err="1"/>
              <a:t>equalsIgnoreCase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length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replace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substring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err="1"/>
              <a:t>toLowerCase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endParaRPr lang="en-US" dirty="0"/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836211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String Class &amp; Methods Contd.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524" y="2591594"/>
            <a:ext cx="199822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Wingdings" pitchFamily="2" charset="2"/>
              <a:buChar char="Ø"/>
            </a:pP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trim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err="1"/>
              <a:t>toString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err="1" smtClean="0"/>
              <a:t>indexOf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err="1" smtClean="0"/>
              <a:t>lastIndexOf</a:t>
            </a:r>
            <a:r>
              <a:rPr lang="en-US" dirty="0" smtClean="0"/>
              <a:t>()</a:t>
            </a:r>
            <a:endParaRPr lang="en-US" dirty="0"/>
          </a:p>
          <a:p>
            <a:pPr marL="685800" indent="-685800" algn="just">
              <a:buFont typeface="Wingdings" pitchFamily="2" charset="2"/>
              <a:buChar char="Ø"/>
            </a:pPr>
            <a:endParaRPr lang="en-US" dirty="0" smtClean="0"/>
          </a:p>
          <a:p>
            <a:pPr marL="685800" indent="-685800" algn="just">
              <a:buFont typeface="Wingdings" pitchFamily="2" charset="2"/>
              <a:buChar char="Ø"/>
            </a:pPr>
            <a:endParaRPr lang="en-US" dirty="0"/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106716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String Buffer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151551" y="2134394"/>
            <a:ext cx="447864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539283" y="9022975"/>
            <a:ext cx="302058" cy="439207"/>
          </a:xfrm>
          <a:custGeom>
            <a:avLst/>
            <a:gdLst>
              <a:gd name="T0" fmla="*/ 934 w 2198"/>
              <a:gd name="T1" fmla="*/ 2932 h 3195"/>
              <a:gd name="T2" fmla="*/ 1014 w 2198"/>
              <a:gd name="T3" fmla="*/ 2988 h 3195"/>
              <a:gd name="T4" fmla="*/ 1127 w 2198"/>
              <a:gd name="T5" fmla="*/ 2995 h 3195"/>
              <a:gd name="T6" fmla="*/ 1215 w 2198"/>
              <a:gd name="T7" fmla="*/ 2979 h 3195"/>
              <a:gd name="T8" fmla="*/ 1278 w 2198"/>
              <a:gd name="T9" fmla="*/ 2915 h 3195"/>
              <a:gd name="T10" fmla="*/ 1420 w 2198"/>
              <a:gd name="T11" fmla="*/ 2506 h 3195"/>
              <a:gd name="T12" fmla="*/ 816 w 2198"/>
              <a:gd name="T13" fmla="*/ 2631 h 3195"/>
              <a:gd name="T14" fmla="*/ 862 w 2198"/>
              <a:gd name="T15" fmla="*/ 2775 h 3195"/>
              <a:gd name="T16" fmla="*/ 1394 w 2198"/>
              <a:gd name="T17" fmla="*/ 2594 h 3195"/>
              <a:gd name="T18" fmla="*/ 734 w 2198"/>
              <a:gd name="T19" fmla="*/ 2362 h 3195"/>
              <a:gd name="T20" fmla="*/ 1469 w 2198"/>
              <a:gd name="T21" fmla="*/ 2350 h 3195"/>
              <a:gd name="T22" fmla="*/ 1026 w 2198"/>
              <a:gd name="T23" fmla="*/ 203 h 3195"/>
              <a:gd name="T24" fmla="*/ 749 w 2198"/>
              <a:gd name="T25" fmla="*/ 271 h 3195"/>
              <a:gd name="T26" fmla="*/ 514 w 2198"/>
              <a:gd name="T27" fmla="*/ 417 h 3195"/>
              <a:gd name="T28" fmla="*/ 335 w 2198"/>
              <a:gd name="T29" fmla="*/ 625 h 3195"/>
              <a:gd name="T30" fmla="*/ 226 w 2198"/>
              <a:gd name="T31" fmla="*/ 882 h 3195"/>
              <a:gd name="T32" fmla="*/ 202 w 2198"/>
              <a:gd name="T33" fmla="*/ 1150 h 3195"/>
              <a:gd name="T34" fmla="*/ 261 w 2198"/>
              <a:gd name="T35" fmla="*/ 1368 h 3195"/>
              <a:gd name="T36" fmla="*/ 369 w 2198"/>
              <a:gd name="T37" fmla="*/ 1600 h 3195"/>
              <a:gd name="T38" fmla="*/ 524 w 2198"/>
              <a:gd name="T39" fmla="*/ 1882 h 3195"/>
              <a:gd name="T40" fmla="*/ 1619 w 2198"/>
              <a:gd name="T41" fmla="*/ 1989 h 3195"/>
              <a:gd name="T42" fmla="*/ 1798 w 2198"/>
              <a:gd name="T43" fmla="*/ 1658 h 3195"/>
              <a:gd name="T44" fmla="*/ 1915 w 2198"/>
              <a:gd name="T45" fmla="*/ 1425 h 3195"/>
              <a:gd name="T46" fmla="*/ 1987 w 2198"/>
              <a:gd name="T47" fmla="*/ 1202 h 3195"/>
              <a:gd name="T48" fmla="*/ 1986 w 2198"/>
              <a:gd name="T49" fmla="*/ 953 h 3195"/>
              <a:gd name="T50" fmla="*/ 1898 w 2198"/>
              <a:gd name="T51" fmla="*/ 685 h 3195"/>
              <a:gd name="T52" fmla="*/ 1735 w 2198"/>
              <a:gd name="T53" fmla="*/ 464 h 3195"/>
              <a:gd name="T54" fmla="*/ 1512 w 2198"/>
              <a:gd name="T55" fmla="*/ 300 h 3195"/>
              <a:gd name="T56" fmla="*/ 1245 w 2198"/>
              <a:gd name="T57" fmla="*/ 211 h 3195"/>
              <a:gd name="T58" fmla="*/ 1181 w 2198"/>
              <a:gd name="T59" fmla="*/ 3 h 3195"/>
              <a:gd name="T60" fmla="*/ 1491 w 2198"/>
              <a:gd name="T61" fmla="*/ 72 h 3195"/>
              <a:gd name="T62" fmla="*/ 1761 w 2198"/>
              <a:gd name="T63" fmla="*/ 221 h 3195"/>
              <a:gd name="T64" fmla="*/ 1977 w 2198"/>
              <a:gd name="T65" fmla="*/ 437 h 3195"/>
              <a:gd name="T66" fmla="*/ 2126 w 2198"/>
              <a:gd name="T67" fmla="*/ 707 h 3195"/>
              <a:gd name="T68" fmla="*/ 2195 w 2198"/>
              <a:gd name="T69" fmla="*/ 1016 h 3195"/>
              <a:gd name="T70" fmla="*/ 2170 w 2198"/>
              <a:gd name="T71" fmla="*/ 1300 h 3195"/>
              <a:gd name="T72" fmla="*/ 2066 w 2198"/>
              <a:gd name="T73" fmla="*/ 1574 h 3195"/>
              <a:gd name="T74" fmla="*/ 1923 w 2198"/>
              <a:gd name="T75" fmla="*/ 1846 h 3195"/>
              <a:gd name="T76" fmla="*/ 1779 w 2198"/>
              <a:gd name="T77" fmla="*/ 2112 h 3195"/>
              <a:gd name="T78" fmla="*/ 1673 w 2198"/>
              <a:gd name="T79" fmla="*/ 2370 h 3195"/>
              <a:gd name="T80" fmla="*/ 1597 w 2198"/>
              <a:gd name="T81" fmla="*/ 2611 h 3195"/>
              <a:gd name="T82" fmla="*/ 1536 w 2198"/>
              <a:gd name="T83" fmla="*/ 2815 h 3195"/>
              <a:gd name="T84" fmla="*/ 1472 w 2198"/>
              <a:gd name="T85" fmla="*/ 2977 h 3195"/>
              <a:gd name="T86" fmla="*/ 1390 w 2198"/>
              <a:gd name="T87" fmla="*/ 3096 h 3195"/>
              <a:gd name="T88" fmla="*/ 1271 w 2198"/>
              <a:gd name="T89" fmla="*/ 3170 h 3195"/>
              <a:gd name="T90" fmla="*/ 1099 w 2198"/>
              <a:gd name="T91" fmla="*/ 3195 h 3195"/>
              <a:gd name="T92" fmla="*/ 924 w 2198"/>
              <a:gd name="T93" fmla="*/ 3168 h 3195"/>
              <a:gd name="T94" fmla="*/ 803 w 2198"/>
              <a:gd name="T95" fmla="*/ 3088 h 3195"/>
              <a:gd name="T96" fmla="*/ 719 w 2198"/>
              <a:gd name="T97" fmla="*/ 2958 h 3195"/>
              <a:gd name="T98" fmla="*/ 653 w 2198"/>
              <a:gd name="T99" fmla="*/ 2782 h 3195"/>
              <a:gd name="T100" fmla="*/ 588 w 2198"/>
              <a:gd name="T101" fmla="*/ 2562 h 3195"/>
              <a:gd name="T102" fmla="*/ 503 w 2198"/>
              <a:gd name="T103" fmla="*/ 2302 h 3195"/>
              <a:gd name="T104" fmla="*/ 377 w 2198"/>
              <a:gd name="T105" fmla="*/ 2030 h 3195"/>
              <a:gd name="T106" fmla="*/ 221 w 2198"/>
              <a:gd name="T107" fmla="*/ 1746 h 3195"/>
              <a:gd name="T108" fmla="*/ 81 w 2198"/>
              <a:gd name="T109" fmla="*/ 1457 h 3195"/>
              <a:gd name="T110" fmla="*/ 4 w 2198"/>
              <a:gd name="T111" fmla="*/ 1169 h 3195"/>
              <a:gd name="T112" fmla="*/ 27 w 2198"/>
              <a:gd name="T113" fmla="*/ 858 h 3195"/>
              <a:gd name="T114" fmla="*/ 137 w 2198"/>
              <a:gd name="T115" fmla="*/ 566 h 3195"/>
              <a:gd name="T116" fmla="*/ 322 w 2198"/>
              <a:gd name="T117" fmla="*/ 322 h 3195"/>
              <a:gd name="T118" fmla="*/ 567 w 2198"/>
              <a:gd name="T119" fmla="*/ 137 h 3195"/>
              <a:gd name="T120" fmla="*/ 858 w 2198"/>
              <a:gd name="T121" fmla="*/ 27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8" h="3195">
                <a:moveTo>
                  <a:pt x="1323" y="2818"/>
                </a:moveTo>
                <a:lnTo>
                  <a:pt x="899" y="2871"/>
                </a:lnTo>
                <a:lnTo>
                  <a:pt x="917" y="2904"/>
                </a:lnTo>
                <a:lnTo>
                  <a:pt x="934" y="2932"/>
                </a:lnTo>
                <a:lnTo>
                  <a:pt x="951" y="2953"/>
                </a:lnTo>
                <a:lnTo>
                  <a:pt x="971" y="2970"/>
                </a:lnTo>
                <a:lnTo>
                  <a:pt x="991" y="2981"/>
                </a:lnTo>
                <a:lnTo>
                  <a:pt x="1014" y="2988"/>
                </a:lnTo>
                <a:lnTo>
                  <a:pt x="1039" y="2993"/>
                </a:lnTo>
                <a:lnTo>
                  <a:pt x="1067" y="2995"/>
                </a:lnTo>
                <a:lnTo>
                  <a:pt x="1099" y="2995"/>
                </a:lnTo>
                <a:lnTo>
                  <a:pt x="1127" y="2995"/>
                </a:lnTo>
                <a:lnTo>
                  <a:pt x="1153" y="2994"/>
                </a:lnTo>
                <a:lnTo>
                  <a:pt x="1175" y="2991"/>
                </a:lnTo>
                <a:lnTo>
                  <a:pt x="1196" y="2986"/>
                </a:lnTo>
                <a:lnTo>
                  <a:pt x="1215" y="2979"/>
                </a:lnTo>
                <a:lnTo>
                  <a:pt x="1232" y="2969"/>
                </a:lnTo>
                <a:lnTo>
                  <a:pt x="1249" y="2954"/>
                </a:lnTo>
                <a:lnTo>
                  <a:pt x="1264" y="2937"/>
                </a:lnTo>
                <a:lnTo>
                  <a:pt x="1278" y="2915"/>
                </a:lnTo>
                <a:lnTo>
                  <a:pt x="1294" y="2888"/>
                </a:lnTo>
                <a:lnTo>
                  <a:pt x="1308" y="2855"/>
                </a:lnTo>
                <a:lnTo>
                  <a:pt x="1323" y="2818"/>
                </a:lnTo>
                <a:close/>
                <a:moveTo>
                  <a:pt x="1420" y="2506"/>
                </a:moveTo>
                <a:lnTo>
                  <a:pt x="802" y="2583"/>
                </a:lnTo>
                <a:lnTo>
                  <a:pt x="802" y="2585"/>
                </a:lnTo>
                <a:lnTo>
                  <a:pt x="803" y="2587"/>
                </a:lnTo>
                <a:lnTo>
                  <a:pt x="816" y="2631"/>
                </a:lnTo>
                <a:lnTo>
                  <a:pt x="829" y="2672"/>
                </a:lnTo>
                <a:lnTo>
                  <a:pt x="841" y="2709"/>
                </a:lnTo>
                <a:lnTo>
                  <a:pt x="852" y="2743"/>
                </a:lnTo>
                <a:lnTo>
                  <a:pt x="862" y="2775"/>
                </a:lnTo>
                <a:lnTo>
                  <a:pt x="1358" y="2713"/>
                </a:lnTo>
                <a:lnTo>
                  <a:pt x="1369" y="2677"/>
                </a:lnTo>
                <a:lnTo>
                  <a:pt x="1381" y="2637"/>
                </a:lnTo>
                <a:lnTo>
                  <a:pt x="1394" y="2594"/>
                </a:lnTo>
                <a:lnTo>
                  <a:pt x="1407" y="2551"/>
                </a:lnTo>
                <a:lnTo>
                  <a:pt x="1420" y="2506"/>
                </a:lnTo>
                <a:close/>
                <a:moveTo>
                  <a:pt x="711" y="2297"/>
                </a:moveTo>
                <a:lnTo>
                  <a:pt x="734" y="2362"/>
                </a:lnTo>
                <a:lnTo>
                  <a:pt x="754" y="2425"/>
                </a:lnTo>
                <a:lnTo>
                  <a:pt x="772" y="2487"/>
                </a:lnTo>
                <a:lnTo>
                  <a:pt x="1452" y="2402"/>
                </a:lnTo>
                <a:lnTo>
                  <a:pt x="1469" y="2350"/>
                </a:lnTo>
                <a:lnTo>
                  <a:pt x="1488" y="2297"/>
                </a:lnTo>
                <a:lnTo>
                  <a:pt x="711" y="2297"/>
                </a:lnTo>
                <a:close/>
                <a:moveTo>
                  <a:pt x="1099" y="200"/>
                </a:moveTo>
                <a:lnTo>
                  <a:pt x="1026" y="203"/>
                </a:lnTo>
                <a:lnTo>
                  <a:pt x="953" y="211"/>
                </a:lnTo>
                <a:lnTo>
                  <a:pt x="883" y="226"/>
                </a:lnTo>
                <a:lnTo>
                  <a:pt x="815" y="246"/>
                </a:lnTo>
                <a:lnTo>
                  <a:pt x="749" y="271"/>
                </a:lnTo>
                <a:lnTo>
                  <a:pt x="686" y="300"/>
                </a:lnTo>
                <a:lnTo>
                  <a:pt x="625" y="335"/>
                </a:lnTo>
                <a:lnTo>
                  <a:pt x="568" y="374"/>
                </a:lnTo>
                <a:lnTo>
                  <a:pt x="514" y="417"/>
                </a:lnTo>
                <a:lnTo>
                  <a:pt x="464" y="464"/>
                </a:lnTo>
                <a:lnTo>
                  <a:pt x="417" y="514"/>
                </a:lnTo>
                <a:lnTo>
                  <a:pt x="374" y="568"/>
                </a:lnTo>
                <a:lnTo>
                  <a:pt x="335" y="625"/>
                </a:lnTo>
                <a:lnTo>
                  <a:pt x="300" y="685"/>
                </a:lnTo>
                <a:lnTo>
                  <a:pt x="271" y="749"/>
                </a:lnTo>
                <a:lnTo>
                  <a:pt x="246" y="815"/>
                </a:lnTo>
                <a:lnTo>
                  <a:pt x="226" y="882"/>
                </a:lnTo>
                <a:lnTo>
                  <a:pt x="212" y="953"/>
                </a:lnTo>
                <a:lnTo>
                  <a:pt x="203" y="1024"/>
                </a:lnTo>
                <a:lnTo>
                  <a:pt x="200" y="1099"/>
                </a:lnTo>
                <a:lnTo>
                  <a:pt x="202" y="1150"/>
                </a:lnTo>
                <a:lnTo>
                  <a:pt x="210" y="1203"/>
                </a:lnTo>
                <a:lnTo>
                  <a:pt x="223" y="1257"/>
                </a:lnTo>
                <a:lnTo>
                  <a:pt x="240" y="1312"/>
                </a:lnTo>
                <a:lnTo>
                  <a:pt x="261" y="1368"/>
                </a:lnTo>
                <a:lnTo>
                  <a:pt x="284" y="1426"/>
                </a:lnTo>
                <a:lnTo>
                  <a:pt x="310" y="1484"/>
                </a:lnTo>
                <a:lnTo>
                  <a:pt x="338" y="1541"/>
                </a:lnTo>
                <a:lnTo>
                  <a:pt x="369" y="1600"/>
                </a:lnTo>
                <a:lnTo>
                  <a:pt x="401" y="1658"/>
                </a:lnTo>
                <a:lnTo>
                  <a:pt x="432" y="1718"/>
                </a:lnTo>
                <a:lnTo>
                  <a:pt x="465" y="1776"/>
                </a:lnTo>
                <a:lnTo>
                  <a:pt x="524" y="1882"/>
                </a:lnTo>
                <a:lnTo>
                  <a:pt x="580" y="1989"/>
                </a:lnTo>
                <a:lnTo>
                  <a:pt x="634" y="2097"/>
                </a:lnTo>
                <a:lnTo>
                  <a:pt x="1566" y="2097"/>
                </a:lnTo>
                <a:lnTo>
                  <a:pt x="1619" y="1989"/>
                </a:lnTo>
                <a:lnTo>
                  <a:pt x="1675" y="1882"/>
                </a:lnTo>
                <a:lnTo>
                  <a:pt x="1733" y="1777"/>
                </a:lnTo>
                <a:lnTo>
                  <a:pt x="1766" y="1718"/>
                </a:lnTo>
                <a:lnTo>
                  <a:pt x="1798" y="1658"/>
                </a:lnTo>
                <a:lnTo>
                  <a:pt x="1829" y="1600"/>
                </a:lnTo>
                <a:lnTo>
                  <a:pt x="1860" y="1541"/>
                </a:lnTo>
                <a:lnTo>
                  <a:pt x="1888" y="1483"/>
                </a:lnTo>
                <a:lnTo>
                  <a:pt x="1915" y="1425"/>
                </a:lnTo>
                <a:lnTo>
                  <a:pt x="1938" y="1367"/>
                </a:lnTo>
                <a:lnTo>
                  <a:pt x="1959" y="1311"/>
                </a:lnTo>
                <a:lnTo>
                  <a:pt x="1975" y="1256"/>
                </a:lnTo>
                <a:lnTo>
                  <a:pt x="1987" y="1202"/>
                </a:lnTo>
                <a:lnTo>
                  <a:pt x="1996" y="1150"/>
                </a:lnTo>
                <a:lnTo>
                  <a:pt x="1999" y="1099"/>
                </a:lnTo>
                <a:lnTo>
                  <a:pt x="1996" y="1024"/>
                </a:lnTo>
                <a:lnTo>
                  <a:pt x="1986" y="953"/>
                </a:lnTo>
                <a:lnTo>
                  <a:pt x="1972" y="882"/>
                </a:lnTo>
                <a:lnTo>
                  <a:pt x="1953" y="815"/>
                </a:lnTo>
                <a:lnTo>
                  <a:pt x="1927" y="749"/>
                </a:lnTo>
                <a:lnTo>
                  <a:pt x="1898" y="685"/>
                </a:lnTo>
                <a:lnTo>
                  <a:pt x="1864" y="625"/>
                </a:lnTo>
                <a:lnTo>
                  <a:pt x="1825" y="568"/>
                </a:lnTo>
                <a:lnTo>
                  <a:pt x="1781" y="514"/>
                </a:lnTo>
                <a:lnTo>
                  <a:pt x="1735" y="464"/>
                </a:lnTo>
                <a:lnTo>
                  <a:pt x="1684" y="417"/>
                </a:lnTo>
                <a:lnTo>
                  <a:pt x="1630" y="374"/>
                </a:lnTo>
                <a:lnTo>
                  <a:pt x="1573" y="335"/>
                </a:lnTo>
                <a:lnTo>
                  <a:pt x="1512" y="300"/>
                </a:lnTo>
                <a:lnTo>
                  <a:pt x="1449" y="271"/>
                </a:lnTo>
                <a:lnTo>
                  <a:pt x="1383" y="246"/>
                </a:lnTo>
                <a:lnTo>
                  <a:pt x="1315" y="226"/>
                </a:lnTo>
                <a:lnTo>
                  <a:pt x="1245" y="211"/>
                </a:lnTo>
                <a:lnTo>
                  <a:pt x="1173" y="203"/>
                </a:lnTo>
                <a:lnTo>
                  <a:pt x="1099" y="200"/>
                </a:lnTo>
                <a:close/>
                <a:moveTo>
                  <a:pt x="1099" y="0"/>
                </a:moveTo>
                <a:lnTo>
                  <a:pt x="1181" y="3"/>
                </a:lnTo>
                <a:lnTo>
                  <a:pt x="1262" y="12"/>
                </a:lnTo>
                <a:lnTo>
                  <a:pt x="1340" y="27"/>
                </a:lnTo>
                <a:lnTo>
                  <a:pt x="1416" y="46"/>
                </a:lnTo>
                <a:lnTo>
                  <a:pt x="1491" y="72"/>
                </a:lnTo>
                <a:lnTo>
                  <a:pt x="1562" y="102"/>
                </a:lnTo>
                <a:lnTo>
                  <a:pt x="1632" y="137"/>
                </a:lnTo>
                <a:lnTo>
                  <a:pt x="1697" y="177"/>
                </a:lnTo>
                <a:lnTo>
                  <a:pt x="1761" y="221"/>
                </a:lnTo>
                <a:lnTo>
                  <a:pt x="1820" y="270"/>
                </a:lnTo>
                <a:lnTo>
                  <a:pt x="1876" y="322"/>
                </a:lnTo>
                <a:lnTo>
                  <a:pt x="1928" y="378"/>
                </a:lnTo>
                <a:lnTo>
                  <a:pt x="1977" y="437"/>
                </a:lnTo>
                <a:lnTo>
                  <a:pt x="2021" y="500"/>
                </a:lnTo>
                <a:lnTo>
                  <a:pt x="2061" y="566"/>
                </a:lnTo>
                <a:lnTo>
                  <a:pt x="2096" y="635"/>
                </a:lnTo>
                <a:lnTo>
                  <a:pt x="2126" y="707"/>
                </a:lnTo>
                <a:lnTo>
                  <a:pt x="2152" y="781"/>
                </a:lnTo>
                <a:lnTo>
                  <a:pt x="2171" y="858"/>
                </a:lnTo>
                <a:lnTo>
                  <a:pt x="2187" y="936"/>
                </a:lnTo>
                <a:lnTo>
                  <a:pt x="2195" y="1016"/>
                </a:lnTo>
                <a:lnTo>
                  <a:pt x="2198" y="1099"/>
                </a:lnTo>
                <a:lnTo>
                  <a:pt x="2195" y="1165"/>
                </a:lnTo>
                <a:lnTo>
                  <a:pt x="2186" y="1233"/>
                </a:lnTo>
                <a:lnTo>
                  <a:pt x="2170" y="1300"/>
                </a:lnTo>
                <a:lnTo>
                  <a:pt x="2150" y="1368"/>
                </a:lnTo>
                <a:lnTo>
                  <a:pt x="2126" y="1437"/>
                </a:lnTo>
                <a:lnTo>
                  <a:pt x="2098" y="1505"/>
                </a:lnTo>
                <a:lnTo>
                  <a:pt x="2066" y="1574"/>
                </a:lnTo>
                <a:lnTo>
                  <a:pt x="2032" y="1642"/>
                </a:lnTo>
                <a:lnTo>
                  <a:pt x="1998" y="1711"/>
                </a:lnTo>
                <a:lnTo>
                  <a:pt x="1961" y="1778"/>
                </a:lnTo>
                <a:lnTo>
                  <a:pt x="1923" y="1846"/>
                </a:lnTo>
                <a:lnTo>
                  <a:pt x="1885" y="1914"/>
                </a:lnTo>
                <a:lnTo>
                  <a:pt x="1848" y="1980"/>
                </a:lnTo>
                <a:lnTo>
                  <a:pt x="1813" y="2047"/>
                </a:lnTo>
                <a:lnTo>
                  <a:pt x="1779" y="2112"/>
                </a:lnTo>
                <a:lnTo>
                  <a:pt x="1748" y="2177"/>
                </a:lnTo>
                <a:lnTo>
                  <a:pt x="1720" y="2241"/>
                </a:lnTo>
                <a:lnTo>
                  <a:pt x="1695" y="2304"/>
                </a:lnTo>
                <a:lnTo>
                  <a:pt x="1673" y="2370"/>
                </a:lnTo>
                <a:lnTo>
                  <a:pt x="1651" y="2434"/>
                </a:lnTo>
                <a:lnTo>
                  <a:pt x="1632" y="2495"/>
                </a:lnTo>
                <a:lnTo>
                  <a:pt x="1614" y="2554"/>
                </a:lnTo>
                <a:lnTo>
                  <a:pt x="1597" y="2611"/>
                </a:lnTo>
                <a:lnTo>
                  <a:pt x="1582" y="2665"/>
                </a:lnTo>
                <a:lnTo>
                  <a:pt x="1566" y="2717"/>
                </a:lnTo>
                <a:lnTo>
                  <a:pt x="1551" y="2768"/>
                </a:lnTo>
                <a:lnTo>
                  <a:pt x="1536" y="2815"/>
                </a:lnTo>
                <a:lnTo>
                  <a:pt x="1521" y="2859"/>
                </a:lnTo>
                <a:lnTo>
                  <a:pt x="1506" y="2901"/>
                </a:lnTo>
                <a:lnTo>
                  <a:pt x="1490" y="2940"/>
                </a:lnTo>
                <a:lnTo>
                  <a:pt x="1472" y="2977"/>
                </a:lnTo>
                <a:lnTo>
                  <a:pt x="1454" y="3012"/>
                </a:lnTo>
                <a:lnTo>
                  <a:pt x="1435" y="3042"/>
                </a:lnTo>
                <a:lnTo>
                  <a:pt x="1413" y="3071"/>
                </a:lnTo>
                <a:lnTo>
                  <a:pt x="1390" y="3096"/>
                </a:lnTo>
                <a:lnTo>
                  <a:pt x="1364" y="3120"/>
                </a:lnTo>
                <a:lnTo>
                  <a:pt x="1336" y="3139"/>
                </a:lnTo>
                <a:lnTo>
                  <a:pt x="1305" y="3157"/>
                </a:lnTo>
                <a:lnTo>
                  <a:pt x="1271" y="3170"/>
                </a:lnTo>
                <a:lnTo>
                  <a:pt x="1233" y="3181"/>
                </a:lnTo>
                <a:lnTo>
                  <a:pt x="1192" y="3189"/>
                </a:lnTo>
                <a:lnTo>
                  <a:pt x="1148" y="3193"/>
                </a:lnTo>
                <a:lnTo>
                  <a:pt x="1099" y="3195"/>
                </a:lnTo>
                <a:lnTo>
                  <a:pt x="1049" y="3193"/>
                </a:lnTo>
                <a:lnTo>
                  <a:pt x="1003" y="3188"/>
                </a:lnTo>
                <a:lnTo>
                  <a:pt x="962" y="3180"/>
                </a:lnTo>
                <a:lnTo>
                  <a:pt x="924" y="3168"/>
                </a:lnTo>
                <a:lnTo>
                  <a:pt x="889" y="3153"/>
                </a:lnTo>
                <a:lnTo>
                  <a:pt x="857" y="3134"/>
                </a:lnTo>
                <a:lnTo>
                  <a:pt x="829" y="3113"/>
                </a:lnTo>
                <a:lnTo>
                  <a:pt x="803" y="3088"/>
                </a:lnTo>
                <a:lnTo>
                  <a:pt x="780" y="3061"/>
                </a:lnTo>
                <a:lnTo>
                  <a:pt x="757" y="3029"/>
                </a:lnTo>
                <a:lnTo>
                  <a:pt x="738" y="2995"/>
                </a:lnTo>
                <a:lnTo>
                  <a:pt x="719" y="2958"/>
                </a:lnTo>
                <a:lnTo>
                  <a:pt x="702" y="2919"/>
                </a:lnTo>
                <a:lnTo>
                  <a:pt x="685" y="2876"/>
                </a:lnTo>
                <a:lnTo>
                  <a:pt x="669" y="2831"/>
                </a:lnTo>
                <a:lnTo>
                  <a:pt x="653" y="2782"/>
                </a:lnTo>
                <a:lnTo>
                  <a:pt x="638" y="2731"/>
                </a:lnTo>
                <a:lnTo>
                  <a:pt x="621" y="2678"/>
                </a:lnTo>
                <a:lnTo>
                  <a:pt x="605" y="2621"/>
                </a:lnTo>
                <a:lnTo>
                  <a:pt x="588" y="2562"/>
                </a:lnTo>
                <a:lnTo>
                  <a:pt x="568" y="2501"/>
                </a:lnTo>
                <a:lnTo>
                  <a:pt x="549" y="2437"/>
                </a:lnTo>
                <a:lnTo>
                  <a:pt x="526" y="2371"/>
                </a:lnTo>
                <a:lnTo>
                  <a:pt x="503" y="2302"/>
                </a:lnTo>
                <a:lnTo>
                  <a:pt x="476" y="2235"/>
                </a:lnTo>
                <a:lnTo>
                  <a:pt x="447" y="2168"/>
                </a:lnTo>
                <a:lnTo>
                  <a:pt x="413" y="2100"/>
                </a:lnTo>
                <a:lnTo>
                  <a:pt x="377" y="2030"/>
                </a:lnTo>
                <a:lnTo>
                  <a:pt x="338" y="1960"/>
                </a:lnTo>
                <a:lnTo>
                  <a:pt x="299" y="1889"/>
                </a:lnTo>
                <a:lnTo>
                  <a:pt x="260" y="1818"/>
                </a:lnTo>
                <a:lnTo>
                  <a:pt x="221" y="1746"/>
                </a:lnTo>
                <a:lnTo>
                  <a:pt x="182" y="1675"/>
                </a:lnTo>
                <a:lnTo>
                  <a:pt x="145" y="1602"/>
                </a:lnTo>
                <a:lnTo>
                  <a:pt x="111" y="1530"/>
                </a:lnTo>
                <a:lnTo>
                  <a:pt x="81" y="1457"/>
                </a:lnTo>
                <a:lnTo>
                  <a:pt x="53" y="1386"/>
                </a:lnTo>
                <a:lnTo>
                  <a:pt x="31" y="1313"/>
                </a:lnTo>
                <a:lnTo>
                  <a:pt x="14" y="1241"/>
                </a:lnTo>
                <a:lnTo>
                  <a:pt x="4" y="1169"/>
                </a:lnTo>
                <a:lnTo>
                  <a:pt x="0" y="1099"/>
                </a:lnTo>
                <a:lnTo>
                  <a:pt x="3" y="1016"/>
                </a:lnTo>
                <a:lnTo>
                  <a:pt x="12" y="936"/>
                </a:lnTo>
                <a:lnTo>
                  <a:pt x="27" y="858"/>
                </a:lnTo>
                <a:lnTo>
                  <a:pt x="47" y="781"/>
                </a:lnTo>
                <a:lnTo>
                  <a:pt x="72" y="707"/>
                </a:lnTo>
                <a:lnTo>
                  <a:pt x="102" y="635"/>
                </a:lnTo>
                <a:lnTo>
                  <a:pt x="137" y="566"/>
                </a:lnTo>
                <a:lnTo>
                  <a:pt x="177" y="500"/>
                </a:lnTo>
                <a:lnTo>
                  <a:pt x="221" y="437"/>
                </a:lnTo>
                <a:lnTo>
                  <a:pt x="270" y="378"/>
                </a:lnTo>
                <a:lnTo>
                  <a:pt x="322" y="322"/>
                </a:lnTo>
                <a:lnTo>
                  <a:pt x="378" y="270"/>
                </a:lnTo>
                <a:lnTo>
                  <a:pt x="437" y="221"/>
                </a:lnTo>
                <a:lnTo>
                  <a:pt x="501" y="177"/>
                </a:lnTo>
                <a:lnTo>
                  <a:pt x="567" y="137"/>
                </a:lnTo>
                <a:lnTo>
                  <a:pt x="636" y="102"/>
                </a:lnTo>
                <a:lnTo>
                  <a:pt x="707" y="72"/>
                </a:lnTo>
                <a:lnTo>
                  <a:pt x="782" y="46"/>
                </a:lnTo>
                <a:lnTo>
                  <a:pt x="858" y="27"/>
                </a:lnTo>
                <a:lnTo>
                  <a:pt x="937" y="12"/>
                </a:lnTo>
                <a:lnTo>
                  <a:pt x="1017" y="3"/>
                </a:lnTo>
                <a:lnTo>
                  <a:pt x="10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9691683" y="9175375"/>
            <a:ext cx="302058" cy="439207"/>
          </a:xfrm>
          <a:custGeom>
            <a:avLst/>
            <a:gdLst>
              <a:gd name="T0" fmla="*/ 934 w 2198"/>
              <a:gd name="T1" fmla="*/ 2932 h 3195"/>
              <a:gd name="T2" fmla="*/ 1014 w 2198"/>
              <a:gd name="T3" fmla="*/ 2988 h 3195"/>
              <a:gd name="T4" fmla="*/ 1127 w 2198"/>
              <a:gd name="T5" fmla="*/ 2995 h 3195"/>
              <a:gd name="T6" fmla="*/ 1215 w 2198"/>
              <a:gd name="T7" fmla="*/ 2979 h 3195"/>
              <a:gd name="T8" fmla="*/ 1278 w 2198"/>
              <a:gd name="T9" fmla="*/ 2915 h 3195"/>
              <a:gd name="T10" fmla="*/ 1420 w 2198"/>
              <a:gd name="T11" fmla="*/ 2506 h 3195"/>
              <a:gd name="T12" fmla="*/ 816 w 2198"/>
              <a:gd name="T13" fmla="*/ 2631 h 3195"/>
              <a:gd name="T14" fmla="*/ 862 w 2198"/>
              <a:gd name="T15" fmla="*/ 2775 h 3195"/>
              <a:gd name="T16" fmla="*/ 1394 w 2198"/>
              <a:gd name="T17" fmla="*/ 2594 h 3195"/>
              <a:gd name="T18" fmla="*/ 734 w 2198"/>
              <a:gd name="T19" fmla="*/ 2362 h 3195"/>
              <a:gd name="T20" fmla="*/ 1469 w 2198"/>
              <a:gd name="T21" fmla="*/ 2350 h 3195"/>
              <a:gd name="T22" fmla="*/ 1026 w 2198"/>
              <a:gd name="T23" fmla="*/ 203 h 3195"/>
              <a:gd name="T24" fmla="*/ 749 w 2198"/>
              <a:gd name="T25" fmla="*/ 271 h 3195"/>
              <a:gd name="T26" fmla="*/ 514 w 2198"/>
              <a:gd name="T27" fmla="*/ 417 h 3195"/>
              <a:gd name="T28" fmla="*/ 335 w 2198"/>
              <a:gd name="T29" fmla="*/ 625 h 3195"/>
              <a:gd name="T30" fmla="*/ 226 w 2198"/>
              <a:gd name="T31" fmla="*/ 882 h 3195"/>
              <a:gd name="T32" fmla="*/ 202 w 2198"/>
              <a:gd name="T33" fmla="*/ 1150 h 3195"/>
              <a:gd name="T34" fmla="*/ 261 w 2198"/>
              <a:gd name="T35" fmla="*/ 1368 h 3195"/>
              <a:gd name="T36" fmla="*/ 369 w 2198"/>
              <a:gd name="T37" fmla="*/ 1600 h 3195"/>
              <a:gd name="T38" fmla="*/ 524 w 2198"/>
              <a:gd name="T39" fmla="*/ 1882 h 3195"/>
              <a:gd name="T40" fmla="*/ 1619 w 2198"/>
              <a:gd name="T41" fmla="*/ 1989 h 3195"/>
              <a:gd name="T42" fmla="*/ 1798 w 2198"/>
              <a:gd name="T43" fmla="*/ 1658 h 3195"/>
              <a:gd name="T44" fmla="*/ 1915 w 2198"/>
              <a:gd name="T45" fmla="*/ 1425 h 3195"/>
              <a:gd name="T46" fmla="*/ 1987 w 2198"/>
              <a:gd name="T47" fmla="*/ 1202 h 3195"/>
              <a:gd name="T48" fmla="*/ 1986 w 2198"/>
              <a:gd name="T49" fmla="*/ 953 h 3195"/>
              <a:gd name="T50" fmla="*/ 1898 w 2198"/>
              <a:gd name="T51" fmla="*/ 685 h 3195"/>
              <a:gd name="T52" fmla="*/ 1735 w 2198"/>
              <a:gd name="T53" fmla="*/ 464 h 3195"/>
              <a:gd name="T54" fmla="*/ 1512 w 2198"/>
              <a:gd name="T55" fmla="*/ 300 h 3195"/>
              <a:gd name="T56" fmla="*/ 1245 w 2198"/>
              <a:gd name="T57" fmla="*/ 211 h 3195"/>
              <a:gd name="T58" fmla="*/ 1181 w 2198"/>
              <a:gd name="T59" fmla="*/ 3 h 3195"/>
              <a:gd name="T60" fmla="*/ 1491 w 2198"/>
              <a:gd name="T61" fmla="*/ 72 h 3195"/>
              <a:gd name="T62" fmla="*/ 1761 w 2198"/>
              <a:gd name="T63" fmla="*/ 221 h 3195"/>
              <a:gd name="T64" fmla="*/ 1977 w 2198"/>
              <a:gd name="T65" fmla="*/ 437 h 3195"/>
              <a:gd name="T66" fmla="*/ 2126 w 2198"/>
              <a:gd name="T67" fmla="*/ 707 h 3195"/>
              <a:gd name="T68" fmla="*/ 2195 w 2198"/>
              <a:gd name="T69" fmla="*/ 1016 h 3195"/>
              <a:gd name="T70" fmla="*/ 2170 w 2198"/>
              <a:gd name="T71" fmla="*/ 1300 h 3195"/>
              <a:gd name="T72" fmla="*/ 2066 w 2198"/>
              <a:gd name="T73" fmla="*/ 1574 h 3195"/>
              <a:gd name="T74" fmla="*/ 1923 w 2198"/>
              <a:gd name="T75" fmla="*/ 1846 h 3195"/>
              <a:gd name="T76" fmla="*/ 1779 w 2198"/>
              <a:gd name="T77" fmla="*/ 2112 h 3195"/>
              <a:gd name="T78" fmla="*/ 1673 w 2198"/>
              <a:gd name="T79" fmla="*/ 2370 h 3195"/>
              <a:gd name="T80" fmla="*/ 1597 w 2198"/>
              <a:gd name="T81" fmla="*/ 2611 h 3195"/>
              <a:gd name="T82" fmla="*/ 1536 w 2198"/>
              <a:gd name="T83" fmla="*/ 2815 h 3195"/>
              <a:gd name="T84" fmla="*/ 1472 w 2198"/>
              <a:gd name="T85" fmla="*/ 2977 h 3195"/>
              <a:gd name="T86" fmla="*/ 1390 w 2198"/>
              <a:gd name="T87" fmla="*/ 3096 h 3195"/>
              <a:gd name="T88" fmla="*/ 1271 w 2198"/>
              <a:gd name="T89" fmla="*/ 3170 h 3195"/>
              <a:gd name="T90" fmla="*/ 1099 w 2198"/>
              <a:gd name="T91" fmla="*/ 3195 h 3195"/>
              <a:gd name="T92" fmla="*/ 924 w 2198"/>
              <a:gd name="T93" fmla="*/ 3168 h 3195"/>
              <a:gd name="T94" fmla="*/ 803 w 2198"/>
              <a:gd name="T95" fmla="*/ 3088 h 3195"/>
              <a:gd name="T96" fmla="*/ 719 w 2198"/>
              <a:gd name="T97" fmla="*/ 2958 h 3195"/>
              <a:gd name="T98" fmla="*/ 653 w 2198"/>
              <a:gd name="T99" fmla="*/ 2782 h 3195"/>
              <a:gd name="T100" fmla="*/ 588 w 2198"/>
              <a:gd name="T101" fmla="*/ 2562 h 3195"/>
              <a:gd name="T102" fmla="*/ 503 w 2198"/>
              <a:gd name="T103" fmla="*/ 2302 h 3195"/>
              <a:gd name="T104" fmla="*/ 377 w 2198"/>
              <a:gd name="T105" fmla="*/ 2030 h 3195"/>
              <a:gd name="T106" fmla="*/ 221 w 2198"/>
              <a:gd name="T107" fmla="*/ 1746 h 3195"/>
              <a:gd name="T108" fmla="*/ 81 w 2198"/>
              <a:gd name="T109" fmla="*/ 1457 h 3195"/>
              <a:gd name="T110" fmla="*/ 4 w 2198"/>
              <a:gd name="T111" fmla="*/ 1169 h 3195"/>
              <a:gd name="T112" fmla="*/ 27 w 2198"/>
              <a:gd name="T113" fmla="*/ 858 h 3195"/>
              <a:gd name="T114" fmla="*/ 137 w 2198"/>
              <a:gd name="T115" fmla="*/ 566 h 3195"/>
              <a:gd name="T116" fmla="*/ 322 w 2198"/>
              <a:gd name="T117" fmla="*/ 322 h 3195"/>
              <a:gd name="T118" fmla="*/ 567 w 2198"/>
              <a:gd name="T119" fmla="*/ 137 h 3195"/>
              <a:gd name="T120" fmla="*/ 858 w 2198"/>
              <a:gd name="T121" fmla="*/ 27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8" h="3195">
                <a:moveTo>
                  <a:pt x="1323" y="2818"/>
                </a:moveTo>
                <a:lnTo>
                  <a:pt x="899" y="2871"/>
                </a:lnTo>
                <a:lnTo>
                  <a:pt x="917" y="2904"/>
                </a:lnTo>
                <a:lnTo>
                  <a:pt x="934" y="2932"/>
                </a:lnTo>
                <a:lnTo>
                  <a:pt x="951" y="2953"/>
                </a:lnTo>
                <a:lnTo>
                  <a:pt x="971" y="2970"/>
                </a:lnTo>
                <a:lnTo>
                  <a:pt x="991" y="2981"/>
                </a:lnTo>
                <a:lnTo>
                  <a:pt x="1014" y="2988"/>
                </a:lnTo>
                <a:lnTo>
                  <a:pt x="1039" y="2993"/>
                </a:lnTo>
                <a:lnTo>
                  <a:pt x="1067" y="2995"/>
                </a:lnTo>
                <a:lnTo>
                  <a:pt x="1099" y="2995"/>
                </a:lnTo>
                <a:lnTo>
                  <a:pt x="1127" y="2995"/>
                </a:lnTo>
                <a:lnTo>
                  <a:pt x="1153" y="2994"/>
                </a:lnTo>
                <a:lnTo>
                  <a:pt x="1175" y="2991"/>
                </a:lnTo>
                <a:lnTo>
                  <a:pt x="1196" y="2986"/>
                </a:lnTo>
                <a:lnTo>
                  <a:pt x="1215" y="2979"/>
                </a:lnTo>
                <a:lnTo>
                  <a:pt x="1232" y="2969"/>
                </a:lnTo>
                <a:lnTo>
                  <a:pt x="1249" y="2954"/>
                </a:lnTo>
                <a:lnTo>
                  <a:pt x="1264" y="2937"/>
                </a:lnTo>
                <a:lnTo>
                  <a:pt x="1278" y="2915"/>
                </a:lnTo>
                <a:lnTo>
                  <a:pt x="1294" y="2888"/>
                </a:lnTo>
                <a:lnTo>
                  <a:pt x="1308" y="2855"/>
                </a:lnTo>
                <a:lnTo>
                  <a:pt x="1323" y="2818"/>
                </a:lnTo>
                <a:close/>
                <a:moveTo>
                  <a:pt x="1420" y="2506"/>
                </a:moveTo>
                <a:lnTo>
                  <a:pt x="802" y="2583"/>
                </a:lnTo>
                <a:lnTo>
                  <a:pt x="802" y="2585"/>
                </a:lnTo>
                <a:lnTo>
                  <a:pt x="803" y="2587"/>
                </a:lnTo>
                <a:lnTo>
                  <a:pt x="816" y="2631"/>
                </a:lnTo>
                <a:lnTo>
                  <a:pt x="829" y="2672"/>
                </a:lnTo>
                <a:lnTo>
                  <a:pt x="841" y="2709"/>
                </a:lnTo>
                <a:lnTo>
                  <a:pt x="852" y="2743"/>
                </a:lnTo>
                <a:lnTo>
                  <a:pt x="862" y="2775"/>
                </a:lnTo>
                <a:lnTo>
                  <a:pt x="1358" y="2713"/>
                </a:lnTo>
                <a:lnTo>
                  <a:pt x="1369" y="2677"/>
                </a:lnTo>
                <a:lnTo>
                  <a:pt x="1381" y="2637"/>
                </a:lnTo>
                <a:lnTo>
                  <a:pt x="1394" y="2594"/>
                </a:lnTo>
                <a:lnTo>
                  <a:pt x="1407" y="2551"/>
                </a:lnTo>
                <a:lnTo>
                  <a:pt x="1420" y="2506"/>
                </a:lnTo>
                <a:close/>
                <a:moveTo>
                  <a:pt x="711" y="2297"/>
                </a:moveTo>
                <a:lnTo>
                  <a:pt x="734" y="2362"/>
                </a:lnTo>
                <a:lnTo>
                  <a:pt x="754" y="2425"/>
                </a:lnTo>
                <a:lnTo>
                  <a:pt x="772" y="2487"/>
                </a:lnTo>
                <a:lnTo>
                  <a:pt x="1452" y="2402"/>
                </a:lnTo>
                <a:lnTo>
                  <a:pt x="1469" y="2350"/>
                </a:lnTo>
                <a:lnTo>
                  <a:pt x="1488" y="2297"/>
                </a:lnTo>
                <a:lnTo>
                  <a:pt x="711" y="2297"/>
                </a:lnTo>
                <a:close/>
                <a:moveTo>
                  <a:pt x="1099" y="200"/>
                </a:moveTo>
                <a:lnTo>
                  <a:pt x="1026" y="203"/>
                </a:lnTo>
                <a:lnTo>
                  <a:pt x="953" y="211"/>
                </a:lnTo>
                <a:lnTo>
                  <a:pt x="883" y="226"/>
                </a:lnTo>
                <a:lnTo>
                  <a:pt x="815" y="246"/>
                </a:lnTo>
                <a:lnTo>
                  <a:pt x="749" y="271"/>
                </a:lnTo>
                <a:lnTo>
                  <a:pt x="686" y="300"/>
                </a:lnTo>
                <a:lnTo>
                  <a:pt x="625" y="335"/>
                </a:lnTo>
                <a:lnTo>
                  <a:pt x="568" y="374"/>
                </a:lnTo>
                <a:lnTo>
                  <a:pt x="514" y="417"/>
                </a:lnTo>
                <a:lnTo>
                  <a:pt x="464" y="464"/>
                </a:lnTo>
                <a:lnTo>
                  <a:pt x="417" y="514"/>
                </a:lnTo>
                <a:lnTo>
                  <a:pt x="374" y="568"/>
                </a:lnTo>
                <a:lnTo>
                  <a:pt x="335" y="625"/>
                </a:lnTo>
                <a:lnTo>
                  <a:pt x="300" y="685"/>
                </a:lnTo>
                <a:lnTo>
                  <a:pt x="271" y="749"/>
                </a:lnTo>
                <a:lnTo>
                  <a:pt x="246" y="815"/>
                </a:lnTo>
                <a:lnTo>
                  <a:pt x="226" y="882"/>
                </a:lnTo>
                <a:lnTo>
                  <a:pt x="212" y="953"/>
                </a:lnTo>
                <a:lnTo>
                  <a:pt x="203" y="1024"/>
                </a:lnTo>
                <a:lnTo>
                  <a:pt x="200" y="1099"/>
                </a:lnTo>
                <a:lnTo>
                  <a:pt x="202" y="1150"/>
                </a:lnTo>
                <a:lnTo>
                  <a:pt x="210" y="1203"/>
                </a:lnTo>
                <a:lnTo>
                  <a:pt x="223" y="1257"/>
                </a:lnTo>
                <a:lnTo>
                  <a:pt x="240" y="1312"/>
                </a:lnTo>
                <a:lnTo>
                  <a:pt x="261" y="1368"/>
                </a:lnTo>
                <a:lnTo>
                  <a:pt x="284" y="1426"/>
                </a:lnTo>
                <a:lnTo>
                  <a:pt x="310" y="1484"/>
                </a:lnTo>
                <a:lnTo>
                  <a:pt x="338" y="1541"/>
                </a:lnTo>
                <a:lnTo>
                  <a:pt x="369" y="1600"/>
                </a:lnTo>
                <a:lnTo>
                  <a:pt x="401" y="1658"/>
                </a:lnTo>
                <a:lnTo>
                  <a:pt x="432" y="1718"/>
                </a:lnTo>
                <a:lnTo>
                  <a:pt x="465" y="1776"/>
                </a:lnTo>
                <a:lnTo>
                  <a:pt x="524" y="1882"/>
                </a:lnTo>
                <a:lnTo>
                  <a:pt x="580" y="1989"/>
                </a:lnTo>
                <a:lnTo>
                  <a:pt x="634" y="2097"/>
                </a:lnTo>
                <a:lnTo>
                  <a:pt x="1566" y="2097"/>
                </a:lnTo>
                <a:lnTo>
                  <a:pt x="1619" y="1989"/>
                </a:lnTo>
                <a:lnTo>
                  <a:pt x="1675" y="1882"/>
                </a:lnTo>
                <a:lnTo>
                  <a:pt x="1733" y="1777"/>
                </a:lnTo>
                <a:lnTo>
                  <a:pt x="1766" y="1718"/>
                </a:lnTo>
                <a:lnTo>
                  <a:pt x="1798" y="1658"/>
                </a:lnTo>
                <a:lnTo>
                  <a:pt x="1829" y="1600"/>
                </a:lnTo>
                <a:lnTo>
                  <a:pt x="1860" y="1541"/>
                </a:lnTo>
                <a:lnTo>
                  <a:pt x="1888" y="1483"/>
                </a:lnTo>
                <a:lnTo>
                  <a:pt x="1915" y="1425"/>
                </a:lnTo>
                <a:lnTo>
                  <a:pt x="1938" y="1367"/>
                </a:lnTo>
                <a:lnTo>
                  <a:pt x="1959" y="1311"/>
                </a:lnTo>
                <a:lnTo>
                  <a:pt x="1975" y="1256"/>
                </a:lnTo>
                <a:lnTo>
                  <a:pt x="1987" y="1202"/>
                </a:lnTo>
                <a:lnTo>
                  <a:pt x="1996" y="1150"/>
                </a:lnTo>
                <a:lnTo>
                  <a:pt x="1999" y="1099"/>
                </a:lnTo>
                <a:lnTo>
                  <a:pt x="1996" y="1024"/>
                </a:lnTo>
                <a:lnTo>
                  <a:pt x="1986" y="953"/>
                </a:lnTo>
                <a:lnTo>
                  <a:pt x="1972" y="882"/>
                </a:lnTo>
                <a:lnTo>
                  <a:pt x="1953" y="815"/>
                </a:lnTo>
                <a:lnTo>
                  <a:pt x="1927" y="749"/>
                </a:lnTo>
                <a:lnTo>
                  <a:pt x="1898" y="685"/>
                </a:lnTo>
                <a:lnTo>
                  <a:pt x="1864" y="625"/>
                </a:lnTo>
                <a:lnTo>
                  <a:pt x="1825" y="568"/>
                </a:lnTo>
                <a:lnTo>
                  <a:pt x="1781" y="514"/>
                </a:lnTo>
                <a:lnTo>
                  <a:pt x="1735" y="464"/>
                </a:lnTo>
                <a:lnTo>
                  <a:pt x="1684" y="417"/>
                </a:lnTo>
                <a:lnTo>
                  <a:pt x="1630" y="374"/>
                </a:lnTo>
                <a:lnTo>
                  <a:pt x="1573" y="335"/>
                </a:lnTo>
                <a:lnTo>
                  <a:pt x="1512" y="300"/>
                </a:lnTo>
                <a:lnTo>
                  <a:pt x="1449" y="271"/>
                </a:lnTo>
                <a:lnTo>
                  <a:pt x="1383" y="246"/>
                </a:lnTo>
                <a:lnTo>
                  <a:pt x="1315" y="226"/>
                </a:lnTo>
                <a:lnTo>
                  <a:pt x="1245" y="211"/>
                </a:lnTo>
                <a:lnTo>
                  <a:pt x="1173" y="203"/>
                </a:lnTo>
                <a:lnTo>
                  <a:pt x="1099" y="200"/>
                </a:lnTo>
                <a:close/>
                <a:moveTo>
                  <a:pt x="1099" y="0"/>
                </a:moveTo>
                <a:lnTo>
                  <a:pt x="1181" y="3"/>
                </a:lnTo>
                <a:lnTo>
                  <a:pt x="1262" y="12"/>
                </a:lnTo>
                <a:lnTo>
                  <a:pt x="1340" y="27"/>
                </a:lnTo>
                <a:lnTo>
                  <a:pt x="1416" y="46"/>
                </a:lnTo>
                <a:lnTo>
                  <a:pt x="1491" y="72"/>
                </a:lnTo>
                <a:lnTo>
                  <a:pt x="1562" y="102"/>
                </a:lnTo>
                <a:lnTo>
                  <a:pt x="1632" y="137"/>
                </a:lnTo>
                <a:lnTo>
                  <a:pt x="1697" y="177"/>
                </a:lnTo>
                <a:lnTo>
                  <a:pt x="1761" y="221"/>
                </a:lnTo>
                <a:lnTo>
                  <a:pt x="1820" y="270"/>
                </a:lnTo>
                <a:lnTo>
                  <a:pt x="1876" y="322"/>
                </a:lnTo>
                <a:lnTo>
                  <a:pt x="1928" y="378"/>
                </a:lnTo>
                <a:lnTo>
                  <a:pt x="1977" y="437"/>
                </a:lnTo>
                <a:lnTo>
                  <a:pt x="2021" y="500"/>
                </a:lnTo>
                <a:lnTo>
                  <a:pt x="2061" y="566"/>
                </a:lnTo>
                <a:lnTo>
                  <a:pt x="2096" y="635"/>
                </a:lnTo>
                <a:lnTo>
                  <a:pt x="2126" y="707"/>
                </a:lnTo>
                <a:lnTo>
                  <a:pt x="2152" y="781"/>
                </a:lnTo>
                <a:lnTo>
                  <a:pt x="2171" y="858"/>
                </a:lnTo>
                <a:lnTo>
                  <a:pt x="2187" y="936"/>
                </a:lnTo>
                <a:lnTo>
                  <a:pt x="2195" y="1016"/>
                </a:lnTo>
                <a:lnTo>
                  <a:pt x="2198" y="1099"/>
                </a:lnTo>
                <a:lnTo>
                  <a:pt x="2195" y="1165"/>
                </a:lnTo>
                <a:lnTo>
                  <a:pt x="2186" y="1233"/>
                </a:lnTo>
                <a:lnTo>
                  <a:pt x="2170" y="1300"/>
                </a:lnTo>
                <a:lnTo>
                  <a:pt x="2150" y="1368"/>
                </a:lnTo>
                <a:lnTo>
                  <a:pt x="2126" y="1437"/>
                </a:lnTo>
                <a:lnTo>
                  <a:pt x="2098" y="1505"/>
                </a:lnTo>
                <a:lnTo>
                  <a:pt x="2066" y="1574"/>
                </a:lnTo>
                <a:lnTo>
                  <a:pt x="2032" y="1642"/>
                </a:lnTo>
                <a:lnTo>
                  <a:pt x="1998" y="1711"/>
                </a:lnTo>
                <a:lnTo>
                  <a:pt x="1961" y="1778"/>
                </a:lnTo>
                <a:lnTo>
                  <a:pt x="1923" y="1846"/>
                </a:lnTo>
                <a:lnTo>
                  <a:pt x="1885" y="1914"/>
                </a:lnTo>
                <a:lnTo>
                  <a:pt x="1848" y="1980"/>
                </a:lnTo>
                <a:lnTo>
                  <a:pt x="1813" y="2047"/>
                </a:lnTo>
                <a:lnTo>
                  <a:pt x="1779" y="2112"/>
                </a:lnTo>
                <a:lnTo>
                  <a:pt x="1748" y="2177"/>
                </a:lnTo>
                <a:lnTo>
                  <a:pt x="1720" y="2241"/>
                </a:lnTo>
                <a:lnTo>
                  <a:pt x="1695" y="2304"/>
                </a:lnTo>
                <a:lnTo>
                  <a:pt x="1673" y="2370"/>
                </a:lnTo>
                <a:lnTo>
                  <a:pt x="1651" y="2434"/>
                </a:lnTo>
                <a:lnTo>
                  <a:pt x="1632" y="2495"/>
                </a:lnTo>
                <a:lnTo>
                  <a:pt x="1614" y="2554"/>
                </a:lnTo>
                <a:lnTo>
                  <a:pt x="1597" y="2611"/>
                </a:lnTo>
                <a:lnTo>
                  <a:pt x="1582" y="2665"/>
                </a:lnTo>
                <a:lnTo>
                  <a:pt x="1566" y="2717"/>
                </a:lnTo>
                <a:lnTo>
                  <a:pt x="1551" y="2768"/>
                </a:lnTo>
                <a:lnTo>
                  <a:pt x="1536" y="2815"/>
                </a:lnTo>
                <a:lnTo>
                  <a:pt x="1521" y="2859"/>
                </a:lnTo>
                <a:lnTo>
                  <a:pt x="1506" y="2901"/>
                </a:lnTo>
                <a:lnTo>
                  <a:pt x="1490" y="2940"/>
                </a:lnTo>
                <a:lnTo>
                  <a:pt x="1472" y="2977"/>
                </a:lnTo>
                <a:lnTo>
                  <a:pt x="1454" y="3012"/>
                </a:lnTo>
                <a:lnTo>
                  <a:pt x="1435" y="3042"/>
                </a:lnTo>
                <a:lnTo>
                  <a:pt x="1413" y="3071"/>
                </a:lnTo>
                <a:lnTo>
                  <a:pt x="1390" y="3096"/>
                </a:lnTo>
                <a:lnTo>
                  <a:pt x="1364" y="3120"/>
                </a:lnTo>
                <a:lnTo>
                  <a:pt x="1336" y="3139"/>
                </a:lnTo>
                <a:lnTo>
                  <a:pt x="1305" y="3157"/>
                </a:lnTo>
                <a:lnTo>
                  <a:pt x="1271" y="3170"/>
                </a:lnTo>
                <a:lnTo>
                  <a:pt x="1233" y="3181"/>
                </a:lnTo>
                <a:lnTo>
                  <a:pt x="1192" y="3189"/>
                </a:lnTo>
                <a:lnTo>
                  <a:pt x="1148" y="3193"/>
                </a:lnTo>
                <a:lnTo>
                  <a:pt x="1099" y="3195"/>
                </a:lnTo>
                <a:lnTo>
                  <a:pt x="1049" y="3193"/>
                </a:lnTo>
                <a:lnTo>
                  <a:pt x="1003" y="3188"/>
                </a:lnTo>
                <a:lnTo>
                  <a:pt x="962" y="3180"/>
                </a:lnTo>
                <a:lnTo>
                  <a:pt x="924" y="3168"/>
                </a:lnTo>
                <a:lnTo>
                  <a:pt x="889" y="3153"/>
                </a:lnTo>
                <a:lnTo>
                  <a:pt x="857" y="3134"/>
                </a:lnTo>
                <a:lnTo>
                  <a:pt x="829" y="3113"/>
                </a:lnTo>
                <a:lnTo>
                  <a:pt x="803" y="3088"/>
                </a:lnTo>
                <a:lnTo>
                  <a:pt x="780" y="3061"/>
                </a:lnTo>
                <a:lnTo>
                  <a:pt x="757" y="3029"/>
                </a:lnTo>
                <a:lnTo>
                  <a:pt x="738" y="2995"/>
                </a:lnTo>
                <a:lnTo>
                  <a:pt x="719" y="2958"/>
                </a:lnTo>
                <a:lnTo>
                  <a:pt x="702" y="2919"/>
                </a:lnTo>
                <a:lnTo>
                  <a:pt x="685" y="2876"/>
                </a:lnTo>
                <a:lnTo>
                  <a:pt x="669" y="2831"/>
                </a:lnTo>
                <a:lnTo>
                  <a:pt x="653" y="2782"/>
                </a:lnTo>
                <a:lnTo>
                  <a:pt x="638" y="2731"/>
                </a:lnTo>
                <a:lnTo>
                  <a:pt x="621" y="2678"/>
                </a:lnTo>
                <a:lnTo>
                  <a:pt x="605" y="2621"/>
                </a:lnTo>
                <a:lnTo>
                  <a:pt x="588" y="2562"/>
                </a:lnTo>
                <a:lnTo>
                  <a:pt x="568" y="2501"/>
                </a:lnTo>
                <a:lnTo>
                  <a:pt x="549" y="2437"/>
                </a:lnTo>
                <a:lnTo>
                  <a:pt x="526" y="2371"/>
                </a:lnTo>
                <a:lnTo>
                  <a:pt x="503" y="2302"/>
                </a:lnTo>
                <a:lnTo>
                  <a:pt x="476" y="2235"/>
                </a:lnTo>
                <a:lnTo>
                  <a:pt x="447" y="2168"/>
                </a:lnTo>
                <a:lnTo>
                  <a:pt x="413" y="2100"/>
                </a:lnTo>
                <a:lnTo>
                  <a:pt x="377" y="2030"/>
                </a:lnTo>
                <a:lnTo>
                  <a:pt x="338" y="1960"/>
                </a:lnTo>
                <a:lnTo>
                  <a:pt x="299" y="1889"/>
                </a:lnTo>
                <a:lnTo>
                  <a:pt x="260" y="1818"/>
                </a:lnTo>
                <a:lnTo>
                  <a:pt x="221" y="1746"/>
                </a:lnTo>
                <a:lnTo>
                  <a:pt x="182" y="1675"/>
                </a:lnTo>
                <a:lnTo>
                  <a:pt x="145" y="1602"/>
                </a:lnTo>
                <a:lnTo>
                  <a:pt x="111" y="1530"/>
                </a:lnTo>
                <a:lnTo>
                  <a:pt x="81" y="1457"/>
                </a:lnTo>
                <a:lnTo>
                  <a:pt x="53" y="1386"/>
                </a:lnTo>
                <a:lnTo>
                  <a:pt x="31" y="1313"/>
                </a:lnTo>
                <a:lnTo>
                  <a:pt x="14" y="1241"/>
                </a:lnTo>
                <a:lnTo>
                  <a:pt x="4" y="1169"/>
                </a:lnTo>
                <a:lnTo>
                  <a:pt x="0" y="1099"/>
                </a:lnTo>
                <a:lnTo>
                  <a:pt x="3" y="1016"/>
                </a:lnTo>
                <a:lnTo>
                  <a:pt x="12" y="936"/>
                </a:lnTo>
                <a:lnTo>
                  <a:pt x="27" y="858"/>
                </a:lnTo>
                <a:lnTo>
                  <a:pt x="47" y="781"/>
                </a:lnTo>
                <a:lnTo>
                  <a:pt x="72" y="707"/>
                </a:lnTo>
                <a:lnTo>
                  <a:pt x="102" y="635"/>
                </a:lnTo>
                <a:lnTo>
                  <a:pt x="137" y="566"/>
                </a:lnTo>
                <a:lnTo>
                  <a:pt x="177" y="500"/>
                </a:lnTo>
                <a:lnTo>
                  <a:pt x="221" y="437"/>
                </a:lnTo>
                <a:lnTo>
                  <a:pt x="270" y="378"/>
                </a:lnTo>
                <a:lnTo>
                  <a:pt x="322" y="322"/>
                </a:lnTo>
                <a:lnTo>
                  <a:pt x="378" y="270"/>
                </a:lnTo>
                <a:lnTo>
                  <a:pt x="437" y="221"/>
                </a:lnTo>
                <a:lnTo>
                  <a:pt x="501" y="177"/>
                </a:lnTo>
                <a:lnTo>
                  <a:pt x="567" y="137"/>
                </a:lnTo>
                <a:lnTo>
                  <a:pt x="636" y="102"/>
                </a:lnTo>
                <a:lnTo>
                  <a:pt x="707" y="72"/>
                </a:lnTo>
                <a:lnTo>
                  <a:pt x="782" y="46"/>
                </a:lnTo>
                <a:lnTo>
                  <a:pt x="858" y="27"/>
                </a:lnTo>
                <a:lnTo>
                  <a:pt x="937" y="12"/>
                </a:lnTo>
                <a:lnTo>
                  <a:pt x="1017" y="3"/>
                </a:lnTo>
                <a:lnTo>
                  <a:pt x="10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5" name="TextBox 4"/>
          <p:cNvSpPr txBox="1"/>
          <p:nvPr/>
        </p:nvSpPr>
        <p:spPr>
          <a:xfrm>
            <a:off x="3277394" y="11430794"/>
            <a:ext cx="192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1" name="Freeform 17"/>
          <p:cNvSpPr>
            <a:spLocks noEditPoints="1"/>
          </p:cNvSpPr>
          <p:nvPr/>
        </p:nvSpPr>
        <p:spPr bwMode="auto">
          <a:xfrm>
            <a:off x="1999151" y="9022974"/>
            <a:ext cx="443881" cy="439209"/>
          </a:xfrm>
          <a:custGeom>
            <a:avLst/>
            <a:gdLst>
              <a:gd name="T0" fmla="*/ 214 w 3228"/>
              <a:gd name="T1" fmla="*/ 2737 h 3195"/>
              <a:gd name="T2" fmla="*/ 177 w 3228"/>
              <a:gd name="T3" fmla="*/ 2843 h 3195"/>
              <a:gd name="T4" fmla="*/ 220 w 3228"/>
              <a:gd name="T5" fmla="*/ 2956 h 3195"/>
              <a:gd name="T6" fmla="*/ 324 w 3228"/>
              <a:gd name="T7" fmla="*/ 3016 h 3195"/>
              <a:gd name="T8" fmla="*/ 440 w 3228"/>
              <a:gd name="T9" fmla="*/ 2998 h 3195"/>
              <a:gd name="T10" fmla="*/ 1241 w 3228"/>
              <a:gd name="T11" fmla="*/ 2116 h 3195"/>
              <a:gd name="T12" fmla="*/ 1046 w 3228"/>
              <a:gd name="T13" fmla="*/ 1910 h 3195"/>
              <a:gd name="T14" fmla="*/ 1786 w 3228"/>
              <a:gd name="T15" fmla="*/ 226 h 3195"/>
              <a:gd name="T16" fmla="*/ 1508 w 3228"/>
              <a:gd name="T17" fmla="*/ 336 h 3195"/>
              <a:gd name="T18" fmla="*/ 1278 w 3228"/>
              <a:gd name="T19" fmla="*/ 519 h 3195"/>
              <a:gd name="T20" fmla="*/ 1111 w 3228"/>
              <a:gd name="T21" fmla="*/ 759 h 3195"/>
              <a:gd name="T22" fmla="*/ 1021 w 3228"/>
              <a:gd name="T23" fmla="*/ 1044 h 3195"/>
              <a:gd name="T24" fmla="*/ 1021 w 3228"/>
              <a:gd name="T25" fmla="*/ 1353 h 3195"/>
              <a:gd name="T26" fmla="*/ 1111 w 3228"/>
              <a:gd name="T27" fmla="*/ 1637 h 3195"/>
              <a:gd name="T28" fmla="*/ 1278 w 3228"/>
              <a:gd name="T29" fmla="*/ 1878 h 3195"/>
              <a:gd name="T30" fmla="*/ 1508 w 3228"/>
              <a:gd name="T31" fmla="*/ 2061 h 3195"/>
              <a:gd name="T32" fmla="*/ 1786 w 3228"/>
              <a:gd name="T33" fmla="*/ 2170 h 3195"/>
              <a:gd name="T34" fmla="*/ 2097 w 3228"/>
              <a:gd name="T35" fmla="*/ 2194 h 3195"/>
              <a:gd name="T36" fmla="*/ 2393 w 3228"/>
              <a:gd name="T37" fmla="*/ 2125 h 3195"/>
              <a:gd name="T38" fmla="*/ 2649 w 3228"/>
              <a:gd name="T39" fmla="*/ 1977 h 3195"/>
              <a:gd name="T40" fmla="*/ 2849 w 3228"/>
              <a:gd name="T41" fmla="*/ 1764 h 3195"/>
              <a:gd name="T42" fmla="*/ 2980 w 3228"/>
              <a:gd name="T43" fmla="*/ 1499 h 3195"/>
              <a:gd name="T44" fmla="*/ 3026 w 3228"/>
              <a:gd name="T45" fmla="*/ 1198 h 3195"/>
              <a:gd name="T46" fmla="*/ 2980 w 3228"/>
              <a:gd name="T47" fmla="*/ 897 h 3195"/>
              <a:gd name="T48" fmla="*/ 2849 w 3228"/>
              <a:gd name="T49" fmla="*/ 632 h 3195"/>
              <a:gd name="T50" fmla="*/ 2649 w 3228"/>
              <a:gd name="T51" fmla="*/ 419 h 3195"/>
              <a:gd name="T52" fmla="*/ 2393 w 3228"/>
              <a:gd name="T53" fmla="*/ 271 h 3195"/>
              <a:gd name="T54" fmla="*/ 2097 w 3228"/>
              <a:gd name="T55" fmla="*/ 203 h 3195"/>
              <a:gd name="T56" fmla="*/ 2104 w 3228"/>
              <a:gd name="T57" fmla="*/ 3 h 3195"/>
              <a:gd name="T58" fmla="*/ 2432 w 3228"/>
              <a:gd name="T59" fmla="*/ 72 h 3195"/>
              <a:gd name="T60" fmla="*/ 2720 w 3228"/>
              <a:gd name="T61" fmla="*/ 222 h 3195"/>
              <a:gd name="T62" fmla="*/ 2955 w 3228"/>
              <a:gd name="T63" fmla="*/ 440 h 3195"/>
              <a:gd name="T64" fmla="*/ 3125 w 3228"/>
              <a:gd name="T65" fmla="*/ 713 h 3195"/>
              <a:gd name="T66" fmla="*/ 3217 w 3228"/>
              <a:gd name="T67" fmla="*/ 1028 h 3195"/>
              <a:gd name="T68" fmla="*/ 3217 w 3228"/>
              <a:gd name="T69" fmla="*/ 1367 h 3195"/>
              <a:gd name="T70" fmla="*/ 3125 w 3228"/>
              <a:gd name="T71" fmla="*/ 1683 h 3195"/>
              <a:gd name="T72" fmla="*/ 2955 w 3228"/>
              <a:gd name="T73" fmla="*/ 1957 h 3195"/>
              <a:gd name="T74" fmla="*/ 2720 w 3228"/>
              <a:gd name="T75" fmla="*/ 2174 h 3195"/>
              <a:gd name="T76" fmla="*/ 2432 w 3228"/>
              <a:gd name="T77" fmla="*/ 2324 h 3195"/>
              <a:gd name="T78" fmla="*/ 2104 w 3228"/>
              <a:gd name="T79" fmla="*/ 2393 h 3195"/>
              <a:gd name="T80" fmla="*/ 1762 w 3228"/>
              <a:gd name="T81" fmla="*/ 2369 h 3195"/>
              <a:gd name="T82" fmla="*/ 1452 w 3228"/>
              <a:gd name="T83" fmla="*/ 2256 h 3195"/>
              <a:gd name="T84" fmla="*/ 549 w 3228"/>
              <a:gd name="T85" fmla="*/ 3139 h 3195"/>
              <a:gd name="T86" fmla="*/ 398 w 3228"/>
              <a:gd name="T87" fmla="*/ 3193 h 3195"/>
              <a:gd name="T88" fmla="*/ 218 w 3228"/>
              <a:gd name="T89" fmla="*/ 3168 h 3195"/>
              <a:gd name="T90" fmla="*/ 74 w 3228"/>
              <a:gd name="T91" fmla="*/ 3059 h 3195"/>
              <a:gd name="T92" fmla="*/ 3 w 3228"/>
              <a:gd name="T93" fmla="*/ 2891 h 3195"/>
              <a:gd name="T94" fmla="*/ 22 w 3228"/>
              <a:gd name="T95" fmla="*/ 2723 h 3195"/>
              <a:gd name="T96" fmla="*/ 107 w 3228"/>
              <a:gd name="T97" fmla="*/ 2592 h 3195"/>
              <a:gd name="T98" fmla="*/ 881 w 3228"/>
              <a:gd name="T99" fmla="*/ 1609 h 3195"/>
              <a:gd name="T100" fmla="*/ 810 w 3228"/>
              <a:gd name="T101" fmla="*/ 1284 h 3195"/>
              <a:gd name="T102" fmla="*/ 834 w 3228"/>
              <a:gd name="T103" fmla="*/ 947 h 3195"/>
              <a:gd name="T104" fmla="*/ 946 w 3228"/>
              <a:gd name="T105" fmla="*/ 640 h 3195"/>
              <a:gd name="T106" fmla="*/ 1134 w 3228"/>
              <a:gd name="T107" fmla="*/ 380 h 3195"/>
              <a:gd name="T108" fmla="*/ 1384 w 3228"/>
              <a:gd name="T109" fmla="*/ 177 h 3195"/>
              <a:gd name="T110" fmla="*/ 1683 w 3228"/>
              <a:gd name="T111" fmla="*/ 46 h 3195"/>
              <a:gd name="T112" fmla="*/ 2018 w 3228"/>
              <a:gd name="T113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28" h="3195">
                <a:moveTo>
                  <a:pt x="1046" y="1910"/>
                </a:moveTo>
                <a:lnTo>
                  <a:pt x="232" y="2715"/>
                </a:lnTo>
                <a:lnTo>
                  <a:pt x="232" y="2716"/>
                </a:lnTo>
                <a:lnTo>
                  <a:pt x="214" y="2737"/>
                </a:lnTo>
                <a:lnTo>
                  <a:pt x="199" y="2760"/>
                </a:lnTo>
                <a:lnTo>
                  <a:pt x="188" y="2786"/>
                </a:lnTo>
                <a:lnTo>
                  <a:pt x="181" y="2813"/>
                </a:lnTo>
                <a:lnTo>
                  <a:pt x="177" y="2843"/>
                </a:lnTo>
                <a:lnTo>
                  <a:pt x="181" y="2875"/>
                </a:lnTo>
                <a:lnTo>
                  <a:pt x="189" y="2904"/>
                </a:lnTo>
                <a:lnTo>
                  <a:pt x="202" y="2932"/>
                </a:lnTo>
                <a:lnTo>
                  <a:pt x="220" y="2956"/>
                </a:lnTo>
                <a:lnTo>
                  <a:pt x="241" y="2978"/>
                </a:lnTo>
                <a:lnTo>
                  <a:pt x="266" y="2995"/>
                </a:lnTo>
                <a:lnTo>
                  <a:pt x="294" y="3008"/>
                </a:lnTo>
                <a:lnTo>
                  <a:pt x="324" y="3016"/>
                </a:lnTo>
                <a:lnTo>
                  <a:pt x="356" y="3019"/>
                </a:lnTo>
                <a:lnTo>
                  <a:pt x="386" y="3017"/>
                </a:lnTo>
                <a:lnTo>
                  <a:pt x="414" y="3010"/>
                </a:lnTo>
                <a:lnTo>
                  <a:pt x="440" y="2998"/>
                </a:lnTo>
                <a:lnTo>
                  <a:pt x="463" y="2983"/>
                </a:lnTo>
                <a:lnTo>
                  <a:pt x="484" y="2965"/>
                </a:lnTo>
                <a:lnTo>
                  <a:pt x="1297" y="2160"/>
                </a:lnTo>
                <a:lnTo>
                  <a:pt x="1241" y="2116"/>
                </a:lnTo>
                <a:lnTo>
                  <a:pt x="1188" y="2069"/>
                </a:lnTo>
                <a:lnTo>
                  <a:pt x="1137" y="2019"/>
                </a:lnTo>
                <a:lnTo>
                  <a:pt x="1091" y="1966"/>
                </a:lnTo>
                <a:lnTo>
                  <a:pt x="1046" y="1910"/>
                </a:lnTo>
                <a:close/>
                <a:moveTo>
                  <a:pt x="2018" y="200"/>
                </a:moveTo>
                <a:lnTo>
                  <a:pt x="1939" y="203"/>
                </a:lnTo>
                <a:lnTo>
                  <a:pt x="1861" y="211"/>
                </a:lnTo>
                <a:lnTo>
                  <a:pt x="1786" y="226"/>
                </a:lnTo>
                <a:lnTo>
                  <a:pt x="1714" y="246"/>
                </a:lnTo>
                <a:lnTo>
                  <a:pt x="1643" y="271"/>
                </a:lnTo>
                <a:lnTo>
                  <a:pt x="1574" y="301"/>
                </a:lnTo>
                <a:lnTo>
                  <a:pt x="1508" y="336"/>
                </a:lnTo>
                <a:lnTo>
                  <a:pt x="1447" y="376"/>
                </a:lnTo>
                <a:lnTo>
                  <a:pt x="1387" y="419"/>
                </a:lnTo>
                <a:lnTo>
                  <a:pt x="1331" y="467"/>
                </a:lnTo>
                <a:lnTo>
                  <a:pt x="1278" y="519"/>
                </a:lnTo>
                <a:lnTo>
                  <a:pt x="1231" y="574"/>
                </a:lnTo>
                <a:lnTo>
                  <a:pt x="1187" y="632"/>
                </a:lnTo>
                <a:lnTo>
                  <a:pt x="1146" y="694"/>
                </a:lnTo>
                <a:lnTo>
                  <a:pt x="1111" y="759"/>
                </a:lnTo>
                <a:lnTo>
                  <a:pt x="1081" y="827"/>
                </a:lnTo>
                <a:lnTo>
                  <a:pt x="1055" y="897"/>
                </a:lnTo>
                <a:lnTo>
                  <a:pt x="1036" y="969"/>
                </a:lnTo>
                <a:lnTo>
                  <a:pt x="1021" y="1044"/>
                </a:lnTo>
                <a:lnTo>
                  <a:pt x="1012" y="1120"/>
                </a:lnTo>
                <a:lnTo>
                  <a:pt x="1009" y="1198"/>
                </a:lnTo>
                <a:lnTo>
                  <a:pt x="1012" y="1277"/>
                </a:lnTo>
                <a:lnTo>
                  <a:pt x="1021" y="1353"/>
                </a:lnTo>
                <a:lnTo>
                  <a:pt x="1036" y="1428"/>
                </a:lnTo>
                <a:lnTo>
                  <a:pt x="1055" y="1499"/>
                </a:lnTo>
                <a:lnTo>
                  <a:pt x="1081" y="1570"/>
                </a:lnTo>
                <a:lnTo>
                  <a:pt x="1111" y="1637"/>
                </a:lnTo>
                <a:lnTo>
                  <a:pt x="1146" y="1702"/>
                </a:lnTo>
                <a:lnTo>
                  <a:pt x="1187" y="1764"/>
                </a:lnTo>
                <a:lnTo>
                  <a:pt x="1231" y="1823"/>
                </a:lnTo>
                <a:lnTo>
                  <a:pt x="1278" y="1878"/>
                </a:lnTo>
                <a:lnTo>
                  <a:pt x="1331" y="1930"/>
                </a:lnTo>
                <a:lnTo>
                  <a:pt x="1387" y="1977"/>
                </a:lnTo>
                <a:lnTo>
                  <a:pt x="1447" y="2021"/>
                </a:lnTo>
                <a:lnTo>
                  <a:pt x="1508" y="2061"/>
                </a:lnTo>
                <a:lnTo>
                  <a:pt x="1574" y="2096"/>
                </a:lnTo>
                <a:lnTo>
                  <a:pt x="1643" y="2125"/>
                </a:lnTo>
                <a:lnTo>
                  <a:pt x="1714" y="2151"/>
                </a:lnTo>
                <a:lnTo>
                  <a:pt x="1786" y="2170"/>
                </a:lnTo>
                <a:lnTo>
                  <a:pt x="1861" y="2184"/>
                </a:lnTo>
                <a:lnTo>
                  <a:pt x="1939" y="2194"/>
                </a:lnTo>
                <a:lnTo>
                  <a:pt x="2018" y="2197"/>
                </a:lnTo>
                <a:lnTo>
                  <a:pt x="2097" y="2194"/>
                </a:lnTo>
                <a:lnTo>
                  <a:pt x="2174" y="2184"/>
                </a:lnTo>
                <a:lnTo>
                  <a:pt x="2249" y="2170"/>
                </a:lnTo>
                <a:lnTo>
                  <a:pt x="2323" y="2151"/>
                </a:lnTo>
                <a:lnTo>
                  <a:pt x="2393" y="2125"/>
                </a:lnTo>
                <a:lnTo>
                  <a:pt x="2462" y="2096"/>
                </a:lnTo>
                <a:lnTo>
                  <a:pt x="2527" y="2061"/>
                </a:lnTo>
                <a:lnTo>
                  <a:pt x="2590" y="2021"/>
                </a:lnTo>
                <a:lnTo>
                  <a:pt x="2649" y="1977"/>
                </a:lnTo>
                <a:lnTo>
                  <a:pt x="2704" y="1930"/>
                </a:lnTo>
                <a:lnTo>
                  <a:pt x="2757" y="1878"/>
                </a:lnTo>
                <a:lnTo>
                  <a:pt x="2805" y="1823"/>
                </a:lnTo>
                <a:lnTo>
                  <a:pt x="2849" y="1764"/>
                </a:lnTo>
                <a:lnTo>
                  <a:pt x="2889" y="1702"/>
                </a:lnTo>
                <a:lnTo>
                  <a:pt x="2924" y="1637"/>
                </a:lnTo>
                <a:lnTo>
                  <a:pt x="2955" y="1570"/>
                </a:lnTo>
                <a:lnTo>
                  <a:pt x="2980" y="1499"/>
                </a:lnTo>
                <a:lnTo>
                  <a:pt x="3000" y="1428"/>
                </a:lnTo>
                <a:lnTo>
                  <a:pt x="3015" y="1353"/>
                </a:lnTo>
                <a:lnTo>
                  <a:pt x="3024" y="1277"/>
                </a:lnTo>
                <a:lnTo>
                  <a:pt x="3026" y="1198"/>
                </a:lnTo>
                <a:lnTo>
                  <a:pt x="3024" y="1120"/>
                </a:lnTo>
                <a:lnTo>
                  <a:pt x="3015" y="1044"/>
                </a:lnTo>
                <a:lnTo>
                  <a:pt x="3000" y="969"/>
                </a:lnTo>
                <a:lnTo>
                  <a:pt x="2980" y="897"/>
                </a:lnTo>
                <a:lnTo>
                  <a:pt x="2955" y="827"/>
                </a:lnTo>
                <a:lnTo>
                  <a:pt x="2924" y="759"/>
                </a:lnTo>
                <a:lnTo>
                  <a:pt x="2889" y="694"/>
                </a:lnTo>
                <a:lnTo>
                  <a:pt x="2849" y="632"/>
                </a:lnTo>
                <a:lnTo>
                  <a:pt x="2805" y="574"/>
                </a:lnTo>
                <a:lnTo>
                  <a:pt x="2757" y="519"/>
                </a:lnTo>
                <a:lnTo>
                  <a:pt x="2704" y="467"/>
                </a:lnTo>
                <a:lnTo>
                  <a:pt x="2649" y="419"/>
                </a:lnTo>
                <a:lnTo>
                  <a:pt x="2590" y="376"/>
                </a:lnTo>
                <a:lnTo>
                  <a:pt x="2527" y="336"/>
                </a:lnTo>
                <a:lnTo>
                  <a:pt x="2462" y="301"/>
                </a:lnTo>
                <a:lnTo>
                  <a:pt x="2393" y="271"/>
                </a:lnTo>
                <a:lnTo>
                  <a:pt x="2323" y="246"/>
                </a:lnTo>
                <a:lnTo>
                  <a:pt x="2249" y="226"/>
                </a:lnTo>
                <a:lnTo>
                  <a:pt x="2174" y="211"/>
                </a:lnTo>
                <a:lnTo>
                  <a:pt x="2097" y="203"/>
                </a:lnTo>
                <a:lnTo>
                  <a:pt x="2018" y="200"/>
                </a:lnTo>
                <a:close/>
                <a:moveTo>
                  <a:pt x="2018" y="0"/>
                </a:moveTo>
                <a:lnTo>
                  <a:pt x="2018" y="0"/>
                </a:lnTo>
                <a:lnTo>
                  <a:pt x="2104" y="3"/>
                </a:lnTo>
                <a:lnTo>
                  <a:pt x="2189" y="11"/>
                </a:lnTo>
                <a:lnTo>
                  <a:pt x="2272" y="27"/>
                </a:lnTo>
                <a:lnTo>
                  <a:pt x="2352" y="46"/>
                </a:lnTo>
                <a:lnTo>
                  <a:pt x="2432" y="72"/>
                </a:lnTo>
                <a:lnTo>
                  <a:pt x="2508" y="102"/>
                </a:lnTo>
                <a:lnTo>
                  <a:pt x="2582" y="137"/>
                </a:lnTo>
                <a:lnTo>
                  <a:pt x="2652" y="177"/>
                </a:lnTo>
                <a:lnTo>
                  <a:pt x="2720" y="222"/>
                </a:lnTo>
                <a:lnTo>
                  <a:pt x="2784" y="271"/>
                </a:lnTo>
                <a:lnTo>
                  <a:pt x="2845" y="323"/>
                </a:lnTo>
                <a:lnTo>
                  <a:pt x="2902" y="380"/>
                </a:lnTo>
                <a:lnTo>
                  <a:pt x="2955" y="440"/>
                </a:lnTo>
                <a:lnTo>
                  <a:pt x="3005" y="503"/>
                </a:lnTo>
                <a:lnTo>
                  <a:pt x="3049" y="570"/>
                </a:lnTo>
                <a:lnTo>
                  <a:pt x="3090" y="640"/>
                </a:lnTo>
                <a:lnTo>
                  <a:pt x="3125" y="713"/>
                </a:lnTo>
                <a:lnTo>
                  <a:pt x="3156" y="788"/>
                </a:lnTo>
                <a:lnTo>
                  <a:pt x="3182" y="866"/>
                </a:lnTo>
                <a:lnTo>
                  <a:pt x="3202" y="947"/>
                </a:lnTo>
                <a:lnTo>
                  <a:pt x="3217" y="1028"/>
                </a:lnTo>
                <a:lnTo>
                  <a:pt x="3225" y="1113"/>
                </a:lnTo>
                <a:lnTo>
                  <a:pt x="3228" y="1198"/>
                </a:lnTo>
                <a:lnTo>
                  <a:pt x="3225" y="1284"/>
                </a:lnTo>
                <a:lnTo>
                  <a:pt x="3217" y="1367"/>
                </a:lnTo>
                <a:lnTo>
                  <a:pt x="3202" y="1450"/>
                </a:lnTo>
                <a:lnTo>
                  <a:pt x="3182" y="1530"/>
                </a:lnTo>
                <a:lnTo>
                  <a:pt x="3156" y="1607"/>
                </a:lnTo>
                <a:lnTo>
                  <a:pt x="3125" y="1683"/>
                </a:lnTo>
                <a:lnTo>
                  <a:pt x="3090" y="1756"/>
                </a:lnTo>
                <a:lnTo>
                  <a:pt x="3049" y="1826"/>
                </a:lnTo>
                <a:lnTo>
                  <a:pt x="3005" y="1892"/>
                </a:lnTo>
                <a:lnTo>
                  <a:pt x="2955" y="1957"/>
                </a:lnTo>
                <a:lnTo>
                  <a:pt x="2902" y="2017"/>
                </a:lnTo>
                <a:lnTo>
                  <a:pt x="2845" y="2073"/>
                </a:lnTo>
                <a:lnTo>
                  <a:pt x="2784" y="2126"/>
                </a:lnTo>
                <a:lnTo>
                  <a:pt x="2720" y="2174"/>
                </a:lnTo>
                <a:lnTo>
                  <a:pt x="2652" y="2219"/>
                </a:lnTo>
                <a:lnTo>
                  <a:pt x="2582" y="2259"/>
                </a:lnTo>
                <a:lnTo>
                  <a:pt x="2508" y="2294"/>
                </a:lnTo>
                <a:lnTo>
                  <a:pt x="2432" y="2324"/>
                </a:lnTo>
                <a:lnTo>
                  <a:pt x="2352" y="2350"/>
                </a:lnTo>
                <a:lnTo>
                  <a:pt x="2272" y="2369"/>
                </a:lnTo>
                <a:lnTo>
                  <a:pt x="2189" y="2385"/>
                </a:lnTo>
                <a:lnTo>
                  <a:pt x="2104" y="2393"/>
                </a:lnTo>
                <a:lnTo>
                  <a:pt x="2018" y="2396"/>
                </a:lnTo>
                <a:lnTo>
                  <a:pt x="1930" y="2393"/>
                </a:lnTo>
                <a:lnTo>
                  <a:pt x="1846" y="2384"/>
                </a:lnTo>
                <a:lnTo>
                  <a:pt x="1762" y="2369"/>
                </a:lnTo>
                <a:lnTo>
                  <a:pt x="1681" y="2349"/>
                </a:lnTo>
                <a:lnTo>
                  <a:pt x="1601" y="2323"/>
                </a:lnTo>
                <a:lnTo>
                  <a:pt x="1525" y="2292"/>
                </a:lnTo>
                <a:lnTo>
                  <a:pt x="1452" y="2256"/>
                </a:lnTo>
                <a:lnTo>
                  <a:pt x="610" y="3089"/>
                </a:lnTo>
                <a:lnTo>
                  <a:pt x="610" y="3089"/>
                </a:lnTo>
                <a:lnTo>
                  <a:pt x="581" y="3116"/>
                </a:lnTo>
                <a:lnTo>
                  <a:pt x="549" y="3139"/>
                </a:lnTo>
                <a:lnTo>
                  <a:pt x="514" y="3159"/>
                </a:lnTo>
                <a:lnTo>
                  <a:pt x="478" y="3174"/>
                </a:lnTo>
                <a:lnTo>
                  <a:pt x="438" y="3186"/>
                </a:lnTo>
                <a:lnTo>
                  <a:pt x="398" y="3193"/>
                </a:lnTo>
                <a:lnTo>
                  <a:pt x="356" y="3195"/>
                </a:lnTo>
                <a:lnTo>
                  <a:pt x="307" y="3192"/>
                </a:lnTo>
                <a:lnTo>
                  <a:pt x="262" y="3183"/>
                </a:lnTo>
                <a:lnTo>
                  <a:pt x="218" y="3168"/>
                </a:lnTo>
                <a:lnTo>
                  <a:pt x="176" y="3147"/>
                </a:lnTo>
                <a:lnTo>
                  <a:pt x="138" y="3122"/>
                </a:lnTo>
                <a:lnTo>
                  <a:pt x="104" y="3092"/>
                </a:lnTo>
                <a:lnTo>
                  <a:pt x="74" y="3059"/>
                </a:lnTo>
                <a:lnTo>
                  <a:pt x="48" y="3021"/>
                </a:lnTo>
                <a:lnTo>
                  <a:pt x="28" y="2980"/>
                </a:lnTo>
                <a:lnTo>
                  <a:pt x="12" y="2936"/>
                </a:lnTo>
                <a:lnTo>
                  <a:pt x="3" y="2891"/>
                </a:lnTo>
                <a:lnTo>
                  <a:pt x="0" y="2843"/>
                </a:lnTo>
                <a:lnTo>
                  <a:pt x="2" y="2801"/>
                </a:lnTo>
                <a:lnTo>
                  <a:pt x="9" y="2761"/>
                </a:lnTo>
                <a:lnTo>
                  <a:pt x="22" y="2723"/>
                </a:lnTo>
                <a:lnTo>
                  <a:pt x="37" y="2686"/>
                </a:lnTo>
                <a:lnTo>
                  <a:pt x="57" y="2652"/>
                </a:lnTo>
                <a:lnTo>
                  <a:pt x="80" y="2620"/>
                </a:lnTo>
                <a:lnTo>
                  <a:pt x="107" y="2592"/>
                </a:lnTo>
                <a:lnTo>
                  <a:pt x="106" y="2591"/>
                </a:lnTo>
                <a:lnTo>
                  <a:pt x="948" y="1758"/>
                </a:lnTo>
                <a:lnTo>
                  <a:pt x="912" y="1685"/>
                </a:lnTo>
                <a:lnTo>
                  <a:pt x="881" y="1609"/>
                </a:lnTo>
                <a:lnTo>
                  <a:pt x="854" y="1531"/>
                </a:lnTo>
                <a:lnTo>
                  <a:pt x="835" y="1451"/>
                </a:lnTo>
                <a:lnTo>
                  <a:pt x="819" y="1368"/>
                </a:lnTo>
                <a:lnTo>
                  <a:pt x="810" y="1284"/>
                </a:lnTo>
                <a:lnTo>
                  <a:pt x="807" y="1198"/>
                </a:lnTo>
                <a:lnTo>
                  <a:pt x="810" y="1113"/>
                </a:lnTo>
                <a:lnTo>
                  <a:pt x="819" y="1028"/>
                </a:lnTo>
                <a:lnTo>
                  <a:pt x="834" y="947"/>
                </a:lnTo>
                <a:lnTo>
                  <a:pt x="854" y="866"/>
                </a:lnTo>
                <a:lnTo>
                  <a:pt x="879" y="788"/>
                </a:lnTo>
                <a:lnTo>
                  <a:pt x="910" y="713"/>
                </a:lnTo>
                <a:lnTo>
                  <a:pt x="946" y="640"/>
                </a:lnTo>
                <a:lnTo>
                  <a:pt x="986" y="570"/>
                </a:lnTo>
                <a:lnTo>
                  <a:pt x="1031" y="503"/>
                </a:lnTo>
                <a:lnTo>
                  <a:pt x="1080" y="440"/>
                </a:lnTo>
                <a:lnTo>
                  <a:pt x="1134" y="380"/>
                </a:lnTo>
                <a:lnTo>
                  <a:pt x="1191" y="323"/>
                </a:lnTo>
                <a:lnTo>
                  <a:pt x="1252" y="271"/>
                </a:lnTo>
                <a:lnTo>
                  <a:pt x="1316" y="222"/>
                </a:lnTo>
                <a:lnTo>
                  <a:pt x="1384" y="177"/>
                </a:lnTo>
                <a:lnTo>
                  <a:pt x="1454" y="137"/>
                </a:lnTo>
                <a:lnTo>
                  <a:pt x="1528" y="102"/>
                </a:lnTo>
                <a:lnTo>
                  <a:pt x="1604" y="72"/>
                </a:lnTo>
                <a:lnTo>
                  <a:pt x="1683" y="46"/>
                </a:lnTo>
                <a:lnTo>
                  <a:pt x="1763" y="27"/>
                </a:lnTo>
                <a:lnTo>
                  <a:pt x="1847" y="11"/>
                </a:lnTo>
                <a:lnTo>
                  <a:pt x="1931" y="3"/>
                </a:lnTo>
                <a:lnTo>
                  <a:pt x="20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12" name="Freeform 17"/>
          <p:cNvSpPr>
            <a:spLocks noEditPoints="1"/>
          </p:cNvSpPr>
          <p:nvPr/>
        </p:nvSpPr>
        <p:spPr bwMode="auto">
          <a:xfrm>
            <a:off x="2151551" y="9175374"/>
            <a:ext cx="443881" cy="439209"/>
          </a:xfrm>
          <a:custGeom>
            <a:avLst/>
            <a:gdLst>
              <a:gd name="T0" fmla="*/ 214 w 3228"/>
              <a:gd name="T1" fmla="*/ 2737 h 3195"/>
              <a:gd name="T2" fmla="*/ 177 w 3228"/>
              <a:gd name="T3" fmla="*/ 2843 h 3195"/>
              <a:gd name="T4" fmla="*/ 220 w 3228"/>
              <a:gd name="T5" fmla="*/ 2956 h 3195"/>
              <a:gd name="T6" fmla="*/ 324 w 3228"/>
              <a:gd name="T7" fmla="*/ 3016 h 3195"/>
              <a:gd name="T8" fmla="*/ 440 w 3228"/>
              <a:gd name="T9" fmla="*/ 2998 h 3195"/>
              <a:gd name="T10" fmla="*/ 1241 w 3228"/>
              <a:gd name="T11" fmla="*/ 2116 h 3195"/>
              <a:gd name="T12" fmla="*/ 1046 w 3228"/>
              <a:gd name="T13" fmla="*/ 1910 h 3195"/>
              <a:gd name="T14" fmla="*/ 1786 w 3228"/>
              <a:gd name="T15" fmla="*/ 226 h 3195"/>
              <a:gd name="T16" fmla="*/ 1508 w 3228"/>
              <a:gd name="T17" fmla="*/ 336 h 3195"/>
              <a:gd name="T18" fmla="*/ 1278 w 3228"/>
              <a:gd name="T19" fmla="*/ 519 h 3195"/>
              <a:gd name="T20" fmla="*/ 1111 w 3228"/>
              <a:gd name="T21" fmla="*/ 759 h 3195"/>
              <a:gd name="T22" fmla="*/ 1021 w 3228"/>
              <a:gd name="T23" fmla="*/ 1044 h 3195"/>
              <a:gd name="T24" fmla="*/ 1021 w 3228"/>
              <a:gd name="T25" fmla="*/ 1353 h 3195"/>
              <a:gd name="T26" fmla="*/ 1111 w 3228"/>
              <a:gd name="T27" fmla="*/ 1637 h 3195"/>
              <a:gd name="T28" fmla="*/ 1278 w 3228"/>
              <a:gd name="T29" fmla="*/ 1878 h 3195"/>
              <a:gd name="T30" fmla="*/ 1508 w 3228"/>
              <a:gd name="T31" fmla="*/ 2061 h 3195"/>
              <a:gd name="T32" fmla="*/ 1786 w 3228"/>
              <a:gd name="T33" fmla="*/ 2170 h 3195"/>
              <a:gd name="T34" fmla="*/ 2097 w 3228"/>
              <a:gd name="T35" fmla="*/ 2194 h 3195"/>
              <a:gd name="T36" fmla="*/ 2393 w 3228"/>
              <a:gd name="T37" fmla="*/ 2125 h 3195"/>
              <a:gd name="T38" fmla="*/ 2649 w 3228"/>
              <a:gd name="T39" fmla="*/ 1977 h 3195"/>
              <a:gd name="T40" fmla="*/ 2849 w 3228"/>
              <a:gd name="T41" fmla="*/ 1764 h 3195"/>
              <a:gd name="T42" fmla="*/ 2980 w 3228"/>
              <a:gd name="T43" fmla="*/ 1499 h 3195"/>
              <a:gd name="T44" fmla="*/ 3026 w 3228"/>
              <a:gd name="T45" fmla="*/ 1198 h 3195"/>
              <a:gd name="T46" fmla="*/ 2980 w 3228"/>
              <a:gd name="T47" fmla="*/ 897 h 3195"/>
              <a:gd name="T48" fmla="*/ 2849 w 3228"/>
              <a:gd name="T49" fmla="*/ 632 h 3195"/>
              <a:gd name="T50" fmla="*/ 2649 w 3228"/>
              <a:gd name="T51" fmla="*/ 419 h 3195"/>
              <a:gd name="T52" fmla="*/ 2393 w 3228"/>
              <a:gd name="T53" fmla="*/ 271 h 3195"/>
              <a:gd name="T54" fmla="*/ 2097 w 3228"/>
              <a:gd name="T55" fmla="*/ 203 h 3195"/>
              <a:gd name="T56" fmla="*/ 2104 w 3228"/>
              <a:gd name="T57" fmla="*/ 3 h 3195"/>
              <a:gd name="T58" fmla="*/ 2432 w 3228"/>
              <a:gd name="T59" fmla="*/ 72 h 3195"/>
              <a:gd name="T60" fmla="*/ 2720 w 3228"/>
              <a:gd name="T61" fmla="*/ 222 h 3195"/>
              <a:gd name="T62" fmla="*/ 2955 w 3228"/>
              <a:gd name="T63" fmla="*/ 440 h 3195"/>
              <a:gd name="T64" fmla="*/ 3125 w 3228"/>
              <a:gd name="T65" fmla="*/ 713 h 3195"/>
              <a:gd name="T66" fmla="*/ 3217 w 3228"/>
              <a:gd name="T67" fmla="*/ 1028 h 3195"/>
              <a:gd name="T68" fmla="*/ 3217 w 3228"/>
              <a:gd name="T69" fmla="*/ 1367 h 3195"/>
              <a:gd name="T70" fmla="*/ 3125 w 3228"/>
              <a:gd name="T71" fmla="*/ 1683 h 3195"/>
              <a:gd name="T72" fmla="*/ 2955 w 3228"/>
              <a:gd name="T73" fmla="*/ 1957 h 3195"/>
              <a:gd name="T74" fmla="*/ 2720 w 3228"/>
              <a:gd name="T75" fmla="*/ 2174 h 3195"/>
              <a:gd name="T76" fmla="*/ 2432 w 3228"/>
              <a:gd name="T77" fmla="*/ 2324 h 3195"/>
              <a:gd name="T78" fmla="*/ 2104 w 3228"/>
              <a:gd name="T79" fmla="*/ 2393 h 3195"/>
              <a:gd name="T80" fmla="*/ 1762 w 3228"/>
              <a:gd name="T81" fmla="*/ 2369 h 3195"/>
              <a:gd name="T82" fmla="*/ 1452 w 3228"/>
              <a:gd name="T83" fmla="*/ 2256 h 3195"/>
              <a:gd name="T84" fmla="*/ 549 w 3228"/>
              <a:gd name="T85" fmla="*/ 3139 h 3195"/>
              <a:gd name="T86" fmla="*/ 398 w 3228"/>
              <a:gd name="T87" fmla="*/ 3193 h 3195"/>
              <a:gd name="T88" fmla="*/ 218 w 3228"/>
              <a:gd name="T89" fmla="*/ 3168 h 3195"/>
              <a:gd name="T90" fmla="*/ 74 w 3228"/>
              <a:gd name="T91" fmla="*/ 3059 h 3195"/>
              <a:gd name="T92" fmla="*/ 3 w 3228"/>
              <a:gd name="T93" fmla="*/ 2891 h 3195"/>
              <a:gd name="T94" fmla="*/ 22 w 3228"/>
              <a:gd name="T95" fmla="*/ 2723 h 3195"/>
              <a:gd name="T96" fmla="*/ 107 w 3228"/>
              <a:gd name="T97" fmla="*/ 2592 h 3195"/>
              <a:gd name="T98" fmla="*/ 881 w 3228"/>
              <a:gd name="T99" fmla="*/ 1609 h 3195"/>
              <a:gd name="T100" fmla="*/ 810 w 3228"/>
              <a:gd name="T101" fmla="*/ 1284 h 3195"/>
              <a:gd name="T102" fmla="*/ 834 w 3228"/>
              <a:gd name="T103" fmla="*/ 947 h 3195"/>
              <a:gd name="T104" fmla="*/ 946 w 3228"/>
              <a:gd name="T105" fmla="*/ 640 h 3195"/>
              <a:gd name="T106" fmla="*/ 1134 w 3228"/>
              <a:gd name="T107" fmla="*/ 380 h 3195"/>
              <a:gd name="T108" fmla="*/ 1384 w 3228"/>
              <a:gd name="T109" fmla="*/ 177 h 3195"/>
              <a:gd name="T110" fmla="*/ 1683 w 3228"/>
              <a:gd name="T111" fmla="*/ 46 h 3195"/>
              <a:gd name="T112" fmla="*/ 2018 w 3228"/>
              <a:gd name="T113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28" h="3195">
                <a:moveTo>
                  <a:pt x="1046" y="1910"/>
                </a:moveTo>
                <a:lnTo>
                  <a:pt x="232" y="2715"/>
                </a:lnTo>
                <a:lnTo>
                  <a:pt x="232" y="2716"/>
                </a:lnTo>
                <a:lnTo>
                  <a:pt x="214" y="2737"/>
                </a:lnTo>
                <a:lnTo>
                  <a:pt x="199" y="2760"/>
                </a:lnTo>
                <a:lnTo>
                  <a:pt x="188" y="2786"/>
                </a:lnTo>
                <a:lnTo>
                  <a:pt x="181" y="2813"/>
                </a:lnTo>
                <a:lnTo>
                  <a:pt x="177" y="2843"/>
                </a:lnTo>
                <a:lnTo>
                  <a:pt x="181" y="2875"/>
                </a:lnTo>
                <a:lnTo>
                  <a:pt x="189" y="2904"/>
                </a:lnTo>
                <a:lnTo>
                  <a:pt x="202" y="2932"/>
                </a:lnTo>
                <a:lnTo>
                  <a:pt x="220" y="2956"/>
                </a:lnTo>
                <a:lnTo>
                  <a:pt x="241" y="2978"/>
                </a:lnTo>
                <a:lnTo>
                  <a:pt x="266" y="2995"/>
                </a:lnTo>
                <a:lnTo>
                  <a:pt x="294" y="3008"/>
                </a:lnTo>
                <a:lnTo>
                  <a:pt x="324" y="3016"/>
                </a:lnTo>
                <a:lnTo>
                  <a:pt x="356" y="3019"/>
                </a:lnTo>
                <a:lnTo>
                  <a:pt x="386" y="3017"/>
                </a:lnTo>
                <a:lnTo>
                  <a:pt x="414" y="3010"/>
                </a:lnTo>
                <a:lnTo>
                  <a:pt x="440" y="2998"/>
                </a:lnTo>
                <a:lnTo>
                  <a:pt x="463" y="2983"/>
                </a:lnTo>
                <a:lnTo>
                  <a:pt x="484" y="2965"/>
                </a:lnTo>
                <a:lnTo>
                  <a:pt x="1297" y="2160"/>
                </a:lnTo>
                <a:lnTo>
                  <a:pt x="1241" y="2116"/>
                </a:lnTo>
                <a:lnTo>
                  <a:pt x="1188" y="2069"/>
                </a:lnTo>
                <a:lnTo>
                  <a:pt x="1137" y="2019"/>
                </a:lnTo>
                <a:lnTo>
                  <a:pt x="1091" y="1966"/>
                </a:lnTo>
                <a:lnTo>
                  <a:pt x="1046" y="1910"/>
                </a:lnTo>
                <a:close/>
                <a:moveTo>
                  <a:pt x="2018" y="200"/>
                </a:moveTo>
                <a:lnTo>
                  <a:pt x="1939" y="203"/>
                </a:lnTo>
                <a:lnTo>
                  <a:pt x="1861" y="211"/>
                </a:lnTo>
                <a:lnTo>
                  <a:pt x="1786" y="226"/>
                </a:lnTo>
                <a:lnTo>
                  <a:pt x="1714" y="246"/>
                </a:lnTo>
                <a:lnTo>
                  <a:pt x="1643" y="271"/>
                </a:lnTo>
                <a:lnTo>
                  <a:pt x="1574" y="301"/>
                </a:lnTo>
                <a:lnTo>
                  <a:pt x="1508" y="336"/>
                </a:lnTo>
                <a:lnTo>
                  <a:pt x="1447" y="376"/>
                </a:lnTo>
                <a:lnTo>
                  <a:pt x="1387" y="419"/>
                </a:lnTo>
                <a:lnTo>
                  <a:pt x="1331" y="467"/>
                </a:lnTo>
                <a:lnTo>
                  <a:pt x="1278" y="519"/>
                </a:lnTo>
                <a:lnTo>
                  <a:pt x="1231" y="574"/>
                </a:lnTo>
                <a:lnTo>
                  <a:pt x="1187" y="632"/>
                </a:lnTo>
                <a:lnTo>
                  <a:pt x="1146" y="694"/>
                </a:lnTo>
                <a:lnTo>
                  <a:pt x="1111" y="759"/>
                </a:lnTo>
                <a:lnTo>
                  <a:pt x="1081" y="827"/>
                </a:lnTo>
                <a:lnTo>
                  <a:pt x="1055" y="897"/>
                </a:lnTo>
                <a:lnTo>
                  <a:pt x="1036" y="969"/>
                </a:lnTo>
                <a:lnTo>
                  <a:pt x="1021" y="1044"/>
                </a:lnTo>
                <a:lnTo>
                  <a:pt x="1012" y="1120"/>
                </a:lnTo>
                <a:lnTo>
                  <a:pt x="1009" y="1198"/>
                </a:lnTo>
                <a:lnTo>
                  <a:pt x="1012" y="1277"/>
                </a:lnTo>
                <a:lnTo>
                  <a:pt x="1021" y="1353"/>
                </a:lnTo>
                <a:lnTo>
                  <a:pt x="1036" y="1428"/>
                </a:lnTo>
                <a:lnTo>
                  <a:pt x="1055" y="1499"/>
                </a:lnTo>
                <a:lnTo>
                  <a:pt x="1081" y="1570"/>
                </a:lnTo>
                <a:lnTo>
                  <a:pt x="1111" y="1637"/>
                </a:lnTo>
                <a:lnTo>
                  <a:pt x="1146" y="1702"/>
                </a:lnTo>
                <a:lnTo>
                  <a:pt x="1187" y="1764"/>
                </a:lnTo>
                <a:lnTo>
                  <a:pt x="1231" y="1823"/>
                </a:lnTo>
                <a:lnTo>
                  <a:pt x="1278" y="1878"/>
                </a:lnTo>
                <a:lnTo>
                  <a:pt x="1331" y="1930"/>
                </a:lnTo>
                <a:lnTo>
                  <a:pt x="1387" y="1977"/>
                </a:lnTo>
                <a:lnTo>
                  <a:pt x="1447" y="2021"/>
                </a:lnTo>
                <a:lnTo>
                  <a:pt x="1508" y="2061"/>
                </a:lnTo>
                <a:lnTo>
                  <a:pt x="1574" y="2096"/>
                </a:lnTo>
                <a:lnTo>
                  <a:pt x="1643" y="2125"/>
                </a:lnTo>
                <a:lnTo>
                  <a:pt x="1714" y="2151"/>
                </a:lnTo>
                <a:lnTo>
                  <a:pt x="1786" y="2170"/>
                </a:lnTo>
                <a:lnTo>
                  <a:pt x="1861" y="2184"/>
                </a:lnTo>
                <a:lnTo>
                  <a:pt x="1939" y="2194"/>
                </a:lnTo>
                <a:lnTo>
                  <a:pt x="2018" y="2197"/>
                </a:lnTo>
                <a:lnTo>
                  <a:pt x="2097" y="2194"/>
                </a:lnTo>
                <a:lnTo>
                  <a:pt x="2174" y="2184"/>
                </a:lnTo>
                <a:lnTo>
                  <a:pt x="2249" y="2170"/>
                </a:lnTo>
                <a:lnTo>
                  <a:pt x="2323" y="2151"/>
                </a:lnTo>
                <a:lnTo>
                  <a:pt x="2393" y="2125"/>
                </a:lnTo>
                <a:lnTo>
                  <a:pt x="2462" y="2096"/>
                </a:lnTo>
                <a:lnTo>
                  <a:pt x="2527" y="2061"/>
                </a:lnTo>
                <a:lnTo>
                  <a:pt x="2590" y="2021"/>
                </a:lnTo>
                <a:lnTo>
                  <a:pt x="2649" y="1977"/>
                </a:lnTo>
                <a:lnTo>
                  <a:pt x="2704" y="1930"/>
                </a:lnTo>
                <a:lnTo>
                  <a:pt x="2757" y="1878"/>
                </a:lnTo>
                <a:lnTo>
                  <a:pt x="2805" y="1823"/>
                </a:lnTo>
                <a:lnTo>
                  <a:pt x="2849" y="1764"/>
                </a:lnTo>
                <a:lnTo>
                  <a:pt x="2889" y="1702"/>
                </a:lnTo>
                <a:lnTo>
                  <a:pt x="2924" y="1637"/>
                </a:lnTo>
                <a:lnTo>
                  <a:pt x="2955" y="1570"/>
                </a:lnTo>
                <a:lnTo>
                  <a:pt x="2980" y="1499"/>
                </a:lnTo>
                <a:lnTo>
                  <a:pt x="3000" y="1428"/>
                </a:lnTo>
                <a:lnTo>
                  <a:pt x="3015" y="1353"/>
                </a:lnTo>
                <a:lnTo>
                  <a:pt x="3024" y="1277"/>
                </a:lnTo>
                <a:lnTo>
                  <a:pt x="3026" y="1198"/>
                </a:lnTo>
                <a:lnTo>
                  <a:pt x="3024" y="1120"/>
                </a:lnTo>
                <a:lnTo>
                  <a:pt x="3015" y="1044"/>
                </a:lnTo>
                <a:lnTo>
                  <a:pt x="3000" y="969"/>
                </a:lnTo>
                <a:lnTo>
                  <a:pt x="2980" y="897"/>
                </a:lnTo>
                <a:lnTo>
                  <a:pt x="2955" y="827"/>
                </a:lnTo>
                <a:lnTo>
                  <a:pt x="2924" y="759"/>
                </a:lnTo>
                <a:lnTo>
                  <a:pt x="2889" y="694"/>
                </a:lnTo>
                <a:lnTo>
                  <a:pt x="2849" y="632"/>
                </a:lnTo>
                <a:lnTo>
                  <a:pt x="2805" y="574"/>
                </a:lnTo>
                <a:lnTo>
                  <a:pt x="2757" y="519"/>
                </a:lnTo>
                <a:lnTo>
                  <a:pt x="2704" y="467"/>
                </a:lnTo>
                <a:lnTo>
                  <a:pt x="2649" y="419"/>
                </a:lnTo>
                <a:lnTo>
                  <a:pt x="2590" y="376"/>
                </a:lnTo>
                <a:lnTo>
                  <a:pt x="2527" y="336"/>
                </a:lnTo>
                <a:lnTo>
                  <a:pt x="2462" y="301"/>
                </a:lnTo>
                <a:lnTo>
                  <a:pt x="2393" y="271"/>
                </a:lnTo>
                <a:lnTo>
                  <a:pt x="2323" y="246"/>
                </a:lnTo>
                <a:lnTo>
                  <a:pt x="2249" y="226"/>
                </a:lnTo>
                <a:lnTo>
                  <a:pt x="2174" y="211"/>
                </a:lnTo>
                <a:lnTo>
                  <a:pt x="2097" y="203"/>
                </a:lnTo>
                <a:lnTo>
                  <a:pt x="2018" y="200"/>
                </a:lnTo>
                <a:close/>
                <a:moveTo>
                  <a:pt x="2018" y="0"/>
                </a:moveTo>
                <a:lnTo>
                  <a:pt x="2018" y="0"/>
                </a:lnTo>
                <a:lnTo>
                  <a:pt x="2104" y="3"/>
                </a:lnTo>
                <a:lnTo>
                  <a:pt x="2189" y="11"/>
                </a:lnTo>
                <a:lnTo>
                  <a:pt x="2272" y="27"/>
                </a:lnTo>
                <a:lnTo>
                  <a:pt x="2352" y="46"/>
                </a:lnTo>
                <a:lnTo>
                  <a:pt x="2432" y="72"/>
                </a:lnTo>
                <a:lnTo>
                  <a:pt x="2508" y="102"/>
                </a:lnTo>
                <a:lnTo>
                  <a:pt x="2582" y="137"/>
                </a:lnTo>
                <a:lnTo>
                  <a:pt x="2652" y="177"/>
                </a:lnTo>
                <a:lnTo>
                  <a:pt x="2720" y="222"/>
                </a:lnTo>
                <a:lnTo>
                  <a:pt x="2784" y="271"/>
                </a:lnTo>
                <a:lnTo>
                  <a:pt x="2845" y="323"/>
                </a:lnTo>
                <a:lnTo>
                  <a:pt x="2902" y="380"/>
                </a:lnTo>
                <a:lnTo>
                  <a:pt x="2955" y="440"/>
                </a:lnTo>
                <a:lnTo>
                  <a:pt x="3005" y="503"/>
                </a:lnTo>
                <a:lnTo>
                  <a:pt x="3049" y="570"/>
                </a:lnTo>
                <a:lnTo>
                  <a:pt x="3090" y="640"/>
                </a:lnTo>
                <a:lnTo>
                  <a:pt x="3125" y="713"/>
                </a:lnTo>
                <a:lnTo>
                  <a:pt x="3156" y="788"/>
                </a:lnTo>
                <a:lnTo>
                  <a:pt x="3182" y="866"/>
                </a:lnTo>
                <a:lnTo>
                  <a:pt x="3202" y="947"/>
                </a:lnTo>
                <a:lnTo>
                  <a:pt x="3217" y="1028"/>
                </a:lnTo>
                <a:lnTo>
                  <a:pt x="3225" y="1113"/>
                </a:lnTo>
                <a:lnTo>
                  <a:pt x="3228" y="1198"/>
                </a:lnTo>
                <a:lnTo>
                  <a:pt x="3225" y="1284"/>
                </a:lnTo>
                <a:lnTo>
                  <a:pt x="3217" y="1367"/>
                </a:lnTo>
                <a:lnTo>
                  <a:pt x="3202" y="1450"/>
                </a:lnTo>
                <a:lnTo>
                  <a:pt x="3182" y="1530"/>
                </a:lnTo>
                <a:lnTo>
                  <a:pt x="3156" y="1607"/>
                </a:lnTo>
                <a:lnTo>
                  <a:pt x="3125" y="1683"/>
                </a:lnTo>
                <a:lnTo>
                  <a:pt x="3090" y="1756"/>
                </a:lnTo>
                <a:lnTo>
                  <a:pt x="3049" y="1826"/>
                </a:lnTo>
                <a:lnTo>
                  <a:pt x="3005" y="1892"/>
                </a:lnTo>
                <a:lnTo>
                  <a:pt x="2955" y="1957"/>
                </a:lnTo>
                <a:lnTo>
                  <a:pt x="2902" y="2017"/>
                </a:lnTo>
                <a:lnTo>
                  <a:pt x="2845" y="2073"/>
                </a:lnTo>
                <a:lnTo>
                  <a:pt x="2784" y="2126"/>
                </a:lnTo>
                <a:lnTo>
                  <a:pt x="2720" y="2174"/>
                </a:lnTo>
                <a:lnTo>
                  <a:pt x="2652" y="2219"/>
                </a:lnTo>
                <a:lnTo>
                  <a:pt x="2582" y="2259"/>
                </a:lnTo>
                <a:lnTo>
                  <a:pt x="2508" y="2294"/>
                </a:lnTo>
                <a:lnTo>
                  <a:pt x="2432" y="2324"/>
                </a:lnTo>
                <a:lnTo>
                  <a:pt x="2352" y="2350"/>
                </a:lnTo>
                <a:lnTo>
                  <a:pt x="2272" y="2369"/>
                </a:lnTo>
                <a:lnTo>
                  <a:pt x="2189" y="2385"/>
                </a:lnTo>
                <a:lnTo>
                  <a:pt x="2104" y="2393"/>
                </a:lnTo>
                <a:lnTo>
                  <a:pt x="2018" y="2396"/>
                </a:lnTo>
                <a:lnTo>
                  <a:pt x="1930" y="2393"/>
                </a:lnTo>
                <a:lnTo>
                  <a:pt x="1846" y="2384"/>
                </a:lnTo>
                <a:lnTo>
                  <a:pt x="1762" y="2369"/>
                </a:lnTo>
                <a:lnTo>
                  <a:pt x="1681" y="2349"/>
                </a:lnTo>
                <a:lnTo>
                  <a:pt x="1601" y="2323"/>
                </a:lnTo>
                <a:lnTo>
                  <a:pt x="1525" y="2292"/>
                </a:lnTo>
                <a:lnTo>
                  <a:pt x="1452" y="2256"/>
                </a:lnTo>
                <a:lnTo>
                  <a:pt x="610" y="3089"/>
                </a:lnTo>
                <a:lnTo>
                  <a:pt x="610" y="3089"/>
                </a:lnTo>
                <a:lnTo>
                  <a:pt x="581" y="3116"/>
                </a:lnTo>
                <a:lnTo>
                  <a:pt x="549" y="3139"/>
                </a:lnTo>
                <a:lnTo>
                  <a:pt x="514" y="3159"/>
                </a:lnTo>
                <a:lnTo>
                  <a:pt x="478" y="3174"/>
                </a:lnTo>
                <a:lnTo>
                  <a:pt x="438" y="3186"/>
                </a:lnTo>
                <a:lnTo>
                  <a:pt x="398" y="3193"/>
                </a:lnTo>
                <a:lnTo>
                  <a:pt x="356" y="3195"/>
                </a:lnTo>
                <a:lnTo>
                  <a:pt x="307" y="3192"/>
                </a:lnTo>
                <a:lnTo>
                  <a:pt x="262" y="3183"/>
                </a:lnTo>
                <a:lnTo>
                  <a:pt x="218" y="3168"/>
                </a:lnTo>
                <a:lnTo>
                  <a:pt x="176" y="3147"/>
                </a:lnTo>
                <a:lnTo>
                  <a:pt x="138" y="3122"/>
                </a:lnTo>
                <a:lnTo>
                  <a:pt x="104" y="3092"/>
                </a:lnTo>
                <a:lnTo>
                  <a:pt x="74" y="3059"/>
                </a:lnTo>
                <a:lnTo>
                  <a:pt x="48" y="3021"/>
                </a:lnTo>
                <a:lnTo>
                  <a:pt x="28" y="2980"/>
                </a:lnTo>
                <a:lnTo>
                  <a:pt x="12" y="2936"/>
                </a:lnTo>
                <a:lnTo>
                  <a:pt x="3" y="2891"/>
                </a:lnTo>
                <a:lnTo>
                  <a:pt x="0" y="2843"/>
                </a:lnTo>
                <a:lnTo>
                  <a:pt x="2" y="2801"/>
                </a:lnTo>
                <a:lnTo>
                  <a:pt x="9" y="2761"/>
                </a:lnTo>
                <a:lnTo>
                  <a:pt x="22" y="2723"/>
                </a:lnTo>
                <a:lnTo>
                  <a:pt x="37" y="2686"/>
                </a:lnTo>
                <a:lnTo>
                  <a:pt x="57" y="2652"/>
                </a:lnTo>
                <a:lnTo>
                  <a:pt x="80" y="2620"/>
                </a:lnTo>
                <a:lnTo>
                  <a:pt x="107" y="2592"/>
                </a:lnTo>
                <a:lnTo>
                  <a:pt x="106" y="2591"/>
                </a:lnTo>
                <a:lnTo>
                  <a:pt x="948" y="1758"/>
                </a:lnTo>
                <a:lnTo>
                  <a:pt x="912" y="1685"/>
                </a:lnTo>
                <a:lnTo>
                  <a:pt x="881" y="1609"/>
                </a:lnTo>
                <a:lnTo>
                  <a:pt x="854" y="1531"/>
                </a:lnTo>
                <a:lnTo>
                  <a:pt x="835" y="1451"/>
                </a:lnTo>
                <a:lnTo>
                  <a:pt x="819" y="1368"/>
                </a:lnTo>
                <a:lnTo>
                  <a:pt x="810" y="1284"/>
                </a:lnTo>
                <a:lnTo>
                  <a:pt x="807" y="1198"/>
                </a:lnTo>
                <a:lnTo>
                  <a:pt x="810" y="1113"/>
                </a:lnTo>
                <a:lnTo>
                  <a:pt x="819" y="1028"/>
                </a:lnTo>
                <a:lnTo>
                  <a:pt x="834" y="947"/>
                </a:lnTo>
                <a:lnTo>
                  <a:pt x="854" y="866"/>
                </a:lnTo>
                <a:lnTo>
                  <a:pt x="879" y="788"/>
                </a:lnTo>
                <a:lnTo>
                  <a:pt x="910" y="713"/>
                </a:lnTo>
                <a:lnTo>
                  <a:pt x="946" y="640"/>
                </a:lnTo>
                <a:lnTo>
                  <a:pt x="986" y="570"/>
                </a:lnTo>
                <a:lnTo>
                  <a:pt x="1031" y="503"/>
                </a:lnTo>
                <a:lnTo>
                  <a:pt x="1080" y="440"/>
                </a:lnTo>
                <a:lnTo>
                  <a:pt x="1134" y="380"/>
                </a:lnTo>
                <a:lnTo>
                  <a:pt x="1191" y="323"/>
                </a:lnTo>
                <a:lnTo>
                  <a:pt x="1252" y="271"/>
                </a:lnTo>
                <a:lnTo>
                  <a:pt x="1316" y="222"/>
                </a:lnTo>
                <a:lnTo>
                  <a:pt x="1384" y="177"/>
                </a:lnTo>
                <a:lnTo>
                  <a:pt x="1454" y="137"/>
                </a:lnTo>
                <a:lnTo>
                  <a:pt x="1528" y="102"/>
                </a:lnTo>
                <a:lnTo>
                  <a:pt x="1604" y="72"/>
                </a:lnTo>
                <a:lnTo>
                  <a:pt x="1683" y="46"/>
                </a:lnTo>
                <a:lnTo>
                  <a:pt x="1763" y="27"/>
                </a:lnTo>
                <a:lnTo>
                  <a:pt x="1847" y="11"/>
                </a:lnTo>
                <a:lnTo>
                  <a:pt x="1931" y="3"/>
                </a:lnTo>
                <a:lnTo>
                  <a:pt x="20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6" name="Rectangle 5"/>
          <p:cNvSpPr/>
          <p:nvPr/>
        </p:nvSpPr>
        <p:spPr>
          <a:xfrm>
            <a:off x="1981994" y="2667794"/>
            <a:ext cx="18364200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StringBuffer </a:t>
            </a:r>
            <a:r>
              <a:rPr lang="en-US" dirty="0"/>
              <a:t>class is used to create a </a:t>
            </a:r>
            <a:r>
              <a:rPr lang="en-US" b="1" dirty="0"/>
              <a:t>mutable</a:t>
            </a:r>
            <a:r>
              <a:rPr lang="en-US" dirty="0"/>
              <a:t> string object. It represents growable and writable character sequence</a:t>
            </a:r>
            <a:r>
              <a:rPr lang="en-US" dirty="0" smtClean="0"/>
              <a:t>.</a:t>
            </a:r>
            <a:r>
              <a:rPr lang="en-US" dirty="0"/>
              <a:t> It is also thread safe </a:t>
            </a:r>
            <a:r>
              <a:rPr lang="en-US" dirty="0" err="1"/>
              <a:t>i.e</a:t>
            </a:r>
            <a:r>
              <a:rPr lang="en-US" dirty="0"/>
              <a:t> multiple threads cannot access it simultaneously. </a:t>
            </a:r>
            <a:endParaRPr lang="en-US" dirty="0" smtClean="0"/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ethods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StringBuffer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append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insert</a:t>
            </a:r>
            <a:r>
              <a:rPr lang="en-US" dirty="0" smtClean="0"/>
              <a:t>()  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i="1" dirty="0"/>
              <a:t>StringBuffer</a:t>
            </a:r>
            <a:r>
              <a:rPr lang="en-US" dirty="0"/>
              <a:t> </a:t>
            </a:r>
            <a:r>
              <a:rPr lang="en-US" b="1" dirty="0"/>
              <a:t>insert</a:t>
            </a:r>
            <a:r>
              <a:rPr lang="en-US" dirty="0"/>
              <a:t>(</a:t>
            </a:r>
            <a:r>
              <a:rPr lang="en-US" i="1" dirty="0" err="1"/>
              <a:t>int</a:t>
            </a:r>
            <a:r>
              <a:rPr lang="en-US" i="1" dirty="0"/>
              <a:t> index</a:t>
            </a:r>
            <a:r>
              <a:rPr lang="en-US" dirty="0"/>
              <a:t>, </a:t>
            </a:r>
            <a:r>
              <a:rPr lang="en-US" i="1" dirty="0"/>
              <a:t>String </a:t>
            </a:r>
            <a:r>
              <a:rPr lang="en-US" i="1" dirty="0" err="1"/>
              <a:t>str</a:t>
            </a:r>
            <a:r>
              <a:rPr lang="en-US" dirty="0" smtClean="0"/>
              <a:t>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reverse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/>
              <a:t>capacity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dirty="0" err="1"/>
              <a:t>ensureCapacity</a:t>
            </a:r>
            <a:r>
              <a:rPr lang="en-US" dirty="0"/>
              <a:t>()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9069146" cy="4586445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String Builder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just"/>
            <a:r>
              <a:rPr lang="en-US" sz="4800" b="0" dirty="0" smtClean="0"/>
              <a:t>Java </a:t>
            </a:r>
            <a:r>
              <a:rPr lang="en-US" sz="4800" b="0" dirty="0"/>
              <a:t>StringBuilder class is used to create mutable (modifiable) string. The Java StringBuilder class is same as StringBuffer class except that it is </a:t>
            </a:r>
            <a:r>
              <a:rPr lang="en-US" sz="4800" b="0" dirty="0" smtClean="0"/>
              <a:t>non-synchronized (Not Thread Safe)</a:t>
            </a:r>
            <a:endParaRPr lang="en-US" sz="4800" dirty="0"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058194" y="2027584"/>
            <a:ext cx="5105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94" y="5258595"/>
            <a:ext cx="18897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8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Wrapper Classes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058194" y="2027584"/>
            <a:ext cx="617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58194" y="2362994"/>
            <a:ext cx="1844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Wrapper class in java provides the mechanism </a:t>
            </a:r>
            <a:r>
              <a:rPr lang="en-US" i="1" dirty="0"/>
              <a:t>to convert primitive into object and object into primitive</a:t>
            </a:r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94" y="4953794"/>
            <a:ext cx="18135600" cy="699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4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54" y="1096045"/>
            <a:ext cx="17101901" cy="1802637"/>
            <a:chOff x="1886648" y="1053149"/>
            <a:chExt cx="17101901" cy="1802637"/>
          </a:xfrm>
        </p:grpSpPr>
        <p:sp>
          <p:nvSpPr>
            <p:cNvPr id="2" name="Marcador de texto 4"/>
            <p:cNvSpPr txBox="1">
              <a:spLocks/>
            </p:cNvSpPr>
            <p:nvPr/>
          </p:nvSpPr>
          <p:spPr>
            <a:xfrm>
              <a:off x="1886648" y="1053149"/>
              <a:ext cx="17101901" cy="1802637"/>
            </a:xfrm>
            <a:prstGeom prst="rect">
              <a:avLst/>
            </a:prstGeom>
          </p:spPr>
          <p:txBody>
            <a:bodyPr/>
            <a:lstStyle>
              <a:lvl1pPr marL="0" indent="0" algn="l" defTabSz="1812040" rtl="0" eaLnBrk="1" latinLnBrk="0" hangingPunct="1">
                <a:spcBef>
                  <a:spcPct val="20000"/>
                </a:spcBef>
                <a:spcAft>
                  <a:spcPts val="1199"/>
                </a:spcAft>
                <a:buFont typeface="Arial" pitchFamily="34" charset="0"/>
                <a:buNone/>
                <a:defRPr sz="4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6009" indent="-362365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65040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71046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07706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983081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88908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795112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0111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00" dirty="0" smtClean="0">
                  <a:solidFill>
                    <a:schemeClr val="accent3">
                      <a:lumMod val="75000"/>
                    </a:schemeClr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Autoboxing and Unboxing</a:t>
              </a:r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pPr marL="1143000" indent="-1143000">
                <a:buAutoNum type="arabicPeriod"/>
              </a:pPr>
              <a:endParaRPr lang="en-US" sz="6000" b="0" dirty="0" smtClean="0"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  <a:p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4" name="10 Conector recto"/>
            <p:cNvCxnSpPr/>
            <p:nvPr/>
          </p:nvCxnSpPr>
          <p:spPr>
            <a:xfrm>
              <a:off x="1886648" y="2088264"/>
              <a:ext cx="92590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90754" y="2591594"/>
            <a:ext cx="19469840" cy="1264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utoboxing</a:t>
            </a:r>
            <a:r>
              <a:rPr lang="en-US" dirty="0"/>
              <a:t> and </a:t>
            </a:r>
            <a:r>
              <a:rPr lang="en-US" dirty="0" smtClean="0"/>
              <a:t>Unboxing</a:t>
            </a:r>
            <a:r>
              <a:rPr lang="en-US" dirty="0"/>
              <a:t> feature converts primitive into object and object into primitive automatically. The automatic conversion of primitive into object is known as A</a:t>
            </a:r>
            <a:r>
              <a:rPr lang="en-US" dirty="0" smtClean="0"/>
              <a:t>utoboxing </a:t>
            </a:r>
            <a:r>
              <a:rPr lang="en-US" dirty="0"/>
              <a:t>and vice-versa </a:t>
            </a:r>
            <a:r>
              <a:rPr lang="en-US" dirty="0" smtClean="0"/>
              <a:t>Unboxing.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Example: Primitive to </a:t>
            </a:r>
            <a:r>
              <a:rPr lang="en-US" dirty="0" smtClean="0">
                <a:solidFill>
                  <a:srgbClr val="FF0000"/>
                </a:solidFill>
              </a:rPr>
              <a:t>Wrapper</a:t>
            </a:r>
          </a:p>
          <a:p>
            <a:r>
              <a:rPr lang="en-US" b="1" dirty="0" err="1" smtClean="0"/>
              <a:t>int</a:t>
            </a:r>
            <a:r>
              <a:rPr lang="en-US" dirty="0"/>
              <a:t> a=20;  </a:t>
            </a:r>
          </a:p>
          <a:p>
            <a:r>
              <a:rPr lang="en-US" dirty="0"/>
              <a:t>Integer i=</a:t>
            </a:r>
            <a:r>
              <a:rPr lang="en-US" dirty="0" err="1"/>
              <a:t>Integer.valueOf</a:t>
            </a:r>
            <a:r>
              <a:rPr lang="en-US" dirty="0"/>
              <a:t>(a);//converting </a:t>
            </a:r>
            <a:r>
              <a:rPr lang="en-US" dirty="0" err="1"/>
              <a:t>int</a:t>
            </a:r>
            <a:r>
              <a:rPr lang="en-US" dirty="0"/>
              <a:t> into Integer  </a:t>
            </a:r>
          </a:p>
          <a:p>
            <a:r>
              <a:rPr lang="en-US" dirty="0"/>
              <a:t>Integer j=a;//</a:t>
            </a:r>
            <a:r>
              <a:rPr lang="en-US" dirty="0" err="1"/>
              <a:t>autoboxing</a:t>
            </a:r>
            <a:r>
              <a:rPr lang="en-US" dirty="0"/>
              <a:t>, now compiler will write </a:t>
            </a:r>
            <a:r>
              <a:rPr lang="en-US" dirty="0" err="1"/>
              <a:t>Integer.valueOf</a:t>
            </a:r>
            <a:r>
              <a:rPr lang="en-US" dirty="0"/>
              <a:t>(a) </a:t>
            </a:r>
            <a:r>
              <a:rPr lang="en-US" dirty="0" smtClean="0"/>
              <a:t>internally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Example: Wrapper to Primitive</a:t>
            </a:r>
          </a:p>
          <a:p>
            <a:r>
              <a:rPr lang="en-US" dirty="0" smtClean="0"/>
              <a:t>Integer</a:t>
            </a:r>
            <a:r>
              <a:rPr lang="en-US" dirty="0"/>
              <a:t> a=</a:t>
            </a:r>
            <a:r>
              <a:rPr lang="en-US" b="1" dirty="0"/>
              <a:t>new</a:t>
            </a:r>
            <a:r>
              <a:rPr lang="en-US" dirty="0"/>
              <a:t> Integer(3);    </a:t>
            </a:r>
          </a:p>
          <a:p>
            <a:r>
              <a:rPr lang="en-US" b="1" dirty="0" err="1"/>
              <a:t>int</a:t>
            </a:r>
            <a:r>
              <a:rPr lang="en-US" dirty="0"/>
              <a:t> i=</a:t>
            </a:r>
            <a:r>
              <a:rPr lang="en-US" dirty="0" err="1"/>
              <a:t>a.intValue</a:t>
            </a:r>
            <a:r>
              <a:rPr lang="en-US" dirty="0"/>
              <a:t>();//converting Integer to </a:t>
            </a:r>
            <a:r>
              <a:rPr lang="en-US" dirty="0" err="1"/>
              <a:t>int</a:t>
            </a:r>
            <a:r>
              <a:rPr lang="en-US" dirty="0"/>
              <a:t>  </a:t>
            </a:r>
          </a:p>
          <a:p>
            <a:r>
              <a:rPr lang="en-US" b="1" dirty="0" err="1"/>
              <a:t>int</a:t>
            </a:r>
            <a:r>
              <a:rPr lang="en-US" dirty="0"/>
              <a:t> j=a;//unboxing, now compiler will write </a:t>
            </a:r>
            <a:r>
              <a:rPr lang="en-US" dirty="0" err="1"/>
              <a:t>a.intValue</a:t>
            </a:r>
            <a:r>
              <a:rPr lang="en-US" dirty="0"/>
              <a:t>() internally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152538</TotalTime>
  <Words>183</Words>
  <Application>Microsoft Office PowerPoint</Application>
  <PresentationFormat>Custom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AVINASH</cp:lastModifiedBy>
  <cp:revision>12425</cp:revision>
  <dcterms:created xsi:type="dcterms:W3CDTF">2014-07-01T16:42:18Z</dcterms:created>
  <dcterms:modified xsi:type="dcterms:W3CDTF">2017-05-24T01:59:39Z</dcterms:modified>
</cp:coreProperties>
</file>