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2"/>
  </p:notesMasterIdLst>
  <p:handoutMasterIdLst>
    <p:handoutMasterId r:id="rId13"/>
  </p:handoutMasterIdLst>
  <p:sldIdLst>
    <p:sldId id="793" r:id="rId2"/>
    <p:sldId id="804" r:id="rId3"/>
    <p:sldId id="796" r:id="rId4"/>
    <p:sldId id="795" r:id="rId5"/>
    <p:sldId id="814" r:id="rId6"/>
    <p:sldId id="815" r:id="rId7"/>
    <p:sldId id="816" r:id="rId8"/>
    <p:sldId id="817" r:id="rId9"/>
    <p:sldId id="800" r:id="rId10"/>
    <p:sldId id="794" r:id="rId11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803" autoAdjust="0"/>
  </p:normalViewPr>
  <p:slideViewPr>
    <p:cSldViewPr>
      <p:cViewPr>
        <p:scale>
          <a:sx n="40" d="100"/>
          <a:sy n="40" d="100"/>
        </p:scale>
        <p:origin x="-390" y="180"/>
      </p:cViewPr>
      <p:guideLst>
        <p:guide orient="horz" pos="493"/>
        <p:guide orient="horz" pos="7496"/>
        <p:guide orient="horz" pos="2053"/>
        <p:guide orient="horz" pos="7949"/>
        <p:guide orient="horz" pos="1344"/>
        <p:guide orient="horz" pos="7042"/>
        <p:guide orient="horz" pos="7495"/>
        <p:guide orient="horz" pos="4320"/>
        <p:guide pos="7680"/>
        <p:guide pos="11536"/>
        <p:guide pos="14938"/>
        <p:guide pos="423"/>
        <p:guide pos="3825"/>
        <p:guide pos="876"/>
        <p:guide pos="7340"/>
        <p:guide pos="80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pPr/>
              <a:t>24/05/2017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pPr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pPr/>
              <a:t>24/05/2017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www.JanBaskTraining.com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 descr="Janbask Traini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26994" y="915194"/>
            <a:ext cx="3505200" cy="113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 Reflection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7544594" y="6790011"/>
            <a:ext cx="5410200" cy="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04744" y="3224927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D022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+mn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10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 E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xception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11049794" y="4953794"/>
            <a:ext cx="10896598" cy="5168924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java.lang.Class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java.lang.reflect.Field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java.lang.reflect.Method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java.lang.reflect.Constructor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java.lang.reflect.Modifier</a:t>
            </a:r>
            <a:endParaRPr lang="en-US" dirty="0"/>
          </a:p>
          <a:p>
            <a:pPr lvl="2"/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246689" y="2673329"/>
            <a:ext cx="106319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4" y="5489190"/>
            <a:ext cx="5457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texto 4"/>
          <p:cNvSpPr txBox="1">
            <a:spLocks/>
          </p:cNvSpPr>
          <p:nvPr/>
        </p:nvSpPr>
        <p:spPr>
          <a:xfrm>
            <a:off x="1616619" y="828125"/>
            <a:ext cx="17101901" cy="1458670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Introduction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8" name="10 Conector recto"/>
          <p:cNvCxnSpPr/>
          <p:nvPr/>
        </p:nvCxnSpPr>
        <p:spPr>
          <a:xfrm>
            <a:off x="2058194" y="2000691"/>
            <a:ext cx="457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8194" y="2515393"/>
            <a:ext cx="19050000" cy="1191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Java Reflection is a </a:t>
            </a:r>
            <a:r>
              <a:rPr lang="en-US" i="1" dirty="0"/>
              <a:t>process of examining or modifying the run time behavior of a class at run </a:t>
            </a:r>
            <a:r>
              <a:rPr lang="en-US" i="1" dirty="0" smtClean="0"/>
              <a:t>time.</a:t>
            </a:r>
          </a:p>
          <a:p>
            <a:pPr algn="just"/>
            <a:endParaRPr lang="en-US" i="1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Java.lang.class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java.lang.Class class performs mainly two tasks: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provides methods to get the metadata of a class at run time.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/>
              <a:t>provides methods to examine and change the run time behavior of a class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Ways to get class</a:t>
            </a:r>
            <a:r>
              <a:rPr lang="en-US" dirty="0" smtClean="0"/>
              <a:t> </a:t>
            </a:r>
          </a:p>
          <a:p>
            <a:pPr marL="914400" indent="-914400" algn="just">
              <a:buAutoNum type="arabicPeriod"/>
            </a:pPr>
            <a:r>
              <a:rPr lang="en-US" dirty="0" err="1" smtClean="0"/>
              <a:t>Class.forName</a:t>
            </a:r>
            <a:r>
              <a:rPr lang="en-US" dirty="0" smtClean="0"/>
              <a:t>()</a:t>
            </a:r>
          </a:p>
          <a:p>
            <a:pPr marL="914400" indent="-914400" algn="just">
              <a:buAutoNum type="arabicPeriod"/>
            </a:pPr>
            <a:r>
              <a:rPr lang="en-US" dirty="0" err="1" smtClean="0"/>
              <a:t>Object.getClass</a:t>
            </a:r>
            <a:r>
              <a:rPr lang="en-US" dirty="0" smtClean="0"/>
              <a:t>()</a:t>
            </a:r>
          </a:p>
          <a:p>
            <a:pPr marL="914400" indent="-914400" algn="just">
              <a:buAutoNum type="arabicPeriod"/>
            </a:pPr>
            <a:r>
              <a:rPr lang="en-US" dirty="0" err="1" smtClean="0"/>
              <a:t>Class.class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java.lang.Class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246688" y="2134394"/>
            <a:ext cx="52979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04" y="2591594"/>
            <a:ext cx="18333890" cy="962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java.lang.Reflect.Field</a:t>
            </a:r>
            <a:endParaRPr lang="en-US" sz="6600" dirty="0" smtClean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 </a:t>
            </a:r>
            <a:r>
              <a:rPr lang="en-US" dirty="0"/>
              <a:t>Field</a:t>
            </a:r>
            <a:r>
              <a:rPr lang="en-US" dirty="0"/>
              <a:t> provides information about, and dynamic access to, a single field of a class or an interface. The reflected field may be a class (static) field or an instance field</a:t>
            </a:r>
            <a:r>
              <a:rPr lang="en-US" dirty="0" smtClean="0"/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pPr algn="just"/>
            <a:endParaRPr lang="en-US" dirty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/>
              <a:t>getDeclaredField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 smtClean="0"/>
              <a:t>getField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/>
              <a:t>getDeclaredFields</a:t>
            </a:r>
            <a:r>
              <a:rPr lang="en-US" dirty="0" smtClean="0"/>
              <a:t>()  --</a:t>
            </a:r>
            <a:r>
              <a:rPr lang="en-US" dirty="0"/>
              <a:t>All the fields, regardless of their accessibility </a:t>
            </a:r>
            <a:endParaRPr lang="en-US" dirty="0" smtClean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/>
              <a:t>getFields</a:t>
            </a:r>
            <a:r>
              <a:rPr lang="en-US" dirty="0" smtClean="0"/>
              <a:t>() -- </a:t>
            </a:r>
            <a:r>
              <a:rPr lang="en-US" dirty="0"/>
              <a:t>All the </a:t>
            </a:r>
            <a:r>
              <a:rPr lang="en-US" dirty="0"/>
              <a:t>public</a:t>
            </a:r>
            <a:r>
              <a:rPr lang="en-US" dirty="0"/>
              <a:t> fields up the entire class hierarchy</a:t>
            </a:r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79284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java.lang.Reflect.Method</a:t>
            </a:r>
            <a:endParaRPr lang="en-US" sz="6600" dirty="0" smtClean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 </a:t>
            </a:r>
            <a:r>
              <a:rPr lang="en-US" dirty="0"/>
              <a:t>Method</a:t>
            </a:r>
            <a:r>
              <a:rPr lang="en-US" dirty="0"/>
              <a:t> provides information about, and access to, a single method on a class or interface. The reflected method may be a class method or an instance </a:t>
            </a:r>
            <a:r>
              <a:rPr lang="en-US" dirty="0" smtClean="0"/>
              <a:t>method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pPr algn="just"/>
            <a:endParaRPr lang="en-US" dirty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 smtClean="0"/>
              <a:t>getDeclaredMethod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 smtClean="0"/>
              <a:t>getMethod</a:t>
            </a:r>
            <a:r>
              <a:rPr lang="en-US" dirty="0" smtClean="0"/>
              <a:t>()</a:t>
            </a:r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 smtClean="0"/>
              <a:t>getDeclaredMethods</a:t>
            </a:r>
            <a:r>
              <a:rPr lang="en-US" dirty="0" smtClean="0"/>
              <a:t>()  --</a:t>
            </a:r>
            <a:r>
              <a:rPr lang="en-US" dirty="0"/>
              <a:t>All the </a:t>
            </a:r>
            <a:r>
              <a:rPr lang="en-US" dirty="0" smtClean="0"/>
              <a:t>method </a:t>
            </a:r>
            <a:r>
              <a:rPr lang="en-US" dirty="0"/>
              <a:t>regardless of their accessibility </a:t>
            </a:r>
            <a:endParaRPr lang="en-US" dirty="0" smtClean="0"/>
          </a:p>
          <a:p>
            <a:pPr marL="685800" indent="-685800" algn="just">
              <a:buFont typeface="Arial" pitchFamily="34" charset="0"/>
              <a:buChar char="•"/>
            </a:pPr>
            <a:r>
              <a:rPr lang="en-US" dirty="0" err="1" smtClean="0"/>
              <a:t>getMethods</a:t>
            </a:r>
            <a:r>
              <a:rPr lang="en-US" dirty="0" smtClean="0"/>
              <a:t>() -- </a:t>
            </a:r>
            <a:r>
              <a:rPr lang="en-US" dirty="0"/>
              <a:t>All the </a:t>
            </a:r>
            <a:r>
              <a:rPr lang="en-US" dirty="0"/>
              <a:t>public</a:t>
            </a:r>
            <a:r>
              <a:rPr lang="en-US" dirty="0"/>
              <a:t> </a:t>
            </a:r>
            <a:r>
              <a:rPr lang="en-US" dirty="0" smtClean="0"/>
              <a:t>method up </a:t>
            </a:r>
            <a:r>
              <a:rPr lang="en-US" dirty="0"/>
              <a:t>the entire class hierarchy</a:t>
            </a:r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89952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java.lang.Reflect.Constructor</a:t>
            </a:r>
            <a:endParaRPr lang="en-US" sz="6600" dirty="0" smtClean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</a:t>
            </a:r>
            <a:r>
              <a:rPr lang="en-US" dirty="0"/>
              <a:t> provides information about, and access to, a single constructor for a class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getDeclaredConstructors</a:t>
            </a:r>
            <a:r>
              <a:rPr lang="en-US" dirty="0" smtClean="0"/>
              <a:t>()- All </a:t>
            </a:r>
            <a:r>
              <a:rPr lang="en-US" dirty="0"/>
              <a:t>the </a:t>
            </a:r>
            <a:r>
              <a:rPr lang="en-US" dirty="0" smtClean="0"/>
              <a:t>constructor regardless </a:t>
            </a:r>
            <a:r>
              <a:rPr lang="en-US" dirty="0"/>
              <a:t>of their accessibility </a:t>
            </a:r>
            <a:endParaRPr lang="en-US" dirty="0" smtClean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getConstructors</a:t>
            </a:r>
            <a:r>
              <a:rPr lang="en-US" dirty="0" smtClean="0"/>
              <a:t>() - </a:t>
            </a:r>
            <a:r>
              <a:rPr lang="en-US" dirty="0"/>
              <a:t>All the </a:t>
            </a:r>
            <a:r>
              <a:rPr lang="en-US" dirty="0"/>
              <a:t>public</a:t>
            </a:r>
            <a:r>
              <a:rPr lang="en-US" dirty="0"/>
              <a:t> </a:t>
            </a:r>
            <a:r>
              <a:rPr lang="en-US" dirty="0"/>
              <a:t> constructor </a:t>
            </a:r>
            <a:r>
              <a:rPr lang="en-US" dirty="0" smtClean="0"/>
              <a:t>up </a:t>
            </a:r>
            <a:r>
              <a:rPr lang="en-US" dirty="0"/>
              <a:t>the entire class hierarchy</a:t>
            </a:r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103668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java.lang.reflect.Modifier</a:t>
            </a:r>
            <a:endParaRPr lang="en-US" sz="6600" dirty="0" smtClean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Modifier class provides static methods and constants to decode class and member access modifiers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endParaRPr lang="en-US" dirty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isPublic</a:t>
            </a:r>
            <a:r>
              <a:rPr lang="en-US" dirty="0" smtClean="0"/>
              <a:t>()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isPrivate</a:t>
            </a:r>
            <a:r>
              <a:rPr lang="en-US" dirty="0" smtClean="0"/>
              <a:t>()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isProtected</a:t>
            </a:r>
            <a:r>
              <a:rPr lang="en-US" dirty="0" smtClean="0"/>
              <a:t>()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isFinal</a:t>
            </a:r>
            <a:r>
              <a:rPr lang="en-US" dirty="0" smtClean="0"/>
              <a:t>()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isVolatile</a:t>
            </a:r>
            <a:r>
              <a:rPr lang="en-US" dirty="0" smtClean="0"/>
              <a:t>()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 err="1" smtClean="0"/>
              <a:t>isStatic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92238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7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</a:t>
            </a:r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Next Chapter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3201194" y="3963194"/>
            <a:ext cx="16102389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794" y="4420394"/>
            <a:ext cx="106672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</a:t>
            </a:r>
            <a:r>
              <a:rPr lang="en-US" dirty="0" smtClean="0">
                <a:solidFill>
                  <a:srgbClr val="FF0000"/>
                </a:solidFill>
              </a:rPr>
              <a:t>Bean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685800" indent="-685800">
              <a:buFont typeface="Wingdings" pitchFamily="2" charset="2"/>
              <a:buChar char="Ø"/>
            </a:pPr>
            <a:r>
              <a:rPr lang="en-US" dirty="0" smtClean="0"/>
              <a:t>Bean Properties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dirty="0" smtClean="0"/>
              <a:t>Bean Methods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dirty="0" smtClean="0"/>
              <a:t>Bean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152594</TotalTime>
  <Words>76</Words>
  <Application>Microsoft Office PowerPoint</Application>
  <PresentationFormat>Custom</PresentationFormat>
  <Paragraphs>67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AVINASH</cp:lastModifiedBy>
  <cp:revision>12459</cp:revision>
  <dcterms:created xsi:type="dcterms:W3CDTF">2014-07-01T16:42:18Z</dcterms:created>
  <dcterms:modified xsi:type="dcterms:W3CDTF">2017-05-24T16:13:52Z</dcterms:modified>
</cp:coreProperties>
</file>