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8"/>
  </p:notesMasterIdLst>
  <p:handoutMasterIdLst>
    <p:handoutMasterId r:id="rId19"/>
  </p:handoutMasterIdLst>
  <p:sldIdLst>
    <p:sldId id="793" r:id="rId2"/>
    <p:sldId id="804" r:id="rId3"/>
    <p:sldId id="796" r:id="rId4"/>
    <p:sldId id="795" r:id="rId5"/>
    <p:sldId id="814" r:id="rId6"/>
    <p:sldId id="815" r:id="rId7"/>
    <p:sldId id="816" r:id="rId8"/>
    <p:sldId id="817" r:id="rId9"/>
    <p:sldId id="818" r:id="rId10"/>
    <p:sldId id="819" r:id="rId11"/>
    <p:sldId id="820" r:id="rId12"/>
    <p:sldId id="821" r:id="rId13"/>
    <p:sldId id="822" r:id="rId14"/>
    <p:sldId id="823" r:id="rId15"/>
    <p:sldId id="800" r:id="rId16"/>
    <p:sldId id="794" r:id="rId17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6803" autoAdjust="0"/>
  </p:normalViewPr>
  <p:slideViewPr>
    <p:cSldViewPr>
      <p:cViewPr>
        <p:scale>
          <a:sx n="40" d="100"/>
          <a:sy n="40" d="100"/>
        </p:scale>
        <p:origin x="-390" y="222"/>
      </p:cViewPr>
      <p:guideLst>
        <p:guide orient="horz" pos="493"/>
        <p:guide orient="horz" pos="7496"/>
        <p:guide orient="horz" pos="2053"/>
        <p:guide orient="horz" pos="7949"/>
        <p:guide orient="horz" pos="1344"/>
        <p:guide orient="horz" pos="7042"/>
        <p:guide orient="horz" pos="7495"/>
        <p:guide orient="horz" pos="4320"/>
        <p:guide pos="7680"/>
        <p:guide pos="11536"/>
        <p:guide pos="14938"/>
        <p:guide pos="423"/>
        <p:guide pos="3825"/>
        <p:guide pos="876"/>
        <p:guide pos="7340"/>
        <p:guide pos="802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pPr/>
              <a:t>01/06/2017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pPr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pPr/>
              <a:t>01/06/2017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www.JanBaskTraining.com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2" name="Picture 4" descr="Janbask Traini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126994" y="915194"/>
            <a:ext cx="3505200" cy="1130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Multithreading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7468394" y="6790011"/>
            <a:ext cx="5486400" cy="0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04744" y="3224927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D022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Thread Join()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48042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35524" y="2855787"/>
            <a:ext cx="1836787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join() method waits for a thread to die. In other words, it causes the currently running threads to stop executing until the thread it joins with completes its task</a:t>
            </a:r>
            <a:r>
              <a:rPr lang="en-US" dirty="0" smtClean="0"/>
              <a:t>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public void join()throws </a:t>
            </a:r>
            <a:r>
              <a:rPr lang="en-US" dirty="0" err="1"/>
              <a:t>InterruptedException</a:t>
            </a:r>
            <a:endParaRPr lang="en-US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public void join(long milliseconds)throws </a:t>
            </a:r>
            <a:r>
              <a:rPr lang="en-US" dirty="0" err="1"/>
              <a:t>InterruptedException</a:t>
            </a:r>
            <a:endParaRPr lang="en-US" dirty="0"/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Use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If we want maintain the sequence of completion of work then we use join the maintain the sequence.</a:t>
            </a:r>
            <a:endParaRPr lang="en-US" dirty="0"/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Synchronization</a:t>
            </a:r>
            <a:endParaRPr lang="en-US" sz="6600" dirty="0" smtClean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57186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35524" y="2855787"/>
            <a:ext cx="18367870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Synchronization in java is the capability </a:t>
            </a:r>
            <a:r>
              <a:rPr lang="en-US" i="1" dirty="0"/>
              <a:t>to control the access of multiple threads to any shared resource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Java Synchronization is better option where we want to allow only one thread to access the shared resource.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There are two types of thread synchronization mutual exclusive and inter-thread communication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/>
              <a:t>Mutual Exclusive</a:t>
            </a:r>
          </a:p>
          <a:p>
            <a:pPr marL="1894083" lvl="1" indent="-685800" algn="just">
              <a:buFont typeface="Wingdings" pitchFamily="2" charset="2"/>
              <a:buChar char="§"/>
            </a:pPr>
            <a:r>
              <a:rPr lang="en-US" dirty="0"/>
              <a:t>Synchronized method.</a:t>
            </a:r>
          </a:p>
          <a:p>
            <a:pPr marL="1894083" lvl="1" indent="-685800" algn="just">
              <a:buFont typeface="Wingdings" pitchFamily="2" charset="2"/>
              <a:buChar char="§"/>
            </a:pPr>
            <a:r>
              <a:rPr lang="en-US" dirty="0"/>
              <a:t>Synchronized block.</a:t>
            </a:r>
          </a:p>
          <a:p>
            <a:pPr marL="1894083" lvl="1" indent="-685800" algn="just">
              <a:buFont typeface="Wingdings" pitchFamily="2" charset="2"/>
              <a:buChar char="§"/>
            </a:pPr>
            <a:r>
              <a:rPr lang="en-US" dirty="0"/>
              <a:t>static synchronization.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/>
              <a:t>Cooperation (Inter-thread communication in java)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9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Inter-thread communication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100620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35524" y="2855787"/>
            <a:ext cx="18367870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Inter-thread communication or Co-operation is all about allowing synchronized threads to communicate with each other</a:t>
            </a:r>
            <a:r>
              <a:rPr lang="en-US" dirty="0" smtClean="0"/>
              <a:t>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It is implemented by following methods of Object class: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/>
              <a:t>wait()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/>
              <a:t>notify()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err="1"/>
              <a:t>notifyAll</a:t>
            </a:r>
            <a:r>
              <a:rPr lang="en-US" dirty="0" smtClean="0"/>
              <a:t>()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Wait()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Causes current thread to release the lock and wait until either another thread invokes the notify() method or the </a:t>
            </a:r>
            <a:r>
              <a:rPr lang="en-US" dirty="0" err="1"/>
              <a:t>notifyAll</a:t>
            </a:r>
            <a:r>
              <a:rPr lang="en-US" dirty="0"/>
              <a:t>() method for this object, or a specified amount of time has elapsed.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5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Inter-thread communication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100620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35524" y="2855787"/>
            <a:ext cx="183678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notify()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Wakes up a single thread that is waiting on this object's monitor. If any threads are waiting on this object, one of them is chosen to be awakened. 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notifyAll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Wakes up all threads that are waiting on this object's monitor</a:t>
            </a:r>
          </a:p>
        </p:txBody>
      </p:sp>
    </p:spTree>
    <p:extLst>
      <p:ext uri="{BB962C8B-B14F-4D97-AF65-F5344CB8AC3E}">
        <p14:creationId xmlns:p14="http://schemas.microsoft.com/office/powerpoint/2010/main" val="3255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Inter-thread communication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100620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24" y="2855786"/>
            <a:ext cx="19035344" cy="811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Next Chapter ?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3201194" y="3963194"/>
            <a:ext cx="16102389" cy="2091158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44965" y="3348404"/>
            <a:ext cx="10058617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IO STREAMS &amp; </a:t>
            </a:r>
            <a:r>
              <a:rPr lang="en-US" dirty="0" smtClean="0">
                <a:solidFill>
                  <a:srgbClr val="FF0000"/>
                </a:solidFill>
              </a:rPr>
              <a:t>SERIALIZATION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File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Input Stream</a:t>
            </a:r>
            <a:endParaRPr lang="en-US" dirty="0" smtClean="0"/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Output Stream</a:t>
            </a:r>
            <a:endParaRPr lang="en-US" dirty="0" smtClean="0"/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Reader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Writer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Serialization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Deserialization</a:t>
            </a:r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0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  <a:endParaRPr lang="en-US" sz="5400" b="1" dirty="0">
              <a:solidFill>
                <a:schemeClr val="accent3">
                  <a:lumMod val="75000"/>
                </a:schemeClr>
              </a:solidFill>
              <a:latin typeface="+mn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16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 E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xception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1"/>
          <p:cNvSpPr/>
          <p:nvPr/>
        </p:nvSpPr>
        <p:spPr>
          <a:xfrm>
            <a:off x="10752632" y="3658394"/>
            <a:ext cx="11193760" cy="9600906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Introduction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Defining, Instantiating, and Starting threads 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Extending Thread class implementing Runnable interface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Main thread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Thread Priorities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Thread names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Sleep(), Join()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Synchronization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Inter thread communication</a:t>
            </a:r>
          </a:p>
          <a:p>
            <a:pPr marL="2988081" lvl="2" indent="-571500">
              <a:buFont typeface="Wingdings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2246689" y="2673329"/>
            <a:ext cx="1063190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94" y="5489190"/>
            <a:ext cx="54578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Marcador de texto 4"/>
          <p:cNvSpPr txBox="1">
            <a:spLocks/>
          </p:cNvSpPr>
          <p:nvPr/>
        </p:nvSpPr>
        <p:spPr>
          <a:xfrm>
            <a:off x="1616619" y="828125"/>
            <a:ext cx="17101901" cy="1458670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 Introduction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8" name="10 Conector recto"/>
          <p:cNvCxnSpPr/>
          <p:nvPr/>
        </p:nvCxnSpPr>
        <p:spPr>
          <a:xfrm>
            <a:off x="2058194" y="2000691"/>
            <a:ext cx="457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58194" y="2515393"/>
            <a:ext cx="1905000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Multithreading in java is a process of executing multiple threads </a:t>
            </a:r>
            <a:r>
              <a:rPr lang="en-US" dirty="0" smtClean="0"/>
              <a:t>simultaneously. Thread </a:t>
            </a:r>
            <a:r>
              <a:rPr lang="en-US" dirty="0"/>
              <a:t>is basically a lightweight sub-process, a smallest unit of processing. Multiprocessing and multithreading, both are used to achieve multitasking.</a:t>
            </a:r>
          </a:p>
          <a:p>
            <a:pPr algn="just"/>
            <a:endParaRPr lang="en-US" i="1" dirty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Advantages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1) It doesn't block the user because threads are independent and you can perform multiple operations at same time.</a:t>
            </a:r>
          </a:p>
          <a:p>
            <a:pPr algn="just"/>
            <a:r>
              <a:rPr lang="en-US" dirty="0"/>
              <a:t>2) You can perform many operations together so it saves time.</a:t>
            </a:r>
          </a:p>
          <a:p>
            <a:pPr algn="just"/>
            <a:r>
              <a:rPr lang="en-US" dirty="0"/>
              <a:t>3) Threads are independent so it doesn't affect other threads if exception occur in a single thread.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Life Cycle of Thread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 smtClean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2246688" y="2134394"/>
            <a:ext cx="70505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794" y="2747706"/>
            <a:ext cx="15156795" cy="99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Create Thread </a:t>
            </a: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5524" y="2591594"/>
            <a:ext cx="1998222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ways to create a thread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By extending Thread class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By implementing Runnable interface</a:t>
            </a:r>
            <a:r>
              <a:rPr lang="en-US" dirty="0" smtClean="0"/>
              <a:t>.</a:t>
            </a:r>
          </a:p>
          <a:p>
            <a:pPr marL="685800" indent="-6858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Thread Class</a:t>
            </a:r>
          </a:p>
          <a:p>
            <a:endParaRPr lang="en-US" dirty="0"/>
          </a:p>
          <a:p>
            <a:pPr algn="just"/>
            <a:r>
              <a:rPr lang="en-US" dirty="0"/>
              <a:t>Thread class provide constructors and methods to create and perform operations on a </a:t>
            </a:r>
            <a:r>
              <a:rPr lang="en-US" dirty="0" smtClean="0"/>
              <a:t>thread. Thread </a:t>
            </a:r>
            <a:r>
              <a:rPr lang="en-US" dirty="0"/>
              <a:t>class extends Object class and implements Runnable interface.</a:t>
            </a:r>
          </a:p>
          <a:p>
            <a:pPr algn="just"/>
            <a:endParaRPr lang="en-US" dirty="0"/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51852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Thread Class Method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73188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87" y="2591594"/>
            <a:ext cx="17101901" cy="938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80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Runnable Interface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67854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35524" y="2855787"/>
            <a:ext cx="18367870" cy="1191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buFont typeface="Arial" pitchFamily="34" charset="0"/>
              <a:buChar char="•"/>
            </a:pPr>
            <a:r>
              <a:rPr lang="en-US" dirty="0"/>
              <a:t>The Runnable interface should be implemented by any class whose instances are intended to be executed by a thread. </a:t>
            </a:r>
            <a:endParaRPr lang="en-US" dirty="0" smtClean="0"/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smtClean="0"/>
              <a:t>Runnable </a:t>
            </a:r>
            <a:r>
              <a:rPr lang="en-US" dirty="0"/>
              <a:t>interface have only one method named run().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/>
              <a:t>public void run(): is used to perform action for a thread</a:t>
            </a:r>
            <a:r>
              <a:rPr lang="en-US" dirty="0" smtClean="0"/>
              <a:t>.</a:t>
            </a:r>
          </a:p>
          <a:p>
            <a:pPr marL="685800" indent="-685800" algn="just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Starting a </a:t>
            </a:r>
            <a:r>
              <a:rPr lang="en-US" dirty="0" smtClean="0">
                <a:solidFill>
                  <a:srgbClr val="FF0000"/>
                </a:solidFill>
              </a:rPr>
              <a:t>thread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start() method of Thread class is used to start a newly created thread. It performs following </a:t>
            </a:r>
            <a:r>
              <a:rPr lang="en-US" dirty="0" smtClean="0"/>
              <a:t>tasks</a:t>
            </a:r>
          </a:p>
          <a:p>
            <a:pPr algn="just"/>
            <a:endParaRPr lang="en-US" dirty="0"/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new thread </a:t>
            </a:r>
            <a:r>
              <a:rPr lang="en-US" dirty="0" smtClean="0"/>
              <a:t>starts.</a:t>
            </a:r>
            <a:endParaRPr lang="en-US" dirty="0"/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/>
              <a:t>The thread moves from New state to the Runnable state.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/>
              <a:t>When the thread gets a chance to execute, its target run() method will run.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2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Thread Priority and Names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94524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35524" y="2855787"/>
            <a:ext cx="1836787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Each thread have a priority. Priorities are represented by a number between 1 and 10. In most cases, thread </a:t>
            </a:r>
            <a:r>
              <a:rPr lang="en-US" dirty="0" smtClean="0"/>
              <a:t>scheduler </a:t>
            </a:r>
            <a:r>
              <a:rPr lang="en-US" dirty="0"/>
              <a:t>schedules the threads according to their </a:t>
            </a:r>
            <a:r>
              <a:rPr lang="en-US" dirty="0" smtClean="0"/>
              <a:t>priority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3 constants </a:t>
            </a:r>
            <a:r>
              <a:rPr lang="en-US" dirty="0" smtClean="0">
                <a:solidFill>
                  <a:srgbClr val="FF0000"/>
                </a:solidFill>
              </a:rPr>
              <a:t>defined </a:t>
            </a:r>
            <a:r>
              <a:rPr lang="en-US" dirty="0">
                <a:solidFill>
                  <a:srgbClr val="FF0000"/>
                </a:solidFill>
              </a:rPr>
              <a:t>in Thread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</a:p>
          <a:p>
            <a:pPr algn="just"/>
            <a:endParaRPr lang="en-US" dirty="0" smtClean="0"/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MIN_PRIORITY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NORM_PRIORITY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MAX_PRIORITY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Default priority of a thread is 5 (NORM_PRIORITY). The value of MIN_PRIORITY is 1 and the value of MAX_PRIORITY is 10.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Thread Sleep()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54138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35524" y="2855787"/>
            <a:ext cx="18367870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sleep() method of Thread class is used to sleep a thread for the specified amount of time.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public static void sleep(long </a:t>
            </a:r>
            <a:r>
              <a:rPr lang="en-US" dirty="0" err="1"/>
              <a:t>miliseconds</a:t>
            </a:r>
            <a:r>
              <a:rPr lang="en-US" dirty="0"/>
              <a:t>)throws </a:t>
            </a:r>
            <a:r>
              <a:rPr lang="en-US" dirty="0" err="1"/>
              <a:t>InterruptedException</a:t>
            </a:r>
            <a:endParaRPr lang="en-US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public static void sleep(long </a:t>
            </a:r>
            <a:r>
              <a:rPr lang="en-US" dirty="0" err="1"/>
              <a:t>miliseconds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nanos</a:t>
            </a:r>
            <a:r>
              <a:rPr lang="en-US" dirty="0"/>
              <a:t>)throws </a:t>
            </a:r>
            <a:r>
              <a:rPr lang="en-US" dirty="0" err="1"/>
              <a:t>InterruptedException</a:t>
            </a:r>
            <a:endParaRPr lang="en-US" dirty="0"/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Use 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As </a:t>
            </a:r>
            <a:r>
              <a:rPr lang="en-US" dirty="0"/>
              <a:t>we know that at a time only one thread is executed. If you sleep a thread for the specified time, the thread scheduler picks up another thread and so on.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153421</TotalTime>
  <Words>441</Words>
  <Application>Microsoft Office PowerPoint</Application>
  <PresentationFormat>Custom</PresentationFormat>
  <Paragraphs>117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AVINASH</cp:lastModifiedBy>
  <cp:revision>12530</cp:revision>
  <dcterms:created xsi:type="dcterms:W3CDTF">2014-07-01T16:42:18Z</dcterms:created>
  <dcterms:modified xsi:type="dcterms:W3CDTF">2017-06-01T00:48:13Z</dcterms:modified>
</cp:coreProperties>
</file>