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530" r:id="rId5"/>
    <p:sldId id="531" r:id="rId6"/>
    <p:sldId id="533" r:id="rId7"/>
    <p:sldId id="567" r:id="rId8"/>
    <p:sldId id="547" r:id="rId9"/>
    <p:sldId id="548" r:id="rId10"/>
    <p:sldId id="549" r:id="rId11"/>
    <p:sldId id="550" r:id="rId12"/>
    <p:sldId id="551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1" r:id="rId21"/>
    <p:sldId id="562" r:id="rId22"/>
    <p:sldId id="563" r:id="rId23"/>
    <p:sldId id="564" r:id="rId24"/>
    <p:sldId id="566" r:id="rId25"/>
    <p:sldId id="565" r:id="rId26"/>
    <p:sldId id="543" r:id="rId27"/>
    <p:sldId id="5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enkatesh" userId="33cf03d3e093a57a" providerId="LiveId" clId="{553A7B65-7A44-47B5-8086-78758BC21817}"/>
    <pc:docChg chg="undo redo custSel addSld delSld modSld sldOrd">
      <pc:chgData name="Aditya venkatesh" userId="33cf03d3e093a57a" providerId="LiveId" clId="{553A7B65-7A44-47B5-8086-78758BC21817}" dt="2023-10-25T08:54:07.563" v="1865" actId="14100"/>
      <pc:docMkLst>
        <pc:docMk/>
      </pc:docMkLst>
      <pc:sldChg chg="modSp mod">
        <pc:chgData name="Aditya venkatesh" userId="33cf03d3e093a57a" providerId="LiveId" clId="{553A7B65-7A44-47B5-8086-78758BC21817}" dt="2023-10-25T08:52:28.715" v="1836" actId="20577"/>
        <pc:sldMkLst>
          <pc:docMk/>
          <pc:sldMk cId="1723491119" sldId="530"/>
        </pc:sldMkLst>
        <pc:spChg chg="mod">
          <ac:chgData name="Aditya venkatesh" userId="33cf03d3e093a57a" providerId="LiveId" clId="{553A7B65-7A44-47B5-8086-78758BC21817}" dt="2023-10-25T08:41:12.011" v="1695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Aditya venkatesh" userId="33cf03d3e093a57a" providerId="LiveId" clId="{553A7B65-7A44-47B5-8086-78758BC21817}" dt="2023-10-25T08:52:28.715" v="1836" actId="20577"/>
          <ac:spMkLst>
            <pc:docMk/>
            <pc:sldMk cId="1723491119" sldId="530"/>
            <ac:spMk id="3" creationId="{696329B1-2D04-0F3A-1081-C5117D8CE122}"/>
          </ac:spMkLst>
        </pc:spChg>
      </pc:sldChg>
      <pc:sldChg chg="delSp mod">
        <pc:chgData name="Aditya venkatesh" userId="33cf03d3e093a57a" providerId="LiveId" clId="{553A7B65-7A44-47B5-8086-78758BC21817}" dt="2023-10-25T08:06:30.377" v="1020" actId="21"/>
        <pc:sldMkLst>
          <pc:docMk/>
          <pc:sldMk cId="3548027083" sldId="531"/>
        </pc:sldMkLst>
        <pc:spChg chg="del">
          <ac:chgData name="Aditya venkatesh" userId="33cf03d3e093a57a" providerId="LiveId" clId="{553A7B65-7A44-47B5-8086-78758BC21817}" dt="2023-10-25T08:06:30.377" v="1020" actId="21"/>
          <ac:spMkLst>
            <pc:docMk/>
            <pc:sldMk cId="3548027083" sldId="531"/>
            <ac:spMk id="4" creationId="{DDD0AE42-75AF-229C-2692-C10ADA4FFA83}"/>
          </ac:spMkLst>
        </pc:spChg>
      </pc:sldChg>
      <pc:sldChg chg="addSp delSp modSp mod modClrScheme chgLayout">
        <pc:chgData name="Aditya venkatesh" userId="33cf03d3e093a57a" providerId="LiveId" clId="{553A7B65-7A44-47B5-8086-78758BC21817}" dt="2023-10-25T08:44:42.449" v="1707" actId="1076"/>
        <pc:sldMkLst>
          <pc:docMk/>
          <pc:sldMk cId="1958759625" sldId="543"/>
        </pc:sldMkLst>
        <pc:spChg chg="mod ord">
          <ac:chgData name="Aditya venkatesh" userId="33cf03d3e093a57a" providerId="LiveId" clId="{553A7B65-7A44-47B5-8086-78758BC21817}" dt="2023-10-25T06:59:19.954" v="503" actId="700"/>
          <ac:spMkLst>
            <pc:docMk/>
            <pc:sldMk cId="1958759625" sldId="543"/>
            <ac:spMk id="2" creationId="{48C5BC92-868A-26B2-CBC0-C9D94E65F1A4}"/>
          </ac:spMkLst>
        </pc:spChg>
        <pc:spChg chg="del mod ord">
          <ac:chgData name="Aditya venkatesh" userId="33cf03d3e093a57a" providerId="LiveId" clId="{553A7B65-7A44-47B5-8086-78758BC21817}" dt="2023-10-25T06:59:19.954" v="503" actId="700"/>
          <ac:spMkLst>
            <pc:docMk/>
            <pc:sldMk cId="1958759625" sldId="543"/>
            <ac:spMk id="3" creationId="{6F9C1627-7A56-025E-482D-E2AB014EDF92}"/>
          </ac:spMkLst>
        </pc:spChg>
        <pc:spChg chg="add mod ord">
          <ac:chgData name="Aditya venkatesh" userId="33cf03d3e093a57a" providerId="LiveId" clId="{553A7B65-7A44-47B5-8086-78758BC21817}" dt="2023-10-25T08:44:42.449" v="1707" actId="1076"/>
          <ac:spMkLst>
            <pc:docMk/>
            <pc:sldMk cId="1958759625" sldId="543"/>
            <ac:spMk id="4" creationId="{73E0313B-98FE-F47D-DA4F-501EE13F6F91}"/>
          </ac:spMkLst>
        </pc:spChg>
      </pc:sldChg>
      <pc:sldChg chg="delSp mod">
        <pc:chgData name="Aditya venkatesh" userId="33cf03d3e093a57a" providerId="LiveId" clId="{553A7B65-7A44-47B5-8086-78758BC21817}" dt="2023-10-25T08:44:56.810" v="1708" actId="21"/>
        <pc:sldMkLst>
          <pc:docMk/>
          <pc:sldMk cId="1877701230" sldId="544"/>
        </pc:sldMkLst>
        <pc:spChg chg="del">
          <ac:chgData name="Aditya venkatesh" userId="33cf03d3e093a57a" providerId="LiveId" clId="{553A7B65-7A44-47B5-8086-78758BC21817}" dt="2023-10-25T08:44:56.810" v="1708" actId="21"/>
          <ac:spMkLst>
            <pc:docMk/>
            <pc:sldMk cId="1877701230" sldId="544"/>
            <ac:spMk id="3" creationId="{55519D01-29BE-BE76-41C5-9D58AD8119DC}"/>
          </ac:spMkLst>
        </pc:spChg>
      </pc:sldChg>
      <pc:sldChg chg="addSp modSp mod">
        <pc:chgData name="Aditya venkatesh" userId="33cf03d3e093a57a" providerId="LiveId" clId="{553A7B65-7A44-47B5-8086-78758BC21817}" dt="2023-10-25T08:51:20.664" v="1803" actId="207"/>
        <pc:sldMkLst>
          <pc:docMk/>
          <pc:sldMk cId="4251904951" sldId="547"/>
        </pc:sldMkLst>
        <pc:spChg chg="mod">
          <ac:chgData name="Aditya venkatesh" userId="33cf03d3e093a57a" providerId="LiveId" clId="{553A7B65-7A44-47B5-8086-78758BC21817}" dt="2023-10-25T08:50:27.049" v="1785" actId="1076"/>
          <ac:spMkLst>
            <pc:docMk/>
            <pc:sldMk cId="4251904951" sldId="547"/>
            <ac:spMk id="2" creationId="{70FCD718-EFD2-2E51-CC74-AFE92DE5B425}"/>
          </ac:spMkLst>
        </pc:spChg>
        <pc:spChg chg="mod">
          <ac:chgData name="Aditya venkatesh" userId="33cf03d3e093a57a" providerId="LiveId" clId="{553A7B65-7A44-47B5-8086-78758BC21817}" dt="2023-10-25T03:18:46.689" v="73" actId="20577"/>
          <ac:spMkLst>
            <pc:docMk/>
            <pc:sldMk cId="4251904951" sldId="547"/>
            <ac:spMk id="3" creationId="{9D0FCD6E-3B73-1D03-4E5D-7162711F11E1}"/>
          </ac:spMkLst>
        </pc:spChg>
        <pc:spChg chg="add mod">
          <ac:chgData name="Aditya venkatesh" userId="33cf03d3e093a57a" providerId="LiveId" clId="{553A7B65-7A44-47B5-8086-78758BC21817}" dt="2023-10-25T08:51:20.664" v="1803" actId="207"/>
          <ac:spMkLst>
            <pc:docMk/>
            <pc:sldMk cId="4251904951" sldId="547"/>
            <ac:spMk id="4" creationId="{88D9BF17-E394-4906-B041-1AF8FCD7C58F}"/>
          </ac:spMkLst>
        </pc:spChg>
      </pc:sldChg>
      <pc:sldChg chg="addSp modSp mod">
        <pc:chgData name="Aditya venkatesh" userId="33cf03d3e093a57a" providerId="LiveId" clId="{553A7B65-7A44-47B5-8086-78758BC21817}" dt="2023-10-25T08:54:07.563" v="1865" actId="14100"/>
        <pc:sldMkLst>
          <pc:docMk/>
          <pc:sldMk cId="492798905" sldId="548"/>
        </pc:sldMkLst>
        <pc:spChg chg="mod">
          <ac:chgData name="Aditya venkatesh" userId="33cf03d3e093a57a" providerId="LiveId" clId="{553A7B65-7A44-47B5-8086-78758BC21817}" dt="2023-10-25T08:54:07.563" v="1865" actId="14100"/>
          <ac:spMkLst>
            <pc:docMk/>
            <pc:sldMk cId="492798905" sldId="548"/>
            <ac:spMk id="2" creationId="{7336037B-DED6-3BE0-213C-738E6DA2374D}"/>
          </ac:spMkLst>
        </pc:spChg>
        <pc:spChg chg="mod">
          <ac:chgData name="Aditya venkatesh" userId="33cf03d3e093a57a" providerId="LiveId" clId="{553A7B65-7A44-47B5-8086-78758BC21817}" dt="2023-10-25T08:46:31.110" v="1742" actId="20577"/>
          <ac:spMkLst>
            <pc:docMk/>
            <pc:sldMk cId="492798905" sldId="548"/>
            <ac:spMk id="3" creationId="{0EB67A3B-8D21-509E-7C5A-BD99D2146DCC}"/>
          </ac:spMkLst>
        </pc:spChg>
        <pc:spChg chg="add mod">
          <ac:chgData name="Aditya venkatesh" userId="33cf03d3e093a57a" providerId="LiveId" clId="{553A7B65-7A44-47B5-8086-78758BC21817}" dt="2023-10-25T08:51:48.891" v="1810" actId="20577"/>
          <ac:spMkLst>
            <pc:docMk/>
            <pc:sldMk cId="492798905" sldId="548"/>
            <ac:spMk id="4" creationId="{2B0A1BC1-4061-9A31-A5B4-398716465510}"/>
          </ac:spMkLst>
        </pc:spChg>
      </pc:sldChg>
      <pc:sldChg chg="modSp mod modClrScheme chgLayout">
        <pc:chgData name="Aditya venkatesh" userId="33cf03d3e093a57a" providerId="LiveId" clId="{553A7B65-7A44-47B5-8086-78758BC21817}" dt="2023-10-25T08:05:12.085" v="999" actId="20577"/>
        <pc:sldMkLst>
          <pc:docMk/>
          <pc:sldMk cId="2376343771" sldId="549"/>
        </pc:sldMkLst>
        <pc:spChg chg="mod ord">
          <ac:chgData name="Aditya venkatesh" userId="33cf03d3e093a57a" providerId="LiveId" clId="{553A7B65-7A44-47B5-8086-78758BC21817}" dt="2023-10-25T06:59:53.182" v="505" actId="26606"/>
          <ac:spMkLst>
            <pc:docMk/>
            <pc:sldMk cId="2376343771" sldId="549"/>
            <ac:spMk id="2" creationId="{7EDD1670-7D35-536B-292E-94F1239697E2}"/>
          </ac:spMkLst>
        </pc:spChg>
        <pc:spChg chg="mod ord">
          <ac:chgData name="Aditya venkatesh" userId="33cf03d3e093a57a" providerId="LiveId" clId="{553A7B65-7A44-47B5-8086-78758BC21817}" dt="2023-10-25T08:05:12.085" v="999" actId="20577"/>
          <ac:spMkLst>
            <pc:docMk/>
            <pc:sldMk cId="2376343771" sldId="549"/>
            <ac:spMk id="3" creationId="{4AF44F70-5CE2-0B66-B57E-4F5FF9CA5D61}"/>
          </ac:spMkLst>
        </pc:spChg>
      </pc:sldChg>
      <pc:sldChg chg="addSp delSp modSp new mod modClrScheme chgLayout">
        <pc:chgData name="Aditya venkatesh" userId="33cf03d3e093a57a" providerId="LiveId" clId="{553A7B65-7A44-47B5-8086-78758BC21817}" dt="2023-10-25T08:06:25.042" v="1019" actId="21"/>
        <pc:sldMkLst>
          <pc:docMk/>
          <pc:sldMk cId="2875202735" sldId="550"/>
        </pc:sldMkLst>
        <pc:spChg chg="mod">
          <ac:chgData name="Aditya venkatesh" userId="33cf03d3e093a57a" providerId="LiveId" clId="{553A7B65-7A44-47B5-8086-78758BC21817}" dt="2023-10-25T07:00:48.336" v="510" actId="26606"/>
          <ac:spMkLst>
            <pc:docMk/>
            <pc:sldMk cId="2875202735" sldId="550"/>
            <ac:spMk id="2" creationId="{DE0160A8-2CFE-5BA6-6DA9-34AD7FAB14C3}"/>
          </ac:spMkLst>
        </pc:spChg>
        <pc:spChg chg="add del mod">
          <ac:chgData name="Aditya venkatesh" userId="33cf03d3e093a57a" providerId="LiveId" clId="{553A7B65-7A44-47B5-8086-78758BC21817}" dt="2023-10-25T07:00:48.336" v="510" actId="26606"/>
          <ac:spMkLst>
            <pc:docMk/>
            <pc:sldMk cId="2875202735" sldId="550"/>
            <ac:spMk id="3" creationId="{DBC58C50-1D2F-93ED-EEFB-BAFC0E7DD010}"/>
          </ac:spMkLst>
        </pc:spChg>
        <pc:spChg chg="mod ord">
          <ac:chgData name="Aditya venkatesh" userId="33cf03d3e093a57a" providerId="LiveId" clId="{553A7B65-7A44-47B5-8086-78758BC21817}" dt="2023-10-25T07:00:48.336" v="510" actId="26606"/>
          <ac:spMkLst>
            <pc:docMk/>
            <pc:sldMk cId="2875202735" sldId="550"/>
            <ac:spMk id="4" creationId="{89AFAAFB-A487-9074-9C83-732207E5C898}"/>
          </ac:spMkLst>
        </pc:spChg>
        <pc:spChg chg="del mod">
          <ac:chgData name="Aditya venkatesh" userId="33cf03d3e093a57a" providerId="LiveId" clId="{553A7B65-7A44-47B5-8086-78758BC21817}" dt="2023-10-25T06:56:01.062" v="333" actId="21"/>
          <ac:spMkLst>
            <pc:docMk/>
            <pc:sldMk cId="2875202735" sldId="550"/>
            <ac:spMk id="5" creationId="{C219B1FA-5DE4-17A4-6DD0-084DF9C13035}"/>
          </ac:spMkLst>
        </pc:spChg>
        <pc:spChg chg="add del mod">
          <ac:chgData name="Aditya venkatesh" userId="33cf03d3e093a57a" providerId="LiveId" clId="{553A7B65-7A44-47B5-8086-78758BC21817}" dt="2023-10-25T06:41:05.439" v="150"/>
          <ac:spMkLst>
            <pc:docMk/>
            <pc:sldMk cId="2875202735" sldId="550"/>
            <ac:spMk id="6" creationId="{123D50E6-02F5-E8E8-E805-C6234FD1865D}"/>
          </ac:spMkLst>
        </pc:spChg>
        <pc:spChg chg="add del">
          <ac:chgData name="Aditya venkatesh" userId="33cf03d3e093a57a" providerId="LiveId" clId="{553A7B65-7A44-47B5-8086-78758BC21817}" dt="2023-10-25T06:41:52.867" v="175"/>
          <ac:spMkLst>
            <pc:docMk/>
            <pc:sldMk cId="2875202735" sldId="550"/>
            <ac:spMk id="7" creationId="{88BF81A9-05C1-3E3D-0FE8-F60C47CE79AE}"/>
          </ac:spMkLst>
        </pc:spChg>
        <pc:spChg chg="add del mod">
          <ac:chgData name="Aditya venkatesh" userId="33cf03d3e093a57a" providerId="LiveId" clId="{553A7B65-7A44-47B5-8086-78758BC21817}" dt="2023-10-25T06:41:52.048" v="173"/>
          <ac:spMkLst>
            <pc:docMk/>
            <pc:sldMk cId="2875202735" sldId="550"/>
            <ac:spMk id="8" creationId="{7798360C-D5A7-7E3B-C3DB-330DEC008A82}"/>
          </ac:spMkLst>
        </pc:spChg>
        <pc:spChg chg="add del mod">
          <ac:chgData name="Aditya venkatesh" userId="33cf03d3e093a57a" providerId="LiveId" clId="{553A7B65-7A44-47B5-8086-78758BC21817}" dt="2023-10-25T06:41:50.916" v="170"/>
          <ac:spMkLst>
            <pc:docMk/>
            <pc:sldMk cId="2875202735" sldId="550"/>
            <ac:spMk id="9" creationId="{FC0C955A-4CCF-DC78-6F56-3A9E51051769}"/>
          </ac:spMkLst>
        </pc:spChg>
        <pc:spChg chg="add del">
          <ac:chgData name="Aditya venkatesh" userId="33cf03d3e093a57a" providerId="LiveId" clId="{553A7B65-7A44-47B5-8086-78758BC21817}" dt="2023-10-25T06:42:16.242" v="183"/>
          <ac:spMkLst>
            <pc:docMk/>
            <pc:sldMk cId="2875202735" sldId="550"/>
            <ac:spMk id="10" creationId="{937084A2-8ACA-837A-ACE7-549112F1CAB9}"/>
          </ac:spMkLst>
        </pc:spChg>
        <pc:spChg chg="add del">
          <ac:chgData name="Aditya venkatesh" userId="33cf03d3e093a57a" providerId="LiveId" clId="{553A7B65-7A44-47B5-8086-78758BC21817}" dt="2023-10-25T06:43:40.239" v="198"/>
          <ac:spMkLst>
            <pc:docMk/>
            <pc:sldMk cId="2875202735" sldId="550"/>
            <ac:spMk id="11" creationId="{CBAD5EB7-E910-8996-109E-CFBE9332AAB7}"/>
          </ac:spMkLst>
        </pc:spChg>
        <pc:spChg chg="add del mod">
          <ac:chgData name="Aditya venkatesh" userId="33cf03d3e093a57a" providerId="LiveId" clId="{553A7B65-7A44-47B5-8086-78758BC21817}" dt="2023-10-25T07:00:21.104" v="507" actId="26606"/>
          <ac:spMkLst>
            <pc:docMk/>
            <pc:sldMk cId="2875202735" sldId="550"/>
            <ac:spMk id="12" creationId="{DAC1770A-9DD1-2B46-7271-7547C53B2CF7}"/>
          </ac:spMkLst>
        </pc:spChg>
        <pc:spChg chg="add del mod">
          <ac:chgData name="Aditya venkatesh" userId="33cf03d3e093a57a" providerId="LiveId" clId="{553A7B65-7A44-47B5-8086-78758BC21817}" dt="2023-10-25T07:00:43.768" v="509" actId="26606"/>
          <ac:spMkLst>
            <pc:docMk/>
            <pc:sldMk cId="2875202735" sldId="550"/>
            <ac:spMk id="13" creationId="{DAC1770A-9DD1-2B46-7271-7547C53B2CF7}"/>
          </ac:spMkLst>
        </pc:spChg>
        <pc:spChg chg="add del mod">
          <ac:chgData name="Aditya venkatesh" userId="33cf03d3e093a57a" providerId="LiveId" clId="{553A7B65-7A44-47B5-8086-78758BC21817}" dt="2023-10-25T08:06:25.042" v="1019" actId="21"/>
          <ac:spMkLst>
            <pc:docMk/>
            <pc:sldMk cId="2875202735" sldId="550"/>
            <ac:spMk id="14" creationId="{DAC1770A-9DD1-2B46-7271-7547C53B2CF7}"/>
          </ac:spMkLst>
        </pc:spChg>
      </pc:sldChg>
      <pc:sldChg chg="modSp del mod">
        <pc:chgData name="Aditya venkatesh" userId="33cf03d3e093a57a" providerId="LiveId" clId="{553A7B65-7A44-47B5-8086-78758BC21817}" dt="2023-10-25T06:34:49.427" v="115" actId="2696"/>
        <pc:sldMkLst>
          <pc:docMk/>
          <pc:sldMk cId="3459701449" sldId="550"/>
        </pc:sldMkLst>
        <pc:spChg chg="mod">
          <ac:chgData name="Aditya venkatesh" userId="33cf03d3e093a57a" providerId="LiveId" clId="{553A7B65-7A44-47B5-8086-78758BC21817}" dt="2023-10-25T06:34:45.314" v="114" actId="14100"/>
          <ac:spMkLst>
            <pc:docMk/>
            <pc:sldMk cId="3459701449" sldId="550"/>
            <ac:spMk id="2" creationId="{EDF917F4-7E09-2B8F-57F4-148DF563ECFB}"/>
          </ac:spMkLst>
        </pc:spChg>
        <pc:spChg chg="mod">
          <ac:chgData name="Aditya venkatesh" userId="33cf03d3e093a57a" providerId="LiveId" clId="{553A7B65-7A44-47B5-8086-78758BC21817}" dt="2023-10-25T03:17:34.318" v="41" actId="20577"/>
          <ac:spMkLst>
            <pc:docMk/>
            <pc:sldMk cId="3459701449" sldId="550"/>
            <ac:spMk id="3" creationId="{4D511BE6-050E-6E3D-7109-8CB092290393}"/>
          </ac:spMkLst>
        </pc:spChg>
      </pc:sldChg>
      <pc:sldChg chg="addSp delSp modSp new mod modClrScheme chgLayout">
        <pc:chgData name="Aditya venkatesh" userId="33cf03d3e093a57a" providerId="LiveId" clId="{553A7B65-7A44-47B5-8086-78758BC21817}" dt="2023-10-25T08:06:20.538" v="1018" actId="21"/>
        <pc:sldMkLst>
          <pc:docMk/>
          <pc:sldMk cId="1448218587" sldId="551"/>
        </pc:sldMkLst>
        <pc:spChg chg="mod">
          <ac:chgData name="Aditya venkatesh" userId="33cf03d3e093a57a" providerId="LiveId" clId="{553A7B65-7A44-47B5-8086-78758BC21817}" dt="2023-10-25T07:01:16.962" v="511" actId="26606"/>
          <ac:spMkLst>
            <pc:docMk/>
            <pc:sldMk cId="1448218587" sldId="551"/>
            <ac:spMk id="2" creationId="{A23F9D4B-A4C9-9E42-14C5-19B129C35C70}"/>
          </ac:spMkLst>
        </pc:spChg>
        <pc:spChg chg="mod">
          <ac:chgData name="Aditya venkatesh" userId="33cf03d3e093a57a" providerId="LiveId" clId="{553A7B65-7A44-47B5-8086-78758BC21817}" dt="2023-10-25T08:06:08.548" v="1017" actId="20577"/>
          <ac:spMkLst>
            <pc:docMk/>
            <pc:sldMk cId="1448218587" sldId="551"/>
            <ac:spMk id="3" creationId="{3B2BCD2F-2C5B-6067-828B-09B4012CD851}"/>
          </ac:spMkLst>
        </pc:spChg>
        <pc:spChg chg="mod ord">
          <ac:chgData name="Aditya venkatesh" userId="33cf03d3e093a57a" providerId="LiveId" clId="{553A7B65-7A44-47B5-8086-78758BC21817}" dt="2023-10-25T07:01:16.962" v="511" actId="26606"/>
          <ac:spMkLst>
            <pc:docMk/>
            <pc:sldMk cId="1448218587" sldId="551"/>
            <ac:spMk id="4" creationId="{17AD3972-002A-B9CD-EED4-68848DFE9FFD}"/>
          </ac:spMkLst>
        </pc:spChg>
        <pc:spChg chg="del">
          <ac:chgData name="Aditya venkatesh" userId="33cf03d3e093a57a" providerId="LiveId" clId="{553A7B65-7A44-47B5-8086-78758BC21817}" dt="2023-10-25T06:56:07.677" v="334" actId="21"/>
          <ac:spMkLst>
            <pc:docMk/>
            <pc:sldMk cId="1448218587" sldId="551"/>
            <ac:spMk id="5" creationId="{2CF1E8B5-D821-D096-2AF1-F09F4FE42356}"/>
          </ac:spMkLst>
        </pc:spChg>
        <pc:spChg chg="add del">
          <ac:chgData name="Aditya venkatesh" userId="33cf03d3e093a57a" providerId="LiveId" clId="{553A7B65-7A44-47B5-8086-78758BC21817}" dt="2023-10-25T06:51:30.896" v="267"/>
          <ac:spMkLst>
            <pc:docMk/>
            <pc:sldMk cId="1448218587" sldId="551"/>
            <ac:spMk id="6" creationId="{484B7253-4D22-DDFD-56BC-C2BCE3BCC927}"/>
          </ac:spMkLst>
        </pc:spChg>
        <pc:spChg chg="add del mod">
          <ac:chgData name="Aditya venkatesh" userId="33cf03d3e093a57a" providerId="LiveId" clId="{553A7B65-7A44-47B5-8086-78758BC21817}" dt="2023-10-25T08:06:20.538" v="1018" actId="21"/>
          <ac:spMkLst>
            <pc:docMk/>
            <pc:sldMk cId="1448218587" sldId="551"/>
            <ac:spMk id="9" creationId="{182FDBC3-BBBA-BA23-9AC2-A368015B1E4A}"/>
          </ac:spMkLst>
        </pc:spChg>
      </pc:sldChg>
      <pc:sldChg chg="new del">
        <pc:chgData name="Aditya venkatesh" userId="33cf03d3e093a57a" providerId="LiveId" clId="{553A7B65-7A44-47B5-8086-78758BC21817}" dt="2023-10-25T07:01:26.037" v="513" actId="2696"/>
        <pc:sldMkLst>
          <pc:docMk/>
          <pc:sldMk cId="1614234449" sldId="552"/>
        </pc:sldMkLst>
      </pc:sldChg>
      <pc:sldChg chg="addSp delSp modSp new mod">
        <pc:chgData name="Aditya venkatesh" userId="33cf03d3e093a57a" providerId="LiveId" clId="{553A7B65-7A44-47B5-8086-78758BC21817}" dt="2023-10-25T07:40:36.945" v="943" actId="12"/>
        <pc:sldMkLst>
          <pc:docMk/>
          <pc:sldMk cId="840578042" sldId="553"/>
        </pc:sldMkLst>
        <pc:spChg chg="del">
          <ac:chgData name="Aditya venkatesh" userId="33cf03d3e093a57a" providerId="LiveId" clId="{553A7B65-7A44-47B5-8086-78758BC21817}" dt="2023-10-25T07:08:59.991" v="597" actId="21"/>
          <ac:spMkLst>
            <pc:docMk/>
            <pc:sldMk cId="840578042" sldId="553"/>
            <ac:spMk id="3" creationId="{A3B38F5C-64F0-A802-E817-8C4375E49F0D}"/>
          </ac:spMkLst>
        </pc:spChg>
        <pc:spChg chg="mod">
          <ac:chgData name="Aditya venkatesh" userId="33cf03d3e093a57a" providerId="LiveId" clId="{553A7B65-7A44-47B5-8086-78758BC21817}" dt="2023-10-25T07:04:01.536" v="520" actId="14100"/>
          <ac:spMkLst>
            <pc:docMk/>
            <pc:sldMk cId="840578042" sldId="553"/>
            <ac:spMk id="4" creationId="{51DD011B-79FD-280C-0CCB-57E35ED87A76}"/>
          </ac:spMkLst>
        </pc:spChg>
        <pc:spChg chg="mod">
          <ac:chgData name="Aditya venkatesh" userId="33cf03d3e093a57a" providerId="LiveId" clId="{553A7B65-7A44-47B5-8086-78758BC21817}" dt="2023-10-25T07:40:36.945" v="943" actId="12"/>
          <ac:spMkLst>
            <pc:docMk/>
            <pc:sldMk cId="840578042" sldId="553"/>
            <ac:spMk id="5" creationId="{04453D07-914D-6D8F-33B4-CA41D9329A82}"/>
          </ac:spMkLst>
        </pc:spChg>
        <pc:spChg chg="add del">
          <ac:chgData name="Aditya venkatesh" userId="33cf03d3e093a57a" providerId="LiveId" clId="{553A7B65-7A44-47B5-8086-78758BC21817}" dt="2023-10-25T07:05:50.715" v="528"/>
          <ac:spMkLst>
            <pc:docMk/>
            <pc:sldMk cId="840578042" sldId="553"/>
            <ac:spMk id="6" creationId="{7FBFCCFC-4DAF-3E34-D32D-0039359B4D9F}"/>
          </ac:spMkLst>
        </pc:spChg>
        <pc:spChg chg="add del">
          <ac:chgData name="Aditya venkatesh" userId="33cf03d3e093a57a" providerId="LiveId" clId="{553A7B65-7A44-47B5-8086-78758BC21817}" dt="2023-10-25T07:06:55.322" v="566"/>
          <ac:spMkLst>
            <pc:docMk/>
            <pc:sldMk cId="840578042" sldId="553"/>
            <ac:spMk id="7" creationId="{F4060A5C-1E6E-B252-1E9E-4C5DD95B775A}"/>
          </ac:spMkLst>
        </pc:spChg>
      </pc:sldChg>
      <pc:sldChg chg="addSp delSp modSp new mod">
        <pc:chgData name="Aditya venkatesh" userId="33cf03d3e093a57a" providerId="LiveId" clId="{553A7B65-7A44-47B5-8086-78758BC21817}" dt="2023-10-25T07:40:49.812" v="946" actId="20577"/>
        <pc:sldMkLst>
          <pc:docMk/>
          <pc:sldMk cId="475890474" sldId="554"/>
        </pc:sldMkLst>
        <pc:spChg chg="del">
          <ac:chgData name="Aditya venkatesh" userId="33cf03d3e093a57a" providerId="LiveId" clId="{553A7B65-7A44-47B5-8086-78758BC21817}" dt="2023-10-25T07:20:49.201" v="744" actId="21"/>
          <ac:spMkLst>
            <pc:docMk/>
            <pc:sldMk cId="475890474" sldId="554"/>
            <ac:spMk id="3" creationId="{20072944-9D4B-4202-51EE-2848B6077ADF}"/>
          </ac:spMkLst>
        </pc:spChg>
        <pc:spChg chg="del">
          <ac:chgData name="Aditya venkatesh" userId="33cf03d3e093a57a" providerId="LiveId" clId="{553A7B65-7A44-47B5-8086-78758BC21817}" dt="2023-10-25T07:14:11.897" v="644" actId="21"/>
          <ac:spMkLst>
            <pc:docMk/>
            <pc:sldMk cId="475890474" sldId="554"/>
            <ac:spMk id="4" creationId="{B171D231-B385-3C80-F496-152B0EB7E393}"/>
          </ac:spMkLst>
        </pc:spChg>
        <pc:spChg chg="add del mod">
          <ac:chgData name="Aditya venkatesh" userId="33cf03d3e093a57a" providerId="LiveId" clId="{553A7B65-7A44-47B5-8086-78758BC21817}" dt="2023-10-25T07:40:49.812" v="946" actId="20577"/>
          <ac:spMkLst>
            <pc:docMk/>
            <pc:sldMk cId="475890474" sldId="554"/>
            <ac:spMk id="5" creationId="{01D2B97D-3B36-25D4-59B3-629FB0B4E9AE}"/>
          </ac:spMkLst>
        </pc:spChg>
        <pc:spChg chg="add del mod">
          <ac:chgData name="Aditya venkatesh" userId="33cf03d3e093a57a" providerId="LiveId" clId="{553A7B65-7A44-47B5-8086-78758BC21817}" dt="2023-10-25T07:15:42.395" v="653"/>
          <ac:spMkLst>
            <pc:docMk/>
            <pc:sldMk cId="475890474" sldId="554"/>
            <ac:spMk id="6" creationId="{A6B69989-E18A-22A9-0572-CC16F8574028}"/>
          </ac:spMkLst>
        </pc:spChg>
        <pc:spChg chg="add del">
          <ac:chgData name="Aditya venkatesh" userId="33cf03d3e093a57a" providerId="LiveId" clId="{553A7B65-7A44-47B5-8086-78758BC21817}" dt="2023-10-25T07:18:14.566" v="697"/>
          <ac:spMkLst>
            <pc:docMk/>
            <pc:sldMk cId="475890474" sldId="554"/>
            <ac:spMk id="7" creationId="{3D3E457C-DC6A-37D9-1927-5288F546A96E}"/>
          </ac:spMkLst>
        </pc:spChg>
        <pc:spChg chg="add del">
          <ac:chgData name="Aditya venkatesh" userId="33cf03d3e093a57a" providerId="LiveId" clId="{553A7B65-7A44-47B5-8086-78758BC21817}" dt="2023-10-25T07:20:37.137" v="734"/>
          <ac:spMkLst>
            <pc:docMk/>
            <pc:sldMk cId="475890474" sldId="554"/>
            <ac:spMk id="8" creationId="{F0420C20-A411-3F2B-48F0-F042673930B4}"/>
          </ac:spMkLst>
        </pc:spChg>
        <pc:spChg chg="add del">
          <ac:chgData name="Aditya venkatesh" userId="33cf03d3e093a57a" providerId="LiveId" clId="{553A7B65-7A44-47B5-8086-78758BC21817}" dt="2023-10-25T07:20:44.521" v="741"/>
          <ac:spMkLst>
            <pc:docMk/>
            <pc:sldMk cId="475890474" sldId="554"/>
            <ac:spMk id="9" creationId="{1B724077-4004-F23C-D2C2-90ABC4CEAFDA}"/>
          </ac:spMkLst>
        </pc:spChg>
        <pc:spChg chg="add del">
          <ac:chgData name="Aditya venkatesh" userId="33cf03d3e093a57a" providerId="LiveId" clId="{553A7B65-7A44-47B5-8086-78758BC21817}" dt="2023-10-25T07:32:16.470" v="788"/>
          <ac:spMkLst>
            <pc:docMk/>
            <pc:sldMk cId="475890474" sldId="554"/>
            <ac:spMk id="10" creationId="{9FB3EE42-0B13-BD72-B57D-0A93E96CBA95}"/>
          </ac:spMkLst>
        </pc:spChg>
      </pc:sldChg>
      <pc:sldChg chg="addSp delSp modSp new mod">
        <pc:chgData name="Aditya venkatesh" userId="33cf03d3e093a57a" providerId="LiveId" clId="{553A7B65-7A44-47B5-8086-78758BC21817}" dt="2023-10-25T08:03:53.199" v="988" actId="21"/>
        <pc:sldMkLst>
          <pc:docMk/>
          <pc:sldMk cId="51077981" sldId="555"/>
        </pc:sldMkLst>
        <pc:spChg chg="del">
          <ac:chgData name="Aditya venkatesh" userId="33cf03d3e093a57a" providerId="LiveId" clId="{553A7B65-7A44-47B5-8086-78758BC21817}" dt="2023-10-25T08:03:53.199" v="988" actId="21"/>
          <ac:spMkLst>
            <pc:docMk/>
            <pc:sldMk cId="51077981" sldId="555"/>
            <ac:spMk id="3" creationId="{2CDA9751-2A40-C764-FC6F-1462AF6C2557}"/>
          </ac:spMkLst>
        </pc:spChg>
        <pc:spChg chg="del">
          <ac:chgData name="Aditya venkatesh" userId="33cf03d3e093a57a" providerId="LiveId" clId="{553A7B65-7A44-47B5-8086-78758BC21817}" dt="2023-10-25T07:37:43.430" v="879" actId="21"/>
          <ac:spMkLst>
            <pc:docMk/>
            <pc:sldMk cId="51077981" sldId="555"/>
            <ac:spMk id="4" creationId="{C67F8815-CE92-74B7-C4ED-904636374A47}"/>
          </ac:spMkLst>
        </pc:spChg>
        <pc:spChg chg="add del mod">
          <ac:chgData name="Aditya venkatesh" userId="33cf03d3e093a57a" providerId="LiveId" clId="{553A7B65-7A44-47B5-8086-78758BC21817}" dt="2023-10-25T07:41:05.891" v="947" actId="14100"/>
          <ac:spMkLst>
            <pc:docMk/>
            <pc:sldMk cId="51077981" sldId="555"/>
            <ac:spMk id="5" creationId="{950820A8-7207-A70A-D1B4-136CC3509F24}"/>
          </ac:spMkLst>
        </pc:spChg>
        <pc:spChg chg="add del mod">
          <ac:chgData name="Aditya venkatesh" userId="33cf03d3e093a57a" providerId="LiveId" clId="{553A7B65-7A44-47B5-8086-78758BC21817}" dt="2023-10-25T07:38:06.316" v="884"/>
          <ac:spMkLst>
            <pc:docMk/>
            <pc:sldMk cId="51077981" sldId="555"/>
            <ac:spMk id="6" creationId="{6D12A150-BC8E-0715-9CCB-DFEB7AB034A9}"/>
          </ac:spMkLst>
        </pc:spChg>
        <pc:spChg chg="add del mod">
          <ac:chgData name="Aditya venkatesh" userId="33cf03d3e093a57a" providerId="LiveId" clId="{553A7B65-7A44-47B5-8086-78758BC21817}" dt="2023-10-25T07:38:21.575" v="888"/>
          <ac:spMkLst>
            <pc:docMk/>
            <pc:sldMk cId="51077981" sldId="555"/>
            <ac:spMk id="7" creationId="{003E76FE-4CBB-B8D7-487F-6434A7A39ADC}"/>
          </ac:spMkLst>
        </pc:spChg>
      </pc:sldChg>
      <pc:sldChg chg="addSp delSp modSp new mod">
        <pc:chgData name="Aditya venkatesh" userId="33cf03d3e093a57a" providerId="LiveId" clId="{553A7B65-7A44-47B5-8086-78758BC21817}" dt="2023-10-25T08:04:45.849" v="998" actId="12"/>
        <pc:sldMkLst>
          <pc:docMk/>
          <pc:sldMk cId="296978281" sldId="556"/>
        </pc:sldMkLst>
        <pc:spChg chg="del">
          <ac:chgData name="Aditya venkatesh" userId="33cf03d3e093a57a" providerId="LiveId" clId="{553A7B65-7A44-47B5-8086-78758BC21817}" dt="2023-10-25T08:04:00.275" v="989" actId="21"/>
          <ac:spMkLst>
            <pc:docMk/>
            <pc:sldMk cId="296978281" sldId="556"/>
            <ac:spMk id="3" creationId="{76A0F0F3-79DB-DE5B-DC23-7A9AEA1A362B}"/>
          </ac:spMkLst>
        </pc:spChg>
        <pc:spChg chg="del">
          <ac:chgData name="Aditya venkatesh" userId="33cf03d3e093a57a" providerId="LiveId" clId="{553A7B65-7A44-47B5-8086-78758BC21817}" dt="2023-10-25T07:58:58.677" v="948" actId="21"/>
          <ac:spMkLst>
            <pc:docMk/>
            <pc:sldMk cId="296978281" sldId="556"/>
            <ac:spMk id="4" creationId="{8BA8B5C6-B892-8DB1-C99D-39C25559AAF7}"/>
          </ac:spMkLst>
        </pc:spChg>
        <pc:spChg chg="add del mod">
          <ac:chgData name="Aditya venkatesh" userId="33cf03d3e093a57a" providerId="LiveId" clId="{553A7B65-7A44-47B5-8086-78758BC21817}" dt="2023-10-25T08:04:45.849" v="998" actId="12"/>
          <ac:spMkLst>
            <pc:docMk/>
            <pc:sldMk cId="296978281" sldId="556"/>
            <ac:spMk id="5" creationId="{E4047F27-BB01-7D11-0353-56D5E2DE0A5E}"/>
          </ac:spMkLst>
        </pc:spChg>
        <pc:spChg chg="add del mod">
          <ac:chgData name="Aditya venkatesh" userId="33cf03d3e093a57a" providerId="LiveId" clId="{553A7B65-7A44-47B5-8086-78758BC21817}" dt="2023-10-25T07:59:25.422" v="955"/>
          <ac:spMkLst>
            <pc:docMk/>
            <pc:sldMk cId="296978281" sldId="556"/>
            <ac:spMk id="6" creationId="{01CD75EA-774B-7FAE-73B5-3EEEF02B8B1C}"/>
          </ac:spMkLst>
        </pc:spChg>
        <pc:spChg chg="add del">
          <ac:chgData name="Aditya venkatesh" userId="33cf03d3e093a57a" providerId="LiveId" clId="{553A7B65-7A44-47B5-8086-78758BC21817}" dt="2023-10-25T08:01:34.522" v="976"/>
          <ac:spMkLst>
            <pc:docMk/>
            <pc:sldMk cId="296978281" sldId="556"/>
            <ac:spMk id="7" creationId="{0730603A-CC4C-18BC-18B5-9E10312224D3}"/>
          </ac:spMkLst>
        </pc:spChg>
        <pc:spChg chg="add del">
          <ac:chgData name="Aditya venkatesh" userId="33cf03d3e093a57a" providerId="LiveId" clId="{553A7B65-7A44-47B5-8086-78758BC21817}" dt="2023-10-25T08:04:21.475" v="992"/>
          <ac:spMkLst>
            <pc:docMk/>
            <pc:sldMk cId="296978281" sldId="556"/>
            <ac:spMk id="8" creationId="{4F54C614-89E6-896C-C981-2755DFF80F80}"/>
          </ac:spMkLst>
        </pc:spChg>
      </pc:sldChg>
      <pc:sldChg chg="new del">
        <pc:chgData name="Aditya venkatesh" userId="33cf03d3e093a57a" providerId="LiveId" clId="{553A7B65-7A44-47B5-8086-78758BC21817}" dt="2023-10-25T08:07:31.844" v="1022" actId="2696"/>
        <pc:sldMkLst>
          <pc:docMk/>
          <pc:sldMk cId="2378136954" sldId="557"/>
        </pc:sldMkLst>
      </pc:sldChg>
      <pc:sldChg chg="delSp modSp new mod">
        <pc:chgData name="Aditya venkatesh" userId="33cf03d3e093a57a" providerId="LiveId" clId="{553A7B65-7A44-47B5-8086-78758BC21817}" dt="2023-10-25T08:08:10.390" v="1050"/>
        <pc:sldMkLst>
          <pc:docMk/>
          <pc:sldMk cId="2619729039" sldId="557"/>
        </pc:sldMkLst>
        <pc:spChg chg="mod">
          <ac:chgData name="Aditya venkatesh" userId="33cf03d3e093a57a" providerId="LiveId" clId="{553A7B65-7A44-47B5-8086-78758BC21817}" dt="2023-10-25T08:08:10.390" v="1050"/>
          <ac:spMkLst>
            <pc:docMk/>
            <pc:sldMk cId="2619729039" sldId="557"/>
            <ac:spMk id="2" creationId="{574CCD34-231F-CEEE-12C4-EEB0C98924F9}"/>
          </ac:spMkLst>
        </pc:spChg>
        <pc:spChg chg="del">
          <ac:chgData name="Aditya venkatesh" userId="33cf03d3e093a57a" providerId="LiveId" clId="{553A7B65-7A44-47B5-8086-78758BC21817}" dt="2023-10-25T08:07:54.806" v="1024" actId="21"/>
          <ac:spMkLst>
            <pc:docMk/>
            <pc:sldMk cId="2619729039" sldId="557"/>
            <ac:spMk id="3" creationId="{9FD59AA9-43C5-151E-2EC7-F16BFAC8F1BD}"/>
          </ac:spMkLst>
        </pc:spChg>
      </pc:sldChg>
      <pc:sldChg chg="addSp delSp modSp new mod modClrScheme chgLayout">
        <pc:chgData name="Aditya venkatesh" userId="33cf03d3e093a57a" providerId="LiveId" clId="{553A7B65-7A44-47B5-8086-78758BC21817}" dt="2023-10-25T08:16:00.983" v="1124" actId="732"/>
        <pc:sldMkLst>
          <pc:docMk/>
          <pc:sldMk cId="2086986495" sldId="558"/>
        </pc:sldMkLst>
        <pc:spChg chg="del">
          <ac:chgData name="Aditya venkatesh" userId="33cf03d3e093a57a" providerId="LiveId" clId="{553A7B65-7A44-47B5-8086-78758BC21817}" dt="2023-10-25T08:08:36.374" v="1052" actId="26606"/>
          <ac:spMkLst>
            <pc:docMk/>
            <pc:sldMk cId="2086986495" sldId="558"/>
            <ac:spMk id="2" creationId="{233A89E0-2CAF-640F-ABA6-C18FDA370BD5}"/>
          </ac:spMkLst>
        </pc:spChg>
        <pc:spChg chg="del">
          <ac:chgData name="Aditya venkatesh" userId="33cf03d3e093a57a" providerId="LiveId" clId="{553A7B65-7A44-47B5-8086-78758BC21817}" dt="2023-10-25T08:08:36.374" v="1052" actId="26606"/>
          <ac:spMkLst>
            <pc:docMk/>
            <pc:sldMk cId="2086986495" sldId="558"/>
            <ac:spMk id="3" creationId="{9B56AFCE-1720-1924-C015-63B763A22BE3}"/>
          </ac:spMkLst>
        </pc:spChg>
        <pc:spChg chg="mod ord modVis">
          <ac:chgData name="Aditya venkatesh" userId="33cf03d3e093a57a" providerId="LiveId" clId="{553A7B65-7A44-47B5-8086-78758BC21817}" dt="2023-10-25T08:13:39.144" v="1106" actId="26606"/>
          <ac:spMkLst>
            <pc:docMk/>
            <pc:sldMk cId="2086986495" sldId="558"/>
            <ac:spMk id="4" creationId="{796D9060-0F41-866B-95DF-FAB48AF546F1}"/>
          </ac:spMkLst>
        </pc:spChg>
        <pc:spChg chg="del mod ord">
          <ac:chgData name="Aditya venkatesh" userId="33cf03d3e093a57a" providerId="LiveId" clId="{553A7B65-7A44-47B5-8086-78758BC21817}" dt="2023-10-25T08:11:40.245" v="1077" actId="21"/>
          <ac:spMkLst>
            <pc:docMk/>
            <pc:sldMk cId="2086986495" sldId="558"/>
            <ac:spMk id="5" creationId="{CD1AB8EC-A5E3-4BF2-4E99-5B0A6033C941}"/>
          </ac:spMkLst>
        </pc:spChg>
        <pc:spChg chg="add del mod ord">
          <ac:chgData name="Aditya venkatesh" userId="33cf03d3e093a57a" providerId="LiveId" clId="{553A7B65-7A44-47B5-8086-78758BC21817}" dt="2023-10-25T08:09:10.482" v="1054" actId="26606"/>
          <ac:spMkLst>
            <pc:docMk/>
            <pc:sldMk cId="2086986495" sldId="558"/>
            <ac:spMk id="6" creationId="{C3C31A07-C421-3343-3F27-BE7C2233221C}"/>
          </ac:spMkLst>
        </pc:spChg>
        <pc:spChg chg="add del mod ord">
          <ac:chgData name="Aditya venkatesh" userId="33cf03d3e093a57a" providerId="LiveId" clId="{553A7B65-7A44-47B5-8086-78758BC21817}" dt="2023-10-25T08:09:10.482" v="1054" actId="26606"/>
          <ac:spMkLst>
            <pc:docMk/>
            <pc:sldMk cId="2086986495" sldId="558"/>
            <ac:spMk id="7" creationId="{211333DA-9D25-371C-9F29-3C72FDD4FEC4}"/>
          </ac:spMkLst>
        </pc:spChg>
        <pc:spChg chg="add del mod">
          <ac:chgData name="Aditya venkatesh" userId="33cf03d3e093a57a" providerId="LiveId" clId="{553A7B65-7A44-47B5-8086-78758BC21817}" dt="2023-10-25T08:09:21.484" v="1055" actId="21"/>
          <ac:spMkLst>
            <pc:docMk/>
            <pc:sldMk cId="2086986495" sldId="558"/>
            <ac:spMk id="9" creationId="{52CA5FE5-70AC-44FB-A9B8-C6B8BFC0EE90}"/>
          </ac:spMkLst>
        </pc:spChg>
        <pc:spChg chg="add del mod ord">
          <ac:chgData name="Aditya venkatesh" userId="33cf03d3e093a57a" providerId="LiveId" clId="{553A7B65-7A44-47B5-8086-78758BC21817}" dt="2023-10-25T08:08:51.319" v="1053" actId="700"/>
          <ac:spMkLst>
            <pc:docMk/>
            <pc:sldMk cId="2086986495" sldId="558"/>
            <ac:spMk id="10" creationId="{D6973D90-DD12-463F-F4DA-DECE5F208229}"/>
          </ac:spMkLst>
        </pc:spChg>
        <pc:spChg chg="add del mod">
          <ac:chgData name="Aditya venkatesh" userId="33cf03d3e093a57a" providerId="LiveId" clId="{553A7B65-7A44-47B5-8086-78758BC21817}" dt="2023-10-25T08:10:52.916" v="1072" actId="26606"/>
          <ac:spMkLst>
            <pc:docMk/>
            <pc:sldMk cId="2086986495" sldId="558"/>
            <ac:spMk id="11" creationId="{E564BE2E-6EEF-AAC5-F352-866658F6BFC9}"/>
          </ac:spMkLst>
        </pc:spChg>
        <pc:spChg chg="add del mod">
          <ac:chgData name="Aditya venkatesh" userId="33cf03d3e093a57a" providerId="LiveId" clId="{553A7B65-7A44-47B5-8086-78758BC21817}" dt="2023-10-25T08:08:51.319" v="1053" actId="700"/>
          <ac:spMkLst>
            <pc:docMk/>
            <pc:sldMk cId="2086986495" sldId="558"/>
            <ac:spMk id="12" creationId="{1A76A565-50A5-A6C8-5EDF-5B603C44D4F5}"/>
          </ac:spMkLst>
        </pc:spChg>
        <pc:spChg chg="add del mod">
          <ac:chgData name="Aditya venkatesh" userId="33cf03d3e093a57a" providerId="LiveId" clId="{553A7B65-7A44-47B5-8086-78758BC21817}" dt="2023-10-25T08:10:43.732" v="1068"/>
          <ac:spMkLst>
            <pc:docMk/>
            <pc:sldMk cId="2086986495" sldId="558"/>
            <ac:spMk id="13" creationId="{86B8A953-A450-7612-FA7C-F3119A749C25}"/>
          </ac:spMkLst>
        </pc:spChg>
        <pc:spChg chg="add del mod ord">
          <ac:chgData name="Aditya venkatesh" userId="33cf03d3e093a57a" providerId="LiveId" clId="{553A7B65-7A44-47B5-8086-78758BC21817}" dt="2023-10-25T08:08:51.319" v="1053" actId="700"/>
          <ac:spMkLst>
            <pc:docMk/>
            <pc:sldMk cId="2086986495" sldId="558"/>
            <ac:spMk id="14" creationId="{007536EC-F878-66B2-F490-8A29CA8AEC2C}"/>
          </ac:spMkLst>
        </pc:spChg>
        <pc:spChg chg="add del mod">
          <ac:chgData name="Aditya venkatesh" userId="33cf03d3e093a57a" providerId="LiveId" clId="{553A7B65-7A44-47B5-8086-78758BC21817}" dt="2023-10-25T08:10:52.916" v="1072" actId="26606"/>
          <ac:spMkLst>
            <pc:docMk/>
            <pc:sldMk cId="2086986495" sldId="558"/>
            <ac:spMk id="15" creationId="{6AF56073-ACE0-7D0B-DC1B-0AF65EF087F3}"/>
          </ac:spMkLst>
        </pc:spChg>
        <pc:spChg chg="add del mod">
          <ac:chgData name="Aditya venkatesh" userId="33cf03d3e093a57a" providerId="LiveId" clId="{553A7B65-7A44-47B5-8086-78758BC21817}" dt="2023-10-25T08:08:51.319" v="1053" actId="700"/>
          <ac:spMkLst>
            <pc:docMk/>
            <pc:sldMk cId="2086986495" sldId="558"/>
            <ac:spMk id="16" creationId="{3B4F2F55-6698-5ABC-117A-190C56B24E20}"/>
          </ac:spMkLst>
        </pc:spChg>
        <pc:spChg chg="add del mod">
          <ac:chgData name="Aditya venkatesh" userId="33cf03d3e093a57a" providerId="LiveId" clId="{553A7B65-7A44-47B5-8086-78758BC21817}" dt="2023-10-25T08:08:51.319" v="1053" actId="700"/>
          <ac:spMkLst>
            <pc:docMk/>
            <pc:sldMk cId="2086986495" sldId="558"/>
            <ac:spMk id="18" creationId="{4E9A2686-A21A-C805-8477-5C384421E763}"/>
          </ac:spMkLst>
        </pc:spChg>
        <pc:spChg chg="add del mod">
          <ac:chgData name="Aditya venkatesh" userId="33cf03d3e093a57a" providerId="LiveId" clId="{553A7B65-7A44-47B5-8086-78758BC21817}" dt="2023-10-25T08:10:52.916" v="1072" actId="26606"/>
          <ac:spMkLst>
            <pc:docMk/>
            <pc:sldMk cId="2086986495" sldId="558"/>
            <ac:spMk id="20" creationId="{9EABC681-8DC6-F649-3F46-8A44D535164D}"/>
          </ac:spMkLst>
        </pc:spChg>
        <pc:spChg chg="add del mod">
          <ac:chgData name="Aditya venkatesh" userId="33cf03d3e093a57a" providerId="LiveId" clId="{553A7B65-7A44-47B5-8086-78758BC21817}" dt="2023-10-25T08:11:16.151" v="1075" actId="26606"/>
          <ac:spMkLst>
            <pc:docMk/>
            <pc:sldMk cId="2086986495" sldId="558"/>
            <ac:spMk id="25" creationId="{CA3857A3-6C59-A2E7-7D9E-F11989362571}"/>
          </ac:spMkLst>
        </pc:spChg>
        <pc:spChg chg="add del mod">
          <ac:chgData name="Aditya venkatesh" userId="33cf03d3e093a57a" providerId="LiveId" clId="{553A7B65-7A44-47B5-8086-78758BC21817}" dt="2023-10-25T08:11:16.151" v="1075" actId="26606"/>
          <ac:spMkLst>
            <pc:docMk/>
            <pc:sldMk cId="2086986495" sldId="558"/>
            <ac:spMk id="27" creationId="{9E91DFA1-B7B2-CFAB-47E8-5BE5F2D0900B}"/>
          </ac:spMkLst>
        </pc:spChg>
        <pc:spChg chg="add del mod">
          <ac:chgData name="Aditya venkatesh" userId="33cf03d3e093a57a" providerId="LiveId" clId="{553A7B65-7A44-47B5-8086-78758BC21817}" dt="2023-10-25T08:11:16.151" v="1074" actId="26606"/>
          <ac:spMkLst>
            <pc:docMk/>
            <pc:sldMk cId="2086986495" sldId="558"/>
            <ac:spMk id="32" creationId="{CA34D67E-33F1-6DFE-B101-3C714FBDB4BB}"/>
          </ac:spMkLst>
        </pc:spChg>
        <pc:spChg chg="add del mod">
          <ac:chgData name="Aditya venkatesh" userId="33cf03d3e093a57a" providerId="LiveId" clId="{553A7B65-7A44-47B5-8086-78758BC21817}" dt="2023-10-25T08:11:16.151" v="1074" actId="26606"/>
          <ac:spMkLst>
            <pc:docMk/>
            <pc:sldMk cId="2086986495" sldId="558"/>
            <ac:spMk id="34" creationId="{E935BC73-63E7-508B-6DF9-BEA08824B995}"/>
          </ac:spMkLst>
        </pc:spChg>
        <pc:spChg chg="add del mod">
          <ac:chgData name="Aditya venkatesh" userId="33cf03d3e093a57a" providerId="LiveId" clId="{553A7B65-7A44-47B5-8086-78758BC21817}" dt="2023-10-25T08:11:16.151" v="1074" actId="26606"/>
          <ac:spMkLst>
            <pc:docMk/>
            <pc:sldMk cId="2086986495" sldId="558"/>
            <ac:spMk id="36" creationId="{A415B24D-4C7B-565C-0E32-1BC07342D68F}"/>
          </ac:spMkLst>
        </pc:spChg>
        <pc:spChg chg="add del mod">
          <ac:chgData name="Aditya venkatesh" userId="33cf03d3e093a57a" providerId="LiveId" clId="{553A7B65-7A44-47B5-8086-78758BC21817}" dt="2023-10-25T08:11:16.151" v="1074" actId="26606"/>
          <ac:spMkLst>
            <pc:docMk/>
            <pc:sldMk cId="2086986495" sldId="558"/>
            <ac:spMk id="38" creationId="{DA575645-120A-7CF2-353E-AB0CDE480288}"/>
          </ac:spMkLst>
        </pc:spChg>
        <pc:spChg chg="add mod">
          <ac:chgData name="Aditya venkatesh" userId="33cf03d3e093a57a" providerId="LiveId" clId="{553A7B65-7A44-47B5-8086-78758BC21817}" dt="2023-10-25T08:13:58.543" v="1109" actId="14100"/>
          <ac:spMkLst>
            <pc:docMk/>
            <pc:sldMk cId="2086986495" sldId="558"/>
            <ac:spMk id="40" creationId="{8F3B7EF1-F405-1BED-1623-3EF37DFD9F6D}"/>
          </ac:spMkLst>
        </pc:spChg>
        <pc:spChg chg="add del mod">
          <ac:chgData name="Aditya venkatesh" userId="33cf03d3e093a57a" providerId="LiveId" clId="{553A7B65-7A44-47B5-8086-78758BC21817}" dt="2023-10-25T08:13:10.527" v="1098" actId="21"/>
          <ac:spMkLst>
            <pc:docMk/>
            <pc:sldMk cId="2086986495" sldId="558"/>
            <ac:spMk id="41" creationId="{9E133C0E-A0F2-2952-4C92-F8D557000A79}"/>
          </ac:spMkLst>
        </pc:spChg>
        <pc:spChg chg="add del mod">
          <ac:chgData name="Aditya venkatesh" userId="33cf03d3e093a57a" providerId="LiveId" clId="{553A7B65-7A44-47B5-8086-78758BC21817}" dt="2023-10-25T08:13:49.457" v="1108" actId="21"/>
          <ac:spMkLst>
            <pc:docMk/>
            <pc:sldMk cId="2086986495" sldId="558"/>
            <ac:spMk id="45" creationId="{91322814-8B4F-5824-76FE-8FEA20510C72}"/>
          </ac:spMkLst>
        </pc:spChg>
        <pc:spChg chg="add del mod">
          <ac:chgData name="Aditya venkatesh" userId="33cf03d3e093a57a" providerId="LiveId" clId="{553A7B65-7A44-47B5-8086-78758BC21817}" dt="2023-10-25T08:13:36.900" v="1103" actId="26606"/>
          <ac:spMkLst>
            <pc:docMk/>
            <pc:sldMk cId="2086986495" sldId="558"/>
            <ac:spMk id="50" creationId="{7C505CB0-1D3C-7EE4-73E3-F60C5C1ADA8A}"/>
          </ac:spMkLst>
        </pc:spChg>
        <pc:spChg chg="add del mod">
          <ac:chgData name="Aditya venkatesh" userId="33cf03d3e093a57a" providerId="LiveId" clId="{553A7B65-7A44-47B5-8086-78758BC21817}" dt="2023-10-25T08:13:37.763" v="1105" actId="26606"/>
          <ac:spMkLst>
            <pc:docMk/>
            <pc:sldMk cId="2086986495" sldId="558"/>
            <ac:spMk id="52" creationId="{569A6A50-0571-8584-8F38-E30DA8578683}"/>
          </ac:spMkLst>
        </pc:spChg>
        <pc:spChg chg="add del mod">
          <ac:chgData name="Aditya venkatesh" userId="33cf03d3e093a57a" providerId="LiveId" clId="{553A7B65-7A44-47B5-8086-78758BC21817}" dt="2023-10-25T08:13:39.144" v="1106" actId="26606"/>
          <ac:spMkLst>
            <pc:docMk/>
            <pc:sldMk cId="2086986495" sldId="558"/>
            <ac:spMk id="54" creationId="{87FC104B-578D-AE51-D9A2-261DEA445292}"/>
          </ac:spMkLst>
        </pc:spChg>
        <pc:spChg chg="add del mod">
          <ac:chgData name="Aditya venkatesh" userId="33cf03d3e093a57a" providerId="LiveId" clId="{553A7B65-7A44-47B5-8086-78758BC21817}" dt="2023-10-25T08:13:46.738" v="1107" actId="21"/>
          <ac:spMkLst>
            <pc:docMk/>
            <pc:sldMk cId="2086986495" sldId="558"/>
            <ac:spMk id="56" creationId="{70332873-EA9F-A652-21BE-E6E0239D62F8}"/>
          </ac:spMkLst>
        </pc:spChg>
        <pc:picChg chg="add mod modCrop">
          <ac:chgData name="Aditya venkatesh" userId="33cf03d3e093a57a" providerId="LiveId" clId="{553A7B65-7A44-47B5-8086-78758BC21817}" dt="2023-10-25T08:16:00.983" v="1124" actId="732"/>
          <ac:picMkLst>
            <pc:docMk/>
            <pc:sldMk cId="2086986495" sldId="558"/>
            <ac:picMk id="17" creationId="{DC5B2D74-D09E-8677-14AC-0A8E5E347686}"/>
          </ac:picMkLst>
        </pc:picChg>
        <pc:cxnChg chg="add del">
          <ac:chgData name="Aditya venkatesh" userId="33cf03d3e093a57a" providerId="LiveId" clId="{553A7B65-7A44-47B5-8086-78758BC21817}" dt="2023-10-25T08:12:39.850" v="1084" actId="11529"/>
          <ac:cxnSpMkLst>
            <pc:docMk/>
            <pc:sldMk cId="2086986495" sldId="558"/>
            <ac:cxnSpMk id="21" creationId="{7DE30654-8567-CE71-7EC7-6448DCEDD1D2}"/>
          </ac:cxnSpMkLst>
        </pc:cxnChg>
      </pc:sldChg>
      <pc:sldChg chg="addSp delSp modSp new mod">
        <pc:chgData name="Aditya venkatesh" userId="33cf03d3e093a57a" providerId="LiveId" clId="{553A7B65-7A44-47B5-8086-78758BC21817}" dt="2023-10-25T08:24:46.788" v="1231" actId="21"/>
        <pc:sldMkLst>
          <pc:docMk/>
          <pc:sldMk cId="2886393213" sldId="559"/>
        </pc:sldMkLst>
        <pc:spChg chg="mod">
          <ac:chgData name="Aditya venkatesh" userId="33cf03d3e093a57a" providerId="LiveId" clId="{553A7B65-7A44-47B5-8086-78758BC21817}" dt="2023-10-25T08:24:05.095" v="1227" actId="33524"/>
          <ac:spMkLst>
            <pc:docMk/>
            <pc:sldMk cId="2886393213" sldId="559"/>
            <ac:spMk id="2" creationId="{CF05F0A2-31AD-1C00-828D-D504B9CF4B0B}"/>
          </ac:spMkLst>
        </pc:spChg>
        <pc:spChg chg="del">
          <ac:chgData name="Aditya venkatesh" userId="33cf03d3e093a57a" providerId="LiveId" clId="{553A7B65-7A44-47B5-8086-78758BC21817}" dt="2023-10-25T08:14:46.284" v="1116"/>
          <ac:spMkLst>
            <pc:docMk/>
            <pc:sldMk cId="2886393213" sldId="559"/>
            <ac:spMk id="3" creationId="{EFA70F68-E6C4-15FF-90FD-271BD82621E8}"/>
          </ac:spMkLst>
        </pc:spChg>
        <pc:spChg chg="del mod">
          <ac:chgData name="Aditya venkatesh" userId="33cf03d3e093a57a" providerId="LiveId" clId="{553A7B65-7A44-47B5-8086-78758BC21817}" dt="2023-10-25T08:23:46.302" v="1222" actId="21"/>
          <ac:spMkLst>
            <pc:docMk/>
            <pc:sldMk cId="2886393213" sldId="559"/>
            <ac:spMk id="4" creationId="{8EABA6F5-3A65-50D4-7457-A55158B3E6B9}"/>
          </ac:spMkLst>
        </pc:spChg>
        <pc:spChg chg="del">
          <ac:chgData name="Aditya venkatesh" userId="33cf03d3e093a57a" providerId="LiveId" clId="{553A7B65-7A44-47B5-8086-78758BC21817}" dt="2023-10-25T08:24:46.788" v="1231" actId="21"/>
          <ac:spMkLst>
            <pc:docMk/>
            <pc:sldMk cId="2886393213" sldId="559"/>
            <ac:spMk id="5" creationId="{8CE5A392-6C85-B5E7-9FC8-B94FB4BBA23C}"/>
          </ac:spMkLst>
        </pc:spChg>
        <pc:spChg chg="add del mod">
          <ac:chgData name="Aditya venkatesh" userId="33cf03d3e093a57a" providerId="LiveId" clId="{553A7B65-7A44-47B5-8086-78758BC21817}" dt="2023-10-25T08:22:02.649" v="1157"/>
          <ac:spMkLst>
            <pc:docMk/>
            <pc:sldMk cId="2886393213" sldId="559"/>
            <ac:spMk id="10" creationId="{992CDCD7-160A-2DF9-1693-565CFF22E352}"/>
          </ac:spMkLst>
        </pc:spChg>
        <pc:picChg chg="add del mod modCrop">
          <ac:chgData name="Aditya venkatesh" userId="33cf03d3e093a57a" providerId="LiveId" clId="{553A7B65-7A44-47B5-8086-78758BC21817}" dt="2023-10-25T08:21:53.147" v="1156" actId="21"/>
          <ac:picMkLst>
            <pc:docMk/>
            <pc:sldMk cId="2886393213" sldId="559"/>
            <ac:picMk id="8" creationId="{E136C747-6734-6B20-5AD5-B6B04319752B}"/>
          </ac:picMkLst>
        </pc:picChg>
        <pc:picChg chg="add mod modCrop">
          <ac:chgData name="Aditya venkatesh" userId="33cf03d3e093a57a" providerId="LiveId" clId="{553A7B65-7A44-47B5-8086-78758BC21817}" dt="2023-10-25T08:24:36.410" v="1230" actId="1076"/>
          <ac:picMkLst>
            <pc:docMk/>
            <pc:sldMk cId="2886393213" sldId="559"/>
            <ac:picMk id="12" creationId="{D33AED87-4017-BB0A-1FC8-7B008B8A1A7A}"/>
          </ac:picMkLst>
        </pc:picChg>
      </pc:sldChg>
      <pc:sldChg chg="addSp delSp modSp new del mod">
        <pc:chgData name="Aditya venkatesh" userId="33cf03d3e093a57a" providerId="LiveId" clId="{553A7B65-7A44-47B5-8086-78758BC21817}" dt="2023-10-25T08:17:40.225" v="1129" actId="2696"/>
        <pc:sldMkLst>
          <pc:docMk/>
          <pc:sldMk cId="2287558869" sldId="560"/>
        </pc:sldMkLst>
        <pc:spChg chg="del mod">
          <ac:chgData name="Aditya venkatesh" userId="33cf03d3e093a57a" providerId="LiveId" clId="{553A7B65-7A44-47B5-8086-78758BC21817}" dt="2023-10-25T08:16:23.466" v="1126"/>
          <ac:spMkLst>
            <pc:docMk/>
            <pc:sldMk cId="2287558869" sldId="560"/>
            <ac:spMk id="3" creationId="{F9A143CB-999A-896C-5688-DE7D81E5C3FE}"/>
          </ac:spMkLst>
        </pc:spChg>
        <pc:picChg chg="add mod">
          <ac:chgData name="Aditya venkatesh" userId="33cf03d3e093a57a" providerId="LiveId" clId="{553A7B65-7A44-47B5-8086-78758BC21817}" dt="2023-10-25T08:16:23.466" v="1126"/>
          <ac:picMkLst>
            <pc:docMk/>
            <pc:sldMk cId="2287558869" sldId="560"/>
            <ac:picMk id="8" creationId="{B11698D7-7F3A-570B-1B7A-DF1869C69325}"/>
          </ac:picMkLst>
        </pc:picChg>
      </pc:sldChg>
      <pc:sldChg chg="addSp delSp modSp new mod">
        <pc:chgData name="Aditya venkatesh" userId="33cf03d3e093a57a" providerId="LiveId" clId="{553A7B65-7A44-47B5-8086-78758BC21817}" dt="2023-10-25T08:25:45.347" v="1284" actId="14100"/>
        <pc:sldMkLst>
          <pc:docMk/>
          <pc:sldMk cId="389806475" sldId="561"/>
        </pc:sldMkLst>
        <pc:spChg chg="mod">
          <ac:chgData name="Aditya venkatesh" userId="33cf03d3e093a57a" providerId="LiveId" clId="{553A7B65-7A44-47B5-8086-78758BC21817}" dt="2023-10-25T08:25:45.347" v="1284" actId="14100"/>
          <ac:spMkLst>
            <pc:docMk/>
            <pc:sldMk cId="389806475" sldId="561"/>
            <ac:spMk id="2" creationId="{4C43F178-6677-6373-A114-980C920C78B2}"/>
          </ac:spMkLst>
        </pc:spChg>
        <pc:spChg chg="del mod">
          <ac:chgData name="Aditya venkatesh" userId="33cf03d3e093a57a" providerId="LiveId" clId="{553A7B65-7A44-47B5-8086-78758BC21817}" dt="2023-10-25T08:16:47.221" v="1128"/>
          <ac:spMkLst>
            <pc:docMk/>
            <pc:sldMk cId="389806475" sldId="561"/>
            <ac:spMk id="3" creationId="{6A7F83D6-A089-1AF0-7A6D-062BEB0270B3}"/>
          </ac:spMkLst>
        </pc:spChg>
        <pc:spChg chg="del">
          <ac:chgData name="Aditya venkatesh" userId="33cf03d3e093a57a" providerId="LiveId" clId="{553A7B65-7A44-47B5-8086-78758BC21817}" dt="2023-10-25T08:24:58.515" v="1233" actId="21"/>
          <ac:spMkLst>
            <pc:docMk/>
            <pc:sldMk cId="389806475" sldId="561"/>
            <ac:spMk id="4" creationId="{84CAFCE6-1C80-4E90-9FE9-79C828F77AAF}"/>
          </ac:spMkLst>
        </pc:spChg>
        <pc:spChg chg="del">
          <ac:chgData name="Aditya venkatesh" userId="33cf03d3e093a57a" providerId="LiveId" clId="{553A7B65-7A44-47B5-8086-78758BC21817}" dt="2023-10-25T08:24:55.203" v="1232" actId="21"/>
          <ac:spMkLst>
            <pc:docMk/>
            <pc:sldMk cId="389806475" sldId="561"/>
            <ac:spMk id="5" creationId="{B71E584F-5A58-DC55-7D59-BB6198AF14C0}"/>
          </ac:spMkLst>
        </pc:spChg>
        <pc:picChg chg="add mod">
          <ac:chgData name="Aditya venkatesh" userId="33cf03d3e093a57a" providerId="LiveId" clId="{553A7B65-7A44-47B5-8086-78758BC21817}" dt="2023-10-25T08:16:47.221" v="1128"/>
          <ac:picMkLst>
            <pc:docMk/>
            <pc:sldMk cId="389806475" sldId="561"/>
            <ac:picMk id="8" creationId="{F68C0D25-6D8C-511A-AE30-BA6F24F5EA32}"/>
          </ac:picMkLst>
        </pc:picChg>
      </pc:sldChg>
      <pc:sldChg chg="addSp delSp modSp new mod">
        <pc:chgData name="Aditya venkatesh" userId="33cf03d3e093a57a" providerId="LiveId" clId="{553A7B65-7A44-47B5-8086-78758BC21817}" dt="2023-10-25T08:27:34.315" v="1367" actId="20577"/>
        <pc:sldMkLst>
          <pc:docMk/>
          <pc:sldMk cId="2020764757" sldId="562"/>
        </pc:sldMkLst>
        <pc:spChg chg="add del mod">
          <ac:chgData name="Aditya venkatesh" userId="33cf03d3e093a57a" providerId="LiveId" clId="{553A7B65-7A44-47B5-8086-78758BC21817}" dt="2023-10-25T08:27:34.315" v="1367" actId="20577"/>
          <ac:spMkLst>
            <pc:docMk/>
            <pc:sldMk cId="2020764757" sldId="562"/>
            <ac:spMk id="2" creationId="{28610ED3-9C49-4408-BE4E-5F9444D4A3E3}"/>
          </ac:spMkLst>
        </pc:spChg>
        <pc:spChg chg="del mod">
          <ac:chgData name="Aditya venkatesh" userId="33cf03d3e093a57a" providerId="LiveId" clId="{553A7B65-7A44-47B5-8086-78758BC21817}" dt="2023-10-25T08:18:25.958" v="1131"/>
          <ac:spMkLst>
            <pc:docMk/>
            <pc:sldMk cId="2020764757" sldId="562"/>
            <ac:spMk id="3" creationId="{FD325A47-49A4-547E-8451-A23D53474257}"/>
          </ac:spMkLst>
        </pc:spChg>
        <pc:spChg chg="del">
          <ac:chgData name="Aditya venkatesh" userId="33cf03d3e093a57a" providerId="LiveId" clId="{553A7B65-7A44-47B5-8086-78758BC21817}" dt="2023-10-25T08:27:03.069" v="1343" actId="21"/>
          <ac:spMkLst>
            <pc:docMk/>
            <pc:sldMk cId="2020764757" sldId="562"/>
            <ac:spMk id="4" creationId="{6777FE0D-E471-7918-111D-814DC2764A40}"/>
          </ac:spMkLst>
        </pc:spChg>
        <pc:spChg chg="del">
          <ac:chgData name="Aditya venkatesh" userId="33cf03d3e093a57a" providerId="LiveId" clId="{553A7B65-7A44-47B5-8086-78758BC21817}" dt="2023-10-25T08:26:51.142" v="1342" actId="21"/>
          <ac:spMkLst>
            <pc:docMk/>
            <pc:sldMk cId="2020764757" sldId="562"/>
            <ac:spMk id="5" creationId="{A8E88E72-D8B5-BA32-9D3C-6B89CD5F3111}"/>
          </ac:spMkLst>
        </pc:spChg>
        <pc:spChg chg="add del mod">
          <ac:chgData name="Aditya venkatesh" userId="33cf03d3e093a57a" providerId="LiveId" clId="{553A7B65-7A44-47B5-8086-78758BC21817}" dt="2023-10-25T08:27:06.525" v="1345"/>
          <ac:spMkLst>
            <pc:docMk/>
            <pc:sldMk cId="2020764757" sldId="562"/>
            <ac:spMk id="9" creationId="{9FB5F427-A64F-BC1C-19B5-D6E636BB47AC}"/>
          </ac:spMkLst>
        </pc:spChg>
        <pc:picChg chg="add mod">
          <ac:chgData name="Aditya venkatesh" userId="33cf03d3e093a57a" providerId="LiveId" clId="{553A7B65-7A44-47B5-8086-78758BC21817}" dt="2023-10-25T08:18:25.958" v="1131"/>
          <ac:picMkLst>
            <pc:docMk/>
            <pc:sldMk cId="2020764757" sldId="562"/>
            <ac:picMk id="8" creationId="{EE3F125E-AE7F-67F8-D7B8-478F75A43849}"/>
          </ac:picMkLst>
        </pc:picChg>
      </pc:sldChg>
      <pc:sldChg chg="addSp delSp modSp new mod">
        <pc:chgData name="Aditya venkatesh" userId="33cf03d3e093a57a" providerId="LiveId" clId="{553A7B65-7A44-47B5-8086-78758BC21817}" dt="2023-10-25T08:35:58.639" v="1609" actId="20577"/>
        <pc:sldMkLst>
          <pc:docMk/>
          <pc:sldMk cId="876802537" sldId="563"/>
        </pc:sldMkLst>
        <pc:spChg chg="mod">
          <ac:chgData name="Aditya venkatesh" userId="33cf03d3e093a57a" providerId="LiveId" clId="{553A7B65-7A44-47B5-8086-78758BC21817}" dt="2023-10-25T08:26:32.977" v="1341" actId="14100"/>
          <ac:spMkLst>
            <pc:docMk/>
            <pc:sldMk cId="876802537" sldId="563"/>
            <ac:spMk id="2" creationId="{23E5F09E-A1B2-4CB1-FC31-91376E8C2A6E}"/>
          </ac:spMkLst>
        </pc:spChg>
        <pc:spChg chg="del mod">
          <ac:chgData name="Aditya venkatesh" userId="33cf03d3e093a57a" providerId="LiveId" clId="{553A7B65-7A44-47B5-8086-78758BC21817}" dt="2023-10-25T08:18:41.887" v="1133"/>
          <ac:spMkLst>
            <pc:docMk/>
            <pc:sldMk cId="876802537" sldId="563"/>
            <ac:spMk id="3" creationId="{03910042-DE6C-DA23-BA2F-64B8F675CF3A}"/>
          </ac:spMkLst>
        </pc:spChg>
        <pc:spChg chg="del">
          <ac:chgData name="Aditya venkatesh" userId="33cf03d3e093a57a" providerId="LiveId" clId="{553A7B65-7A44-47B5-8086-78758BC21817}" dt="2023-10-25T08:26:02.694" v="1286" actId="21"/>
          <ac:spMkLst>
            <pc:docMk/>
            <pc:sldMk cId="876802537" sldId="563"/>
            <ac:spMk id="4" creationId="{06154C29-AA04-12B6-F14B-9B3FE16EA608}"/>
          </ac:spMkLst>
        </pc:spChg>
        <pc:spChg chg="del">
          <ac:chgData name="Aditya venkatesh" userId="33cf03d3e093a57a" providerId="LiveId" clId="{553A7B65-7A44-47B5-8086-78758BC21817}" dt="2023-10-25T08:25:59.696" v="1285" actId="21"/>
          <ac:spMkLst>
            <pc:docMk/>
            <pc:sldMk cId="876802537" sldId="563"/>
            <ac:spMk id="5" creationId="{3FC31057-116D-1DDF-32C5-F79151EB91BC}"/>
          </ac:spMkLst>
        </pc:spChg>
        <pc:spChg chg="add mod">
          <ac:chgData name="Aditya venkatesh" userId="33cf03d3e093a57a" providerId="LiveId" clId="{553A7B65-7A44-47B5-8086-78758BC21817}" dt="2023-10-25T08:35:58.639" v="1609" actId="20577"/>
          <ac:spMkLst>
            <pc:docMk/>
            <pc:sldMk cId="876802537" sldId="563"/>
            <ac:spMk id="9" creationId="{70FDCD3E-8AF5-0EA6-54FD-43A75D067938}"/>
          </ac:spMkLst>
        </pc:spChg>
        <pc:picChg chg="add mod">
          <ac:chgData name="Aditya venkatesh" userId="33cf03d3e093a57a" providerId="LiveId" clId="{553A7B65-7A44-47B5-8086-78758BC21817}" dt="2023-10-25T08:18:41.887" v="1133"/>
          <ac:picMkLst>
            <pc:docMk/>
            <pc:sldMk cId="876802537" sldId="563"/>
            <ac:picMk id="8" creationId="{979C0F7D-B545-2F32-8E4E-EBBF5D19B760}"/>
          </ac:picMkLst>
        </pc:picChg>
      </pc:sldChg>
      <pc:sldChg chg="addSp delSp modSp new mod">
        <pc:chgData name="Aditya venkatesh" userId="33cf03d3e093a57a" providerId="LiveId" clId="{553A7B65-7A44-47B5-8086-78758BC21817}" dt="2023-10-25T08:31:59.214" v="1514" actId="14100"/>
        <pc:sldMkLst>
          <pc:docMk/>
          <pc:sldMk cId="2514742371" sldId="564"/>
        </pc:sldMkLst>
        <pc:spChg chg="mod">
          <ac:chgData name="Aditya venkatesh" userId="33cf03d3e093a57a" providerId="LiveId" clId="{553A7B65-7A44-47B5-8086-78758BC21817}" dt="2023-10-25T08:31:59.214" v="1514" actId="14100"/>
          <ac:spMkLst>
            <pc:docMk/>
            <pc:sldMk cId="2514742371" sldId="564"/>
            <ac:spMk id="2" creationId="{4BEE7C67-B918-1157-1038-0E0F636889B3}"/>
          </ac:spMkLst>
        </pc:spChg>
        <pc:spChg chg="del mod">
          <ac:chgData name="Aditya venkatesh" userId="33cf03d3e093a57a" providerId="LiveId" clId="{553A7B65-7A44-47B5-8086-78758BC21817}" dt="2023-10-25T08:19:10.853" v="1136"/>
          <ac:spMkLst>
            <pc:docMk/>
            <pc:sldMk cId="2514742371" sldId="564"/>
            <ac:spMk id="3" creationId="{7F8EDD6E-1B87-257A-412D-690FE282A1D0}"/>
          </ac:spMkLst>
        </pc:spChg>
        <pc:spChg chg="del">
          <ac:chgData name="Aditya venkatesh" userId="33cf03d3e093a57a" providerId="LiveId" clId="{553A7B65-7A44-47B5-8086-78758BC21817}" dt="2023-10-25T08:27:51.533" v="1368" actId="21"/>
          <ac:spMkLst>
            <pc:docMk/>
            <pc:sldMk cId="2514742371" sldId="564"/>
            <ac:spMk id="4" creationId="{00B2BBA6-5D72-92DE-81E4-7C70FED7091B}"/>
          </ac:spMkLst>
        </pc:spChg>
        <pc:spChg chg="del">
          <ac:chgData name="Aditya venkatesh" userId="33cf03d3e093a57a" providerId="LiveId" clId="{553A7B65-7A44-47B5-8086-78758BC21817}" dt="2023-10-25T08:27:55.368" v="1369" actId="21"/>
          <ac:spMkLst>
            <pc:docMk/>
            <pc:sldMk cId="2514742371" sldId="564"/>
            <ac:spMk id="5" creationId="{DDA1678F-4F58-7410-B7D6-BC714769BF21}"/>
          </ac:spMkLst>
        </pc:spChg>
        <pc:picChg chg="add mod">
          <ac:chgData name="Aditya venkatesh" userId="33cf03d3e093a57a" providerId="LiveId" clId="{553A7B65-7A44-47B5-8086-78758BC21817}" dt="2023-10-25T08:19:10.853" v="1136"/>
          <ac:picMkLst>
            <pc:docMk/>
            <pc:sldMk cId="2514742371" sldId="564"/>
            <ac:picMk id="8" creationId="{87E107D5-5E52-8B69-261B-5865C0D1FAF9}"/>
          </ac:picMkLst>
        </pc:picChg>
      </pc:sldChg>
      <pc:sldChg chg="addSp delSp modSp new mod">
        <pc:chgData name="Aditya venkatesh" userId="33cf03d3e093a57a" providerId="LiveId" clId="{553A7B65-7A44-47B5-8086-78758BC21817}" dt="2023-10-25T08:38:37.534" v="1688" actId="14100"/>
        <pc:sldMkLst>
          <pc:docMk/>
          <pc:sldMk cId="23553851" sldId="565"/>
        </pc:sldMkLst>
        <pc:spChg chg="del">
          <ac:chgData name="Aditya venkatesh" userId="33cf03d3e093a57a" providerId="LiveId" clId="{553A7B65-7A44-47B5-8086-78758BC21817}" dt="2023-10-25T08:20:25.760" v="1147" actId="26606"/>
          <ac:spMkLst>
            <pc:docMk/>
            <pc:sldMk cId="23553851" sldId="565"/>
            <ac:spMk id="2" creationId="{0D80C731-5631-8322-8E7F-C0D692AA1D30}"/>
          </ac:spMkLst>
        </pc:spChg>
        <pc:spChg chg="del mod">
          <ac:chgData name="Aditya venkatesh" userId="33cf03d3e093a57a" providerId="LiveId" clId="{553A7B65-7A44-47B5-8086-78758BC21817}" dt="2023-10-25T08:20:18.633" v="1146"/>
          <ac:spMkLst>
            <pc:docMk/>
            <pc:sldMk cId="23553851" sldId="565"/>
            <ac:spMk id="3" creationId="{A4A21432-C069-2158-5AA3-B21619E30152}"/>
          </ac:spMkLst>
        </pc:spChg>
        <pc:spChg chg="del">
          <ac:chgData name="Aditya venkatesh" userId="33cf03d3e093a57a" providerId="LiveId" clId="{553A7B65-7A44-47B5-8086-78758BC21817}" dt="2023-10-25T08:20:25.760" v="1147" actId="26606"/>
          <ac:spMkLst>
            <pc:docMk/>
            <pc:sldMk cId="23553851" sldId="565"/>
            <ac:spMk id="4" creationId="{61C5681B-0ABD-7774-6789-52DD6D215AF5}"/>
          </ac:spMkLst>
        </pc:spChg>
        <pc:spChg chg="del mod">
          <ac:chgData name="Aditya venkatesh" userId="33cf03d3e093a57a" providerId="LiveId" clId="{553A7B65-7A44-47B5-8086-78758BC21817}" dt="2023-10-25T08:37:34.371" v="1630" actId="21"/>
          <ac:spMkLst>
            <pc:docMk/>
            <pc:sldMk cId="23553851" sldId="565"/>
            <ac:spMk id="5" creationId="{08DAC519-BE3D-DCCD-A1E0-DE99E93FAF4B}"/>
          </ac:spMkLst>
        </pc:spChg>
        <pc:spChg chg="mod">
          <ac:chgData name="Aditya venkatesh" userId="33cf03d3e093a57a" providerId="LiveId" clId="{553A7B65-7A44-47B5-8086-78758BC21817}" dt="2023-10-25T08:20:25.760" v="1147" actId="26606"/>
          <ac:spMkLst>
            <pc:docMk/>
            <pc:sldMk cId="23553851" sldId="565"/>
            <ac:spMk id="6" creationId="{C80D4E32-FC5D-7D71-E96B-9CB310BE24FE}"/>
          </ac:spMkLst>
        </pc:spChg>
        <pc:spChg chg="add mod">
          <ac:chgData name="Aditya venkatesh" userId="33cf03d3e093a57a" providerId="LiveId" clId="{553A7B65-7A44-47B5-8086-78758BC21817}" dt="2023-10-25T08:38:37.534" v="1688" actId="14100"/>
          <ac:spMkLst>
            <pc:docMk/>
            <pc:sldMk cId="23553851" sldId="565"/>
            <ac:spMk id="13" creationId="{94F3C00C-ECF1-45FC-7656-B7484292667B}"/>
          </ac:spMkLst>
        </pc:spChg>
        <pc:spChg chg="add del">
          <ac:chgData name="Aditya venkatesh" userId="33cf03d3e093a57a" providerId="LiveId" clId="{553A7B65-7A44-47B5-8086-78758BC21817}" dt="2023-10-25T08:37:40.334" v="1631" actId="21"/>
          <ac:spMkLst>
            <pc:docMk/>
            <pc:sldMk cId="23553851" sldId="565"/>
            <ac:spMk id="15" creationId="{4ACB58FC-13A8-BA9F-AD85-1EC89F8D0B2D}"/>
          </ac:spMkLst>
        </pc:spChg>
        <pc:picChg chg="add mod">
          <ac:chgData name="Aditya venkatesh" userId="33cf03d3e093a57a" providerId="LiveId" clId="{553A7B65-7A44-47B5-8086-78758BC21817}" dt="2023-10-25T08:20:37.221" v="1150" actId="14100"/>
          <ac:picMkLst>
            <pc:docMk/>
            <pc:sldMk cId="23553851" sldId="565"/>
            <ac:picMk id="8" creationId="{6113C05B-B7CC-3055-D1BB-6795E9A85F9A}"/>
          </ac:picMkLst>
        </pc:picChg>
      </pc:sldChg>
      <pc:sldChg chg="addSp delSp modSp new mod ord modClrScheme chgLayout">
        <pc:chgData name="Aditya venkatesh" userId="33cf03d3e093a57a" providerId="LiveId" clId="{553A7B65-7A44-47B5-8086-78758BC21817}" dt="2023-10-25T08:37:24.298" v="1629" actId="14100"/>
        <pc:sldMkLst>
          <pc:docMk/>
          <pc:sldMk cId="1335524348" sldId="566"/>
        </pc:sldMkLst>
        <pc:spChg chg="del">
          <ac:chgData name="Aditya venkatesh" userId="33cf03d3e093a57a" providerId="LiveId" clId="{553A7B65-7A44-47B5-8086-78758BC21817}" dt="2023-10-25T08:21:26.264" v="1151" actId="26606"/>
          <ac:spMkLst>
            <pc:docMk/>
            <pc:sldMk cId="1335524348" sldId="566"/>
            <ac:spMk id="2" creationId="{54808B2C-024E-A32D-37DE-F5AF6974B301}"/>
          </ac:spMkLst>
        </pc:spChg>
        <pc:spChg chg="del mod">
          <ac:chgData name="Aditya venkatesh" userId="33cf03d3e093a57a" providerId="LiveId" clId="{553A7B65-7A44-47B5-8086-78758BC21817}" dt="2023-10-25T08:19:37.036" v="1140"/>
          <ac:spMkLst>
            <pc:docMk/>
            <pc:sldMk cId="1335524348" sldId="566"/>
            <ac:spMk id="3" creationId="{6AE33262-B332-3F70-975F-EDF6DA4B143E}"/>
          </ac:spMkLst>
        </pc:spChg>
        <pc:spChg chg="del">
          <ac:chgData name="Aditya venkatesh" userId="33cf03d3e093a57a" providerId="LiveId" clId="{553A7B65-7A44-47B5-8086-78758BC21817}" dt="2023-10-25T08:21:26.264" v="1151" actId="26606"/>
          <ac:spMkLst>
            <pc:docMk/>
            <pc:sldMk cId="1335524348" sldId="566"/>
            <ac:spMk id="4" creationId="{D5178EB5-BC61-4457-C139-5EDE05575356}"/>
          </ac:spMkLst>
        </pc:spChg>
        <pc:spChg chg="del mod">
          <ac:chgData name="Aditya venkatesh" userId="33cf03d3e093a57a" providerId="LiveId" clId="{553A7B65-7A44-47B5-8086-78758BC21817}" dt="2023-10-25T08:36:27.332" v="1610" actId="21"/>
          <ac:spMkLst>
            <pc:docMk/>
            <pc:sldMk cId="1335524348" sldId="566"/>
            <ac:spMk id="5" creationId="{34A14159-E8A3-99AF-1965-E376F6238B0D}"/>
          </ac:spMkLst>
        </pc:spChg>
        <pc:spChg chg="mod">
          <ac:chgData name="Aditya venkatesh" userId="33cf03d3e093a57a" providerId="LiveId" clId="{553A7B65-7A44-47B5-8086-78758BC21817}" dt="2023-10-25T08:21:26.264" v="1151" actId="26606"/>
          <ac:spMkLst>
            <pc:docMk/>
            <pc:sldMk cId="1335524348" sldId="566"/>
            <ac:spMk id="6" creationId="{21C5B666-7A61-1644-028A-647922DD1E6B}"/>
          </ac:spMkLst>
        </pc:spChg>
        <pc:spChg chg="add mod">
          <ac:chgData name="Aditya venkatesh" userId="33cf03d3e093a57a" providerId="LiveId" clId="{553A7B65-7A44-47B5-8086-78758BC21817}" dt="2023-10-25T08:37:24.298" v="1629" actId="14100"/>
          <ac:spMkLst>
            <pc:docMk/>
            <pc:sldMk cId="1335524348" sldId="566"/>
            <ac:spMk id="13" creationId="{3E82FD67-373E-B4A7-E58F-ED0993D7046E}"/>
          </ac:spMkLst>
        </pc:spChg>
        <pc:spChg chg="add del mod">
          <ac:chgData name="Aditya venkatesh" userId="33cf03d3e093a57a" providerId="LiveId" clId="{553A7B65-7A44-47B5-8086-78758BC21817}" dt="2023-10-25T08:36:30.300" v="1611" actId="21"/>
          <ac:spMkLst>
            <pc:docMk/>
            <pc:sldMk cId="1335524348" sldId="566"/>
            <ac:spMk id="15" creationId="{48673F8A-D800-00FF-70C2-C9F4D24996BE}"/>
          </ac:spMkLst>
        </pc:spChg>
        <pc:picChg chg="add mod modCrop">
          <ac:chgData name="Aditya venkatesh" userId="33cf03d3e093a57a" providerId="LiveId" clId="{553A7B65-7A44-47B5-8086-78758BC21817}" dt="2023-10-25T08:21:34.141" v="1153" actId="14100"/>
          <ac:picMkLst>
            <pc:docMk/>
            <pc:sldMk cId="1335524348" sldId="566"/>
            <ac:picMk id="8" creationId="{D67FE270-5510-F688-B048-8121913F865B}"/>
          </ac:picMkLst>
        </pc:picChg>
      </pc:sldChg>
      <pc:sldChg chg="delSp modSp new mod ord">
        <pc:chgData name="Aditya venkatesh" userId="33cf03d3e093a57a" providerId="LiveId" clId="{553A7B65-7A44-47B5-8086-78758BC21817}" dt="2023-10-25T08:49:57.911" v="1782" actId="14100"/>
        <pc:sldMkLst>
          <pc:docMk/>
          <pc:sldMk cId="699007720" sldId="567"/>
        </pc:sldMkLst>
        <pc:spChg chg="mod">
          <ac:chgData name="Aditya venkatesh" userId="33cf03d3e093a57a" providerId="LiveId" clId="{553A7B65-7A44-47B5-8086-78758BC21817}" dt="2023-10-25T08:49:57.911" v="1782" actId="14100"/>
          <ac:spMkLst>
            <pc:docMk/>
            <pc:sldMk cId="699007720" sldId="567"/>
            <ac:spMk id="2" creationId="{74FED1A9-AA42-81DD-79E8-0A4C925DE9D0}"/>
          </ac:spMkLst>
        </pc:spChg>
        <pc:spChg chg="del">
          <ac:chgData name="Aditya venkatesh" userId="33cf03d3e093a57a" providerId="LiveId" clId="{553A7B65-7A44-47B5-8086-78758BC21817}" dt="2023-10-25T08:47:11.528" v="1746" actId="21"/>
          <ac:spMkLst>
            <pc:docMk/>
            <pc:sldMk cId="699007720" sldId="567"/>
            <ac:spMk id="3" creationId="{5CF8FE04-27E9-0FDD-3EF6-6D8C513DC1F7}"/>
          </ac:spMkLst>
        </pc:spChg>
      </pc:sldChg>
    </pc:docChg>
  </pc:docChgLst>
  <pc:docChgLst>
    <pc:chgData name="Avinash M" userId="fe3536bf82a8dce5" providerId="LiveId" clId="{826A79A5-51EE-4A34-BEC6-C8A33E3C61F9}"/>
    <pc:docChg chg="modSld">
      <pc:chgData name="Avinash M" userId="fe3536bf82a8dce5" providerId="LiveId" clId="{826A79A5-51EE-4A34-BEC6-C8A33E3C61F9}" dt="2023-10-28T03:19:42.331" v="0" actId="1038"/>
      <pc:docMkLst>
        <pc:docMk/>
      </pc:docMkLst>
      <pc:sldChg chg="modSp mod">
        <pc:chgData name="Avinash M" userId="fe3536bf82a8dce5" providerId="LiveId" clId="{826A79A5-51EE-4A34-BEC6-C8A33E3C61F9}" dt="2023-10-28T03:19:42.331" v="0" actId="1038"/>
        <pc:sldMkLst>
          <pc:docMk/>
          <pc:sldMk cId="2886393213" sldId="559"/>
        </pc:sldMkLst>
        <pc:picChg chg="mod">
          <ac:chgData name="Avinash M" userId="fe3536bf82a8dce5" providerId="LiveId" clId="{826A79A5-51EE-4A34-BEC6-C8A33E3C61F9}" dt="2023-10-28T03:19:42.331" v="0" actId="1038"/>
          <ac:picMkLst>
            <pc:docMk/>
            <pc:sldMk cId="2886393213" sldId="559"/>
            <ac:picMk id="12" creationId="{D33AED87-4017-BB0A-1FC8-7B008B8A1A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</a:t>
            </a:r>
            <a:r>
              <a:rPr lang="en-IN" dirty="0"/>
              <a:t>Seating ARRANGEMENT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1840" y="4189984"/>
            <a:ext cx="7271512" cy="2129536"/>
          </a:xfrm>
        </p:spPr>
        <p:txBody>
          <a:bodyPr/>
          <a:lstStyle/>
          <a:p>
            <a:pPr algn="r"/>
            <a:r>
              <a:rPr lang="en-US" dirty="0"/>
              <a:t>ADITYA. V     Roll NO : 22011101007  </a:t>
            </a:r>
          </a:p>
          <a:p>
            <a:pPr algn="r"/>
            <a:r>
              <a:rPr lang="en-US" dirty="0"/>
              <a:t>                    AVINASH. M	Roll No : 22011101019</a:t>
            </a:r>
          </a:p>
          <a:p>
            <a:pPr algn="r"/>
            <a:r>
              <a:rPr lang="en-US" dirty="0"/>
              <a:t>CLASS : AI &amp; DS  - A		 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D1FA3-21BC-66F9-A25A-0CC08093B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D011B-79FD-280C-0CCB-57E35ED8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9619488" cy="1136904"/>
          </a:xfrm>
        </p:spPr>
        <p:txBody>
          <a:bodyPr/>
          <a:lstStyle/>
          <a:p>
            <a:r>
              <a:rPr lang="en-IN" dirty="0" err="1"/>
              <a:t>Seating_arrangement_GUI</a:t>
            </a:r>
            <a:r>
              <a:rPr lang="en-IN" dirty="0"/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53D07-914D-6D8F-33B4-CA41D932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815328" cy="3922776"/>
          </a:xfrm>
        </p:spPr>
        <p:txBody>
          <a:bodyPr/>
          <a:lstStyle/>
          <a:p>
            <a:r>
              <a:rPr lang="en-US" sz="1500" dirty="0"/>
              <a:t>This is the main class that contains the application's entry point and the graphical user interface (GUI) setup.</a:t>
            </a:r>
          </a:p>
          <a:p>
            <a:r>
              <a:rPr lang="en-US" sz="1500" dirty="0"/>
              <a:t>The ‘main’ method invokes the ‘</a:t>
            </a:r>
            <a:r>
              <a:rPr lang="en-US" sz="1500" dirty="0" err="1"/>
              <a:t>createAndShowGUI</a:t>
            </a:r>
            <a:r>
              <a:rPr lang="en-US" sz="1500" dirty="0"/>
              <a:t>’ method to set up the GUI.</a:t>
            </a:r>
          </a:p>
          <a:p>
            <a:r>
              <a:rPr lang="en-IN" sz="1500" dirty="0"/>
              <a:t>‘</a:t>
            </a:r>
            <a:r>
              <a:rPr lang="en-IN" sz="1800" b="1" dirty="0" err="1"/>
              <a:t>createAndShowGUI</a:t>
            </a:r>
            <a:r>
              <a:rPr lang="en-IN" sz="1800" b="1" dirty="0"/>
              <a:t>’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       </a:t>
            </a:r>
            <a:r>
              <a:rPr lang="en-US" sz="1500" dirty="0"/>
              <a:t>This method is called when the "Start Seating Arrangement" button is pressed.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 It collects input data from the user, including the number of classrooms, classroom details (benches, rows), and total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 It iterates through the classrooms, prompting the user to enter details for each classroom.</a:t>
            </a:r>
          </a:p>
        </p:txBody>
      </p:sp>
    </p:spTree>
    <p:extLst>
      <p:ext uri="{BB962C8B-B14F-4D97-AF65-F5344CB8AC3E}">
        <p14:creationId xmlns:p14="http://schemas.microsoft.com/office/powerpoint/2010/main" val="84057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F94DC-C576-CAC6-8AEF-19FE421047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2B97D-3B36-25D4-59B3-629FB0B4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188720"/>
            <a:ext cx="7099808" cy="48564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After gathering classroom information, it collects student data and assigns seats in the classrooms using the </a:t>
            </a:r>
            <a:r>
              <a:rPr lang="en-US" sz="1500" dirty="0" err="1"/>
              <a:t>assignSeat</a:t>
            </a:r>
            <a:r>
              <a:rPr lang="en-US" sz="1500" dirty="0"/>
              <a:t>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Finally, it displays the seating arrangement in the GUI's </a:t>
            </a:r>
            <a:r>
              <a:rPr lang="en-US" sz="1500" dirty="0" err="1"/>
              <a:t>JTextArea</a:t>
            </a:r>
            <a:r>
              <a:rPr lang="en-US" sz="1500" dirty="0"/>
              <a:t> and writes it to a file using the </a:t>
            </a:r>
            <a:r>
              <a:rPr lang="en-US" sz="1500" dirty="0" err="1"/>
              <a:t>displayAndWriteToFile</a:t>
            </a:r>
            <a:r>
              <a:rPr lang="en-US" sz="1500" dirty="0"/>
              <a:t> method.</a:t>
            </a:r>
          </a:p>
          <a:p>
            <a:r>
              <a:rPr lang="en-IN" sz="1800" b="1" dirty="0" err="1"/>
              <a:t>createInputPanel</a:t>
            </a:r>
            <a:r>
              <a:rPr lang="en-IN" sz="1800" b="1" dirty="0"/>
              <a:t> and </a:t>
            </a:r>
            <a:r>
              <a:rPr lang="en-IN" sz="1800" b="1" dirty="0" err="1"/>
              <a:t>createOutputPanel</a:t>
            </a:r>
            <a:r>
              <a:rPr lang="en-IN" sz="1800" b="1" dirty="0"/>
              <a:t>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These methods create the input and output panels for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The input panel includes labels and text fields for entering classroom and student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The output panel contains a </a:t>
            </a:r>
            <a:r>
              <a:rPr lang="en-US" sz="1500" dirty="0" err="1"/>
              <a:t>JTextArea</a:t>
            </a:r>
            <a:r>
              <a:rPr lang="en-US" sz="1500" dirty="0"/>
              <a:t> within a </a:t>
            </a:r>
            <a:r>
              <a:rPr lang="en-US" sz="1500" dirty="0" err="1"/>
              <a:t>JScrollPane</a:t>
            </a:r>
            <a:r>
              <a:rPr lang="en-US" sz="1500" dirty="0"/>
              <a:t> for displaying the seating arrangement.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589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645EF-7771-C03B-6CD9-C72BCBF3B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820A8-7207-A70A-D1B4-136CC350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036320"/>
            <a:ext cx="6957568" cy="4856480"/>
          </a:xfrm>
        </p:spPr>
        <p:txBody>
          <a:bodyPr/>
          <a:lstStyle/>
          <a:p>
            <a:r>
              <a:rPr lang="en-US" sz="1800" b="1" dirty="0" err="1"/>
              <a:t>startSeatingArrangement</a:t>
            </a:r>
            <a:r>
              <a:rPr lang="en-US" sz="1800" b="1" dirty="0"/>
              <a:t>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This method is called when the "Start Seating Arrangement" button is pressed.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 It collects input data from the user, including the number of classrooms, classroom details (benches, rows), and total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It iterates through the classrooms, prompting the user to enter details for each classroom.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 After gathering classroom information, it collects student data and assigns seats in the classrooms using the </a:t>
            </a:r>
            <a:r>
              <a:rPr lang="en-US" sz="1500" dirty="0" err="1"/>
              <a:t>assignSeat</a:t>
            </a:r>
            <a:r>
              <a:rPr lang="en-US" sz="1500" dirty="0"/>
              <a:t>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   Finally, it displays the seating arrangement in the GUI's </a:t>
            </a:r>
            <a:r>
              <a:rPr lang="en-US" sz="1500" dirty="0" err="1"/>
              <a:t>JTextArea</a:t>
            </a:r>
            <a:r>
              <a:rPr lang="en-US" sz="1500" dirty="0"/>
              <a:t> and writes it to a file using the </a:t>
            </a:r>
            <a:r>
              <a:rPr lang="en-US" sz="1500" dirty="0" err="1"/>
              <a:t>displayAndWriteToFile</a:t>
            </a:r>
            <a:r>
              <a:rPr lang="en-US" sz="1500" dirty="0"/>
              <a:t> method.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107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AD11A-BD2E-48E0-ECD9-EDB653A97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47F27-BB01-7D11-0353-56D5E2DE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548640"/>
            <a:ext cx="7262368" cy="5689600"/>
          </a:xfrm>
        </p:spPr>
        <p:txBody>
          <a:bodyPr/>
          <a:lstStyle/>
          <a:p>
            <a:r>
              <a:rPr lang="en-US" sz="1800" b="1" dirty="0"/>
              <a:t>‘</a:t>
            </a:r>
            <a:r>
              <a:rPr lang="en-US" sz="1800" b="1" dirty="0" err="1"/>
              <a:t>assignSeat</a:t>
            </a:r>
            <a:r>
              <a:rPr lang="en-US" sz="1800" b="1" dirty="0"/>
              <a:t>’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This method is responsible for assigning seats to students within the classrooms.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It iterates through rows and benches in each classroom, checking seat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If a seat is available, it assigns the seat to a student.</a:t>
            </a:r>
          </a:p>
          <a:p>
            <a:r>
              <a:rPr lang="en-US" sz="1800" b="1" dirty="0"/>
              <a:t>‘</a:t>
            </a:r>
            <a:r>
              <a:rPr lang="en-US" sz="1800" b="1" dirty="0" err="1"/>
              <a:t>displayAndWriteToFile</a:t>
            </a:r>
            <a:r>
              <a:rPr lang="en-US" sz="1800" b="1" dirty="0"/>
              <a:t>’ Method: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This method displays the seating arrangement in the GUI's </a:t>
            </a:r>
            <a:r>
              <a:rPr lang="en-US" sz="1500" dirty="0" err="1"/>
              <a:t>JTextArea</a:t>
            </a:r>
            <a:r>
              <a:rPr lang="en-US" sz="1500" dirty="0"/>
              <a:t> and writes it to a text file named "Seating_Arrangement.txt."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It uses try-catch blocks to handle any exceptions that may occur during file operations</a:t>
            </a:r>
          </a:p>
          <a:p>
            <a:r>
              <a:rPr lang="en-US" sz="1500" dirty="0"/>
              <a:t>The Student and </a:t>
            </a:r>
            <a:r>
              <a:rPr lang="en-US" sz="1500" dirty="0" err="1"/>
              <a:t>Class_room</a:t>
            </a:r>
            <a:r>
              <a:rPr lang="en-US" sz="1500" dirty="0"/>
              <a:t> classes are used to organize and manage student and classroom data, respectively. Students are assigned seats within classrooms using these classes.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969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CD34-231F-CEEE-12C4-EEB0C9892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 INPUT &amp; output </a:t>
            </a:r>
          </a:p>
        </p:txBody>
      </p:sp>
    </p:spTree>
    <p:extLst>
      <p:ext uri="{BB962C8B-B14F-4D97-AF65-F5344CB8AC3E}">
        <p14:creationId xmlns:p14="http://schemas.microsoft.com/office/powerpoint/2010/main" val="261972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8F3B7EF1-F405-1BED-1623-3EF37DFD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77172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Gui </a:t>
            </a:r>
            <a:r>
              <a:rPr lang="en-IN" dirty="0"/>
              <a:t>interface </a:t>
            </a:r>
            <a:endParaRPr lang="en-US" dirty="0"/>
          </a:p>
        </p:txBody>
      </p:sp>
      <p:pic>
        <p:nvPicPr>
          <p:cNvPr id="17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DC5B2D74-D09E-8677-14AC-0A8E5E3476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" r="3" b="-395"/>
          <a:stretch/>
        </p:blipFill>
        <p:spPr>
          <a:xfrm>
            <a:off x="3844220" y="568960"/>
            <a:ext cx="7704208" cy="59944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9060-0F41-866B-95DF-FAB48AF5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F0A2-31AD-1C00-828D-D504B9C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95680"/>
            <a:ext cx="3932237" cy="3535680"/>
          </a:xfrm>
        </p:spPr>
        <p:txBody>
          <a:bodyPr/>
          <a:lstStyle/>
          <a:p>
            <a:r>
              <a:rPr lang="en-IN" dirty="0"/>
              <a:t>INPUT FOR CLASSROOM, BENCHES, ROWS &amp; STUDENTS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9DC8-7158-7BCB-786F-3268A297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Picture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3AED87-4017-BB0A-1FC8-7B008B8A1A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23" t="629" r="223" b="-1159"/>
          <a:stretch/>
        </p:blipFill>
        <p:spPr>
          <a:xfrm>
            <a:off x="5473379" y="370841"/>
            <a:ext cx="6172200" cy="5956807"/>
          </a:xfrm>
        </p:spPr>
      </p:pic>
    </p:spTree>
    <p:extLst>
      <p:ext uri="{BB962C8B-B14F-4D97-AF65-F5344CB8AC3E}">
        <p14:creationId xmlns:p14="http://schemas.microsoft.com/office/powerpoint/2010/main" val="288639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F178-6677-6373-A114-980C920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023360"/>
          </a:xfrm>
        </p:spPr>
        <p:txBody>
          <a:bodyPr/>
          <a:lstStyle/>
          <a:p>
            <a:r>
              <a:rPr lang="en-IN" dirty="0"/>
              <a:t>INPUT FOR UNIQUE ROOM NUMBER FOR FIRST CLASSROOM 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68C0D25-6D8C-511A-AE30-BA6F24F5EA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9" r="759"/>
          <a:stretch>
            <a:fillRect/>
          </a:stretch>
        </p:blipFill>
        <p:spPr>
          <a:xfrm>
            <a:off x="5183188" y="411163"/>
            <a:ext cx="6172200" cy="54498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F5EC-6152-6AE7-A942-71D56BD7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0ED3-9C49-4408-BE4E-5F9444D4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62400"/>
          </a:xfrm>
        </p:spPr>
        <p:txBody>
          <a:bodyPr/>
          <a:lstStyle/>
          <a:p>
            <a:r>
              <a:rPr lang="en-IN" dirty="0"/>
              <a:t>INPUT FOR THE NUMBER OF BENCHES PER ROW FOR FIRST CLASSROOM 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3F125E-AE7F-67F8-D7B8-478F75A438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1" r="541"/>
          <a:stretch>
            <a:fillRect/>
          </a:stretch>
        </p:blipFill>
        <p:spPr>
          <a:xfrm>
            <a:off x="5183188" y="457200"/>
            <a:ext cx="6172200" cy="54038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3A28-5154-5068-6766-455EC75E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F09E-A1B2-4CB1-FC31-91376E8C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830320"/>
          </a:xfrm>
        </p:spPr>
        <p:txBody>
          <a:bodyPr/>
          <a:lstStyle/>
          <a:p>
            <a:r>
              <a:rPr lang="en-IN" dirty="0"/>
              <a:t>INPUT FOR THE NUMBER OF ROWS FOR FIRST CLASSROOM 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9C0F7D-B545-2F32-8E4E-EBBF5D19B7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4" r="554"/>
          <a:stretch>
            <a:fillRect/>
          </a:stretch>
        </p:blipFill>
        <p:spPr>
          <a:xfrm>
            <a:off x="5183188" y="457200"/>
            <a:ext cx="6172200" cy="54038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8F8F-B334-7B88-BF78-3987750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DCD3E-8AF5-0EA6-54FD-43A75D067938}"/>
              </a:ext>
            </a:extLst>
          </p:cNvPr>
          <p:cNvSpPr txBox="1"/>
          <p:nvPr/>
        </p:nvSpPr>
        <p:spPr>
          <a:xfrm>
            <a:off x="944880" y="4429760"/>
            <a:ext cx="369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(THE PREVIOUS AND THIS  STEP WILL CONTINUE  FOR THE SECOND  CLASSROOM  AS WELL )</a:t>
            </a:r>
          </a:p>
        </p:txBody>
      </p:sp>
    </p:spTree>
    <p:extLst>
      <p:ext uri="{BB962C8B-B14F-4D97-AF65-F5344CB8AC3E}">
        <p14:creationId xmlns:p14="http://schemas.microsoft.com/office/powerpoint/2010/main" val="8768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Team member contribution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Working of the program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output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7C67-B918-1157-1038-0E0F636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724400"/>
          </a:xfrm>
        </p:spPr>
        <p:txBody>
          <a:bodyPr/>
          <a:lstStyle/>
          <a:p>
            <a:r>
              <a:rPr lang="en-IN" dirty="0"/>
              <a:t>ENTERING THE ROLL NUMBER FOR STUDENTS</a:t>
            </a:r>
            <a:br>
              <a:rPr lang="en-IN" dirty="0"/>
            </a:br>
            <a:r>
              <a:rPr lang="en-IN" sz="2000" b="0" dirty="0"/>
              <a:t>(THIS STEP CONTINUES UNTIL ENTERING THE ROLL NUMBER FOR ALL STUDENTS(I.E 20) )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E107D5-5E52-8B69-261B-5865C0D1FA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3" r="563"/>
          <a:stretch>
            <a:fillRect/>
          </a:stretch>
        </p:blipFill>
        <p:spPr>
          <a:xfrm>
            <a:off x="5183188" y="457200"/>
            <a:ext cx="6172200" cy="54038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42D8-907B-0728-C8A6-E7B1B5EF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4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E82FD67-373E-B4A7-E58F-ED0993D7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169920"/>
          </a:xfrm>
        </p:spPr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7FE270-5510-F688-B048-8121913F8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757110" y="457201"/>
            <a:ext cx="5595102" cy="5403850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B666-7A61-1644-028A-647922D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4F3C00C-ECF1-45FC-7656-B7484292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728720"/>
          </a:xfrm>
        </p:spPr>
        <p:txBody>
          <a:bodyPr/>
          <a:lstStyle/>
          <a:p>
            <a:r>
              <a:rPr lang="en-IN" dirty="0"/>
              <a:t>Screenshot OF DATA WRITTEN TO THE TEXT FILE</a:t>
            </a:r>
            <a:endParaRPr lang="en-US" dirty="0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113C05B-B7CC-3055-D1BB-6795E9A85F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3063"/>
          <a:stretch/>
        </p:blipFill>
        <p:spPr>
          <a:xfrm>
            <a:off x="5183188" y="457200"/>
            <a:ext cx="6317932" cy="5557519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4E32-FC5D-7D71-E96B-9CB310BE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E0313B-98FE-F47D-DA4F-501EE13F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30169"/>
            <a:ext cx="7735824" cy="16794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Java application employs a user-friendly Swing GUI to dynamically allocate student seats in various classrooms. It facilitates data input, seat assignments, and delivers a visual representation of the seating plan within the GUI, as well as an exportable file for record-keeping.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567688"/>
          </a:xfrm>
        </p:spPr>
        <p:txBody>
          <a:bodyPr/>
          <a:lstStyle/>
          <a:p>
            <a:r>
              <a:rPr lang="en-US" dirty="0"/>
              <a:t>Using Java program, we have done a seating arrangement </a:t>
            </a:r>
            <a:r>
              <a:rPr lang="en-IN" dirty="0"/>
              <a:t>system</a:t>
            </a:r>
            <a:r>
              <a:rPr lang="en-US" dirty="0"/>
              <a:t> with a graphical user interface (GUI). This program allows you to create seating arrangements for multiple classrooms with benches and rows and assign students to those seats.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D1A9-AA42-81DD-79E8-0A4C925D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326880" cy="1069848"/>
          </a:xfrm>
        </p:spPr>
        <p:txBody>
          <a:bodyPr/>
          <a:lstStyle/>
          <a:p>
            <a:r>
              <a:rPr lang="en-IN" dirty="0"/>
              <a:t>TEAM MEMBERS CONTRIBUTIONS</a:t>
            </a:r>
          </a:p>
        </p:txBody>
      </p:sp>
    </p:spTree>
    <p:extLst>
      <p:ext uri="{BB962C8B-B14F-4D97-AF65-F5344CB8AC3E}">
        <p14:creationId xmlns:p14="http://schemas.microsoft.com/office/powerpoint/2010/main" val="6990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18-EFD2-2E51-CC74-AFE92DE5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280" y="1524000"/>
            <a:ext cx="9144000" cy="1808480"/>
          </a:xfrm>
        </p:spPr>
        <p:txBody>
          <a:bodyPr/>
          <a:lstStyle/>
          <a:p>
            <a:r>
              <a:rPr lang="en-IN" dirty="0"/>
              <a:t>Array list, GUI &amp; Other Basic Function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CD6E-3B73-1D03-4E5D-7162711F1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1022096"/>
          </a:xfrm>
        </p:spPr>
        <p:txBody>
          <a:bodyPr/>
          <a:lstStyle/>
          <a:p>
            <a:r>
              <a:rPr lang="en-IN" dirty="0"/>
              <a:t>Aditya. V   </a:t>
            </a:r>
          </a:p>
          <a:p>
            <a:r>
              <a:rPr lang="en-IN" dirty="0"/>
              <a:t> Roll NO : 22011101007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9BF17-E394-4906-B041-1AF8FCD7C58F}"/>
              </a:ext>
            </a:extLst>
          </p:cNvPr>
          <p:cNvSpPr txBox="1">
            <a:spLocks/>
          </p:cNvSpPr>
          <p:nvPr/>
        </p:nvSpPr>
        <p:spPr>
          <a:xfrm>
            <a:off x="3840480" y="640080"/>
            <a:ext cx="4267200" cy="883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 1:</a:t>
            </a:r>
          </a:p>
        </p:txBody>
      </p:sp>
    </p:spTree>
    <p:extLst>
      <p:ext uri="{BB962C8B-B14F-4D97-AF65-F5344CB8AC3E}">
        <p14:creationId xmlns:p14="http://schemas.microsoft.com/office/powerpoint/2010/main" val="42519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037B-DED6-3BE0-213C-738E6DA23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1615440"/>
            <a:ext cx="10779760" cy="1605280"/>
          </a:xfrm>
        </p:spPr>
        <p:txBody>
          <a:bodyPr/>
          <a:lstStyle/>
          <a:p>
            <a:r>
              <a:rPr lang="en-IN" dirty="0"/>
              <a:t>File HANDLING, Exception Handling &amp; 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67A3B-8D21-509E-7C5A-BD99D2146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Avinash. M</a:t>
            </a:r>
          </a:p>
          <a:p>
            <a:r>
              <a:rPr lang="en-IN" dirty="0"/>
              <a:t>Roll No : 22011101019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A1BC1-4061-9A31-A5B4-398716465510}"/>
              </a:ext>
            </a:extLst>
          </p:cNvPr>
          <p:cNvSpPr txBox="1">
            <a:spLocks/>
          </p:cNvSpPr>
          <p:nvPr/>
        </p:nvSpPr>
        <p:spPr>
          <a:xfrm>
            <a:off x="3840480" y="640080"/>
            <a:ext cx="4267200" cy="883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 2:</a:t>
            </a:r>
          </a:p>
        </p:txBody>
      </p:sp>
    </p:spTree>
    <p:extLst>
      <p:ext uri="{BB962C8B-B14F-4D97-AF65-F5344CB8AC3E}">
        <p14:creationId xmlns:p14="http://schemas.microsoft.com/office/powerpoint/2010/main" val="49279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1670-7D35-536B-292E-94F1239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rmAutofit/>
          </a:bodyPr>
          <a:lstStyle/>
          <a:p>
            <a:r>
              <a:rPr lang="en-IN" sz="3700"/>
              <a:t>Code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4F70-5CE2-0B66-B57E-4F5FF9CA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>
            <a:normAutofit/>
          </a:bodyPr>
          <a:lstStyle/>
          <a:p>
            <a:r>
              <a:rPr lang="en-US" sz="1700" dirty="0"/>
              <a:t>The provided Java code is a Swing-based GUI application that allows you to create and display a seating arrangement for students in multiple classrooms. It consists of several classes and methods that handle the GUI setup, data input, seat assignment, and output.</a:t>
            </a:r>
          </a:p>
        </p:txBody>
      </p:sp>
    </p:spTree>
    <p:extLst>
      <p:ext uri="{BB962C8B-B14F-4D97-AF65-F5344CB8AC3E}">
        <p14:creationId xmlns:p14="http://schemas.microsoft.com/office/powerpoint/2010/main" val="23763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AAFB-A487-9074-9C83-732207E5C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160A8-2CFE-5BA6-6DA9-34AD7FAB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IN" b="1" i="0">
                <a:effectLst/>
              </a:rPr>
              <a:t>Student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8C50-1D2F-93ED-EEFB-BAFC0E7D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The Student class represents a student with the following attributes: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700"/>
              <a:t>   1. </a:t>
            </a:r>
            <a:r>
              <a:rPr lang="en-US" sz="1700" err="1"/>
              <a:t>roll_Number</a:t>
            </a:r>
            <a:r>
              <a:rPr lang="en-US" sz="1700"/>
              <a:t>: The student's roll number.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700"/>
              <a:t>   2. row: The row where the student is seated.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700"/>
              <a:t>   3. bench: The bench number where the student is seated.</a:t>
            </a:r>
          </a:p>
          <a:p>
            <a:pPr>
              <a:lnSpc>
                <a:spcPct val="140000"/>
              </a:lnSpc>
            </a:pPr>
            <a:r>
              <a:rPr lang="en-US" sz="1700"/>
              <a:t>The class has a constructor that allows you to create a Student object by providing the roll number, row, and bench.</a:t>
            </a:r>
          </a:p>
        </p:txBody>
      </p:sp>
    </p:spTree>
    <p:extLst>
      <p:ext uri="{BB962C8B-B14F-4D97-AF65-F5344CB8AC3E}">
        <p14:creationId xmlns:p14="http://schemas.microsoft.com/office/powerpoint/2010/main" val="287520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D3972-002A-B9CD-EED4-68848DFE9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F9D4B-A4C9-9E42-14C5-19B129C3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IN" b="1" i="0" dirty="0" err="1">
                <a:effectLst/>
              </a:rPr>
              <a:t>Class_room</a:t>
            </a:r>
            <a:r>
              <a:rPr lang="en-IN" b="1" i="0" dirty="0">
                <a:effectLst/>
              </a:rPr>
              <a:t>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CD2F-2C5B-6067-828B-09B4012C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 dirty="0"/>
              <a:t>The </a:t>
            </a:r>
            <a:r>
              <a:rPr lang="en-US" sz="1500" dirty="0" err="1"/>
              <a:t>Class_room</a:t>
            </a:r>
            <a:r>
              <a:rPr lang="en-US" sz="1500" dirty="0"/>
              <a:t> class represents a classroom with the following attributes: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       </a:t>
            </a:r>
            <a:r>
              <a:rPr lang="en-US" sz="1500" dirty="0" err="1"/>
              <a:t>room_Number</a:t>
            </a:r>
            <a:r>
              <a:rPr lang="en-US" sz="1500" dirty="0"/>
              <a:t>: The classroom's unique identifier.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500" dirty="0"/>
              <a:t>       benches: The number of benches in the classroom.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500" dirty="0"/>
              <a:t>       rows: The number of rows in the classroom.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500" dirty="0"/>
              <a:t>       students: An </a:t>
            </a:r>
            <a:r>
              <a:rPr lang="en-US" sz="1500" dirty="0" err="1"/>
              <a:t>ArrayList</a:t>
            </a:r>
            <a:r>
              <a:rPr lang="en-US" sz="1500" dirty="0"/>
              <a:t> to store student objects seated in classroom.</a:t>
            </a:r>
          </a:p>
          <a:p>
            <a:pPr>
              <a:lnSpc>
                <a:spcPct val="140000"/>
              </a:lnSpc>
            </a:pPr>
            <a:r>
              <a:rPr lang="en-US" sz="1500" dirty="0"/>
              <a:t>The class has a constructor to create a </a:t>
            </a:r>
            <a:r>
              <a:rPr lang="en-US" sz="1500" dirty="0" err="1"/>
              <a:t>Class_room</a:t>
            </a:r>
            <a:r>
              <a:rPr lang="en-US" sz="1500" dirty="0"/>
              <a:t> object, specifying the room number, benches, and rows. It also initializes the students </a:t>
            </a:r>
            <a:r>
              <a:rPr lang="en-US" sz="1500" dirty="0" err="1"/>
              <a:t>ArrayList</a:t>
            </a:r>
            <a:r>
              <a:rPr lang="en-US" sz="15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82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450</TotalTime>
  <Words>927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Segoe UI Light</vt:lpstr>
      <vt:lpstr>Tw Cen MT</vt:lpstr>
      <vt:lpstr>Office Theme</vt:lpstr>
      <vt:lpstr>Exam Seating ARRANGEMENT SYSTEM </vt:lpstr>
      <vt:lpstr>CONTENTS</vt:lpstr>
      <vt:lpstr>INTRODUCTION</vt:lpstr>
      <vt:lpstr>TEAM MEMBERS CONTRIBUTIONS</vt:lpstr>
      <vt:lpstr>Array list, GUI &amp; Other Basic Function </vt:lpstr>
      <vt:lpstr>File HANDLING, Exception Handling &amp; GUI</vt:lpstr>
      <vt:lpstr>Code Working</vt:lpstr>
      <vt:lpstr>Student Class</vt:lpstr>
      <vt:lpstr>Class_room Class</vt:lpstr>
      <vt:lpstr>Seating_arrangement_GUI Class</vt:lpstr>
      <vt:lpstr>PowerPoint Presentation</vt:lpstr>
      <vt:lpstr>PowerPoint Presentation</vt:lpstr>
      <vt:lpstr>PowerPoint Presentation</vt:lpstr>
      <vt:lpstr>Sample INPUT &amp; output </vt:lpstr>
      <vt:lpstr>Gui interface </vt:lpstr>
      <vt:lpstr>INPUT FOR CLASSROOM, BENCHES, ROWS &amp; STUDENTS </vt:lpstr>
      <vt:lpstr>INPUT FOR UNIQUE ROOM NUMBER FOR FIRST CLASSROOM </vt:lpstr>
      <vt:lpstr>INPUT FOR THE NUMBER OF BENCHES PER ROW FOR FIRST CLASSROOM </vt:lpstr>
      <vt:lpstr>INPUT FOR THE NUMBER OF ROWS FOR FIRST CLASSROOM </vt:lpstr>
      <vt:lpstr>ENTERING THE ROLL NUMBER FOR STUDENTS (THIS STEP CONTINUES UNTIL ENTERING THE ROLL NUMBER FOR ALL STUDENTS(I.E 20) )</vt:lpstr>
      <vt:lpstr>Final OUTPUT</vt:lpstr>
      <vt:lpstr>Screenshot OF DATA WRITTEN TO THE TEXT FILE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Seating ARRANGEMENT </dc:title>
  <dc:creator>Aditya venkatesh</dc:creator>
  <cp:lastModifiedBy>Avinash M</cp:lastModifiedBy>
  <cp:revision>1</cp:revision>
  <dcterms:created xsi:type="dcterms:W3CDTF">2023-10-24T14:57:27Z</dcterms:created>
  <dcterms:modified xsi:type="dcterms:W3CDTF">2023-10-28T03:19:53Z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