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EE42B65-2F2D-4171-AD85-EB38682378FA}" type="datetimeFigureOut">
              <a:rPr lang="en-US" smtClean="0"/>
              <a:t>1/21/2025</a:t>
            </a:fld>
            <a:endParaRPr lang="en-US"/>
          </a:p>
        </p:txBody>
      </p:sp>
      <p:sp>
        <p:nvSpPr>
          <p:cNvPr id="8" name="Slide Number Placeholder 7"/>
          <p:cNvSpPr>
            <a:spLocks noGrp="1"/>
          </p:cNvSpPr>
          <p:nvPr>
            <p:ph type="sldNum" sz="quarter" idx="11"/>
          </p:nvPr>
        </p:nvSpPr>
        <p:spPr/>
        <p:txBody>
          <a:bodyPr/>
          <a:lstStyle/>
          <a:p>
            <a:fld id="{9ADDF284-8CF6-4B34-B6B7-AD633833C022}"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E42B65-2F2D-4171-AD85-EB38682378FA}"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DF284-8CF6-4B34-B6B7-AD633833C02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E42B65-2F2D-4171-AD85-EB38682378FA}"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DF284-8CF6-4B34-B6B7-AD633833C02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E42B65-2F2D-4171-AD85-EB38682378FA}"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DF284-8CF6-4B34-B6B7-AD633833C02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E42B65-2F2D-4171-AD85-EB38682378FA}"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DF284-8CF6-4B34-B6B7-AD633833C02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EE42B65-2F2D-4171-AD85-EB38682378FA}" type="datetimeFigureOut">
              <a:rPr lang="en-US" smtClean="0"/>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DF284-8CF6-4B34-B6B7-AD633833C022}" type="slidenum">
              <a:rPr lang="en-US" smtClean="0"/>
              <a:t>‹#›</a:t>
            </a:fld>
            <a:endParaRPr lang="en-US"/>
          </a:p>
        </p:txBody>
      </p:sp>
      <p:sp>
        <p:nvSpPr>
          <p:cNvPr id="9" name="Title 8"/>
          <p:cNvSpPr>
            <a:spLocks noGrp="1"/>
          </p:cNvSpPr>
          <p:nvPr>
            <p:ph type="title"/>
          </p:nvPr>
        </p:nvSpPr>
        <p:spPr>
          <a:xfrm>
            <a:off x="914400" y="1544715"/>
            <a:ext cx="7315200" cy="1154097"/>
          </a:xfrm>
        </p:spPr>
        <p:txBody>
          <a:bodyPr/>
          <a:lstStyle/>
          <a:p>
            <a:r>
              <a:rPr lang="en-US"/>
              <a:t>Click to edit Master title style</a:t>
            </a:r>
          </a:p>
        </p:txBody>
      </p:sp>
      <p:sp>
        <p:nvSpPr>
          <p:cNvPr id="8" name="Content Placeholder 7"/>
          <p:cNvSpPr>
            <a:spLocks noGrp="1"/>
          </p:cNvSpPr>
          <p:nvPr>
            <p:ph sz="quarter" idx="13"/>
          </p:nvPr>
        </p:nvSpPr>
        <p:spPr>
          <a:xfrm>
            <a:off x="914400" y="2743200"/>
            <a:ext cx="356616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81728" y="2743200"/>
            <a:ext cx="3566160" cy="3595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EE42B65-2F2D-4171-AD85-EB38682378FA}" type="datetimeFigureOut">
              <a:rPr lang="en-US" smtClean="0"/>
              <a:t>1/21/2025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DDF284-8CF6-4B34-B6B7-AD633833C022}" type="slidenum">
              <a:rPr lang="en-US" smtClean="0"/>
              <a:t>‹#›</a:t>
            </a:fld>
            <a:endParaRPr lang="en-US"/>
          </a:p>
        </p:txBody>
      </p:sp>
      <p:sp>
        <p:nvSpPr>
          <p:cNvPr id="10" name="Title 9"/>
          <p:cNvSpPr>
            <a:spLocks noGrp="1"/>
          </p:cNvSpPr>
          <p:nvPr>
            <p:ph type="title"/>
          </p:nvPr>
        </p:nvSpPr>
        <p:spPr>
          <a:xfrm>
            <a:off x="914400" y="1544715"/>
            <a:ext cx="7315200" cy="1154097"/>
          </a:xfrm>
        </p:spPr>
        <p:txBody>
          <a:bodyPr/>
          <a:lstStyle/>
          <a:p>
            <a:r>
              <a:rPr lang="en-US"/>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E42B65-2F2D-4171-AD85-EB38682378FA}" type="datetimeFigureOut">
              <a:rPr lang="en-US" smtClean="0"/>
              <a:t>1/21/2025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DDF284-8CF6-4B34-B6B7-AD633833C02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E42B65-2F2D-4171-AD85-EB38682378FA}" type="datetimeFigureOut">
              <a:rPr lang="en-US" smtClean="0"/>
              <a:t>1/21/2025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DDF284-8CF6-4B34-B6B7-AD633833C02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E42B65-2F2D-4171-AD85-EB38682378FA}" type="datetimeFigureOut">
              <a:rPr lang="en-US" smtClean="0"/>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DF284-8CF6-4B34-B6B7-AD633833C02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E42B65-2F2D-4171-AD85-EB38682378FA}" type="datetimeFigureOut">
              <a:rPr lang="en-US" smtClean="0"/>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DF284-8CF6-4B34-B6B7-AD633833C02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FEE42B65-2F2D-4171-AD85-EB38682378FA}" type="datetimeFigureOut">
              <a:rPr lang="en-US" smtClean="0"/>
              <a:t>1/21/2025</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9ADDF284-8CF6-4B34-B6B7-AD633833C022}" type="slidenum">
              <a:rPr lang="en-US" smtClean="0"/>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ANS SMS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66800"/>
            <a:ext cx="7315200" cy="1154097"/>
          </a:xfrm>
        </p:spPr>
        <p:txBody>
          <a:bodyPr>
            <a:normAutofit/>
          </a:bodyPr>
          <a:lstStyle/>
          <a:p>
            <a:r>
              <a:rPr lang="en-US" b="1" u="sng" dirty="0"/>
              <a:t>TESTING</a:t>
            </a:r>
            <a:br>
              <a:rPr lang="en-US" b="1" u="sng" dirty="0"/>
            </a:br>
            <a:r>
              <a:rPr lang="en-US" sz="2000" b="1" u="sng" dirty="0"/>
              <a:t>Mythology  Used</a:t>
            </a:r>
            <a:endParaRPr lang="en-US" dirty="0"/>
          </a:p>
        </p:txBody>
      </p:sp>
      <p:sp>
        <p:nvSpPr>
          <p:cNvPr id="3" name="Content Placeholder 2"/>
          <p:cNvSpPr>
            <a:spLocks noGrp="1"/>
          </p:cNvSpPr>
          <p:nvPr>
            <p:ph idx="1"/>
          </p:nvPr>
        </p:nvSpPr>
        <p:spPr>
          <a:xfrm>
            <a:off x="685800" y="2514600"/>
            <a:ext cx="7745505" cy="3923853"/>
          </a:xfrm>
        </p:spPr>
        <p:txBody>
          <a:bodyPr/>
          <a:lstStyle/>
          <a:p>
            <a:r>
              <a:rPr lang="en-US" b="1" dirty="0"/>
              <a:t>Unit Testing. </a:t>
            </a:r>
          </a:p>
          <a:p>
            <a:pPr marL="0" indent="0">
              <a:buNone/>
            </a:pPr>
            <a:r>
              <a:rPr lang="en-US" dirty="0"/>
              <a:t>     Testing a Module/Part Of Code In a project</a:t>
            </a:r>
          </a:p>
          <a:p>
            <a:r>
              <a:rPr lang="en-US" b="1" dirty="0"/>
              <a:t>Output Testing.</a:t>
            </a:r>
          </a:p>
          <a:p>
            <a:pPr marL="0" indent="0">
              <a:buNone/>
            </a:pPr>
            <a:r>
              <a:rPr lang="en-US" dirty="0"/>
              <a:t>     Testing a project with giving current or incurrent i/p</a:t>
            </a:r>
          </a:p>
          <a:p>
            <a:pPr marL="0" indent="0">
              <a:buNone/>
            </a:pPr>
            <a:r>
              <a:rPr lang="en-US" dirty="0"/>
              <a:t>     to get the test error Cases  </a:t>
            </a:r>
          </a:p>
          <a:p>
            <a:r>
              <a:rPr lang="en-US" b="1" dirty="0"/>
              <a:t>Validation Testing. </a:t>
            </a:r>
          </a:p>
          <a:p>
            <a:pPr marL="0" indent="0">
              <a:buNone/>
            </a:pPr>
            <a:r>
              <a:rPr lang="en-US" dirty="0"/>
              <a:t>     Testing a Test case with specified inputs to resolve the defect in software.</a:t>
            </a:r>
          </a:p>
          <a:p>
            <a:pPr marL="0" indent="0">
              <a:buNone/>
            </a:pPr>
            <a:r>
              <a:rPr lang="en-US"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905000"/>
            <a:ext cx="7315200" cy="3539527"/>
          </a:xfrm>
        </p:spPr>
        <p:txBody>
          <a:bodyPr>
            <a:normAutofit/>
          </a:bodyPr>
          <a:lstStyle/>
          <a:p>
            <a:pPr algn="ctr">
              <a:buNone/>
            </a:pPr>
            <a:endParaRPr lang="en-US" sz="3200" dirty="0"/>
          </a:p>
          <a:p>
            <a:pPr algn="ctr">
              <a:buNone/>
            </a:pPr>
            <a:endParaRPr lang="en-US" sz="3200" dirty="0"/>
          </a:p>
          <a:p>
            <a:pPr algn="ctr">
              <a:buNone/>
            </a:pPr>
            <a:endParaRPr lang="en-US" sz="3200" dirty="0"/>
          </a:p>
          <a:p>
            <a:pPr algn="ctr">
              <a:buNone/>
            </a:pPr>
            <a:endParaRPr lang="en-US" sz="3200" dirty="0"/>
          </a:p>
          <a:p>
            <a:pPr algn="ctr">
              <a:buNone/>
            </a:pPr>
            <a:r>
              <a:rPr lang="en-US" sz="320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Abstract:</a:t>
            </a:r>
            <a:endParaRPr lang="en-US" dirty="0"/>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ANS SMS SYSTEM is Hybrid Android Application it helps to send the SMS messages to parents of students. The abstract of this projects is erasing the student absent mindset  by the fear where parents get there absent details by SMS messages, it reduces the time by sending bulk messages at different phones numbers. The sent ANS messages are stored in servers where the user can download message history at any time as a </a:t>
            </a:r>
            <a:r>
              <a:rPr lang="en-US" sz="2400" dirty="0" err="1">
                <a:latin typeface="Times New Roman" pitchFamily="18" charset="0"/>
                <a:cs typeface="Times New Roman" pitchFamily="18" charset="0"/>
              </a:rPr>
              <a:t>pdf</a:t>
            </a:r>
            <a:r>
              <a:rPr lang="en-US" sz="2400" dirty="0">
                <a:latin typeface="Times New Roman" pitchFamily="18" charset="0"/>
                <a:cs typeface="Times New Roman" pitchFamily="18" charset="0"/>
              </a:rPr>
              <a:t> for any proof.</a:t>
            </a:r>
            <a:endParaRPr lang="en-US"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Problem Statement:</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latin typeface="Times New Roman" pitchFamily="18" charset="0"/>
                <a:cs typeface="Times New Roman" pitchFamily="18" charset="0"/>
              </a:rPr>
              <a:t>The main problem definition is to send message to parent or student by</a:t>
            </a:r>
          </a:p>
          <a:p>
            <a:pPr algn="just"/>
            <a:r>
              <a:rPr lang="en-US" dirty="0">
                <a:latin typeface="Times New Roman" pitchFamily="18" charset="0"/>
                <a:cs typeface="Times New Roman" pitchFamily="18" charset="0"/>
              </a:rPr>
              <a:t>typing a message Body at each time, it may take a lot of time.</a:t>
            </a:r>
          </a:p>
          <a:p>
            <a:pPr algn="just"/>
            <a:r>
              <a:rPr lang="en-US" dirty="0">
                <a:latin typeface="Times New Roman" pitchFamily="18" charset="0"/>
                <a:cs typeface="Times New Roman" pitchFamily="18" charset="0"/>
              </a:rPr>
              <a:t> Now a days Many Versions of smartphones released to</a:t>
            </a:r>
          </a:p>
          <a:p>
            <a:pPr algn="just"/>
            <a:r>
              <a:rPr lang="en-US" dirty="0">
                <a:latin typeface="Times New Roman" pitchFamily="18" charset="0"/>
                <a:cs typeface="Times New Roman" pitchFamily="18" charset="0"/>
              </a:rPr>
              <a:t>platform. The Students parents are don't know how to use the Smartphones,</a:t>
            </a:r>
          </a:p>
          <a:p>
            <a:pPr algn="just"/>
            <a:r>
              <a:rPr lang="en-US" dirty="0">
                <a:latin typeface="Times New Roman" pitchFamily="18" charset="0"/>
                <a:cs typeface="Times New Roman" pitchFamily="18" charset="0"/>
              </a:rPr>
              <a:t>or the Parents don't have a communication on Modern applications that are</a:t>
            </a:r>
          </a:p>
          <a:p>
            <a:pPr algn="just"/>
            <a:r>
              <a:rPr lang="en-US" dirty="0">
                <a:latin typeface="Times New Roman" pitchFamily="18" charset="0"/>
                <a:cs typeface="Times New Roman" pitchFamily="18" charset="0"/>
              </a:rPr>
              <a:t>released now days or They are not in touch with smartphones. if the parents</a:t>
            </a:r>
          </a:p>
          <a:p>
            <a:pPr algn="just"/>
            <a:r>
              <a:rPr lang="en-US" dirty="0">
                <a:latin typeface="Times New Roman" pitchFamily="18" charset="0"/>
                <a:cs typeface="Times New Roman" pitchFamily="18" charset="0"/>
              </a:rPr>
              <a:t>are using Button Phones, The button phones are not able to communicate</a:t>
            </a:r>
          </a:p>
          <a:p>
            <a:pPr algn="just"/>
            <a:r>
              <a:rPr lang="en-US" dirty="0">
                <a:latin typeface="Times New Roman" pitchFamily="18" charset="0"/>
                <a:cs typeface="Times New Roman" pitchFamily="18" charset="0"/>
              </a:rPr>
              <a:t>with web based applications. In-stored of that The SMS System provides a</a:t>
            </a:r>
          </a:p>
          <a:p>
            <a:pPr algn="just"/>
            <a:r>
              <a:rPr lang="en-US" dirty="0">
                <a:latin typeface="Times New Roman" pitchFamily="18" charset="0"/>
                <a:cs typeface="Times New Roman" pitchFamily="18" charset="0"/>
              </a:rPr>
              <a:t>Support to communicate with reaching the SMS message form collage.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Methodology</a:t>
            </a:r>
            <a:endParaRPr lang="en-US" dirty="0"/>
          </a:p>
        </p:txBody>
      </p:sp>
      <p:sp>
        <p:nvSpPr>
          <p:cNvPr id="3" name="Content Placeholder 2"/>
          <p:cNvSpPr>
            <a:spLocks noGrp="1"/>
          </p:cNvSpPr>
          <p:nvPr>
            <p:ph idx="1"/>
          </p:nvPr>
        </p:nvSpPr>
        <p:spPr/>
        <p:txBody>
          <a:bodyPr/>
          <a:lstStyle/>
          <a:p>
            <a:pPr algn="just"/>
            <a:r>
              <a:rPr lang="en-US" dirty="0">
                <a:latin typeface="Times New Roman" pitchFamily="18" charset="0"/>
                <a:cs typeface="Times New Roman" pitchFamily="18" charset="0"/>
              </a:rPr>
              <a:t>A SMS API System that runs with Android Using PHP, </a:t>
            </a:r>
            <a:r>
              <a:rPr lang="en-US" dirty="0" err="1">
                <a:latin typeface="Times New Roman" pitchFamily="18" charset="0"/>
                <a:cs typeface="Times New Roman" pitchFamily="18" charset="0"/>
              </a:rPr>
              <a:t>Mysql</a:t>
            </a:r>
            <a:r>
              <a:rPr lang="en-US" dirty="0">
                <a:latin typeface="Times New Roman" pitchFamily="18" charset="0"/>
                <a:cs typeface="Times New Roman" pitchFamily="18" charset="0"/>
              </a:rPr>
              <a:t> and SMS</a:t>
            </a:r>
          </a:p>
          <a:p>
            <a:pPr algn="just"/>
            <a:r>
              <a:rPr lang="en-US" dirty="0">
                <a:latin typeface="Times New Roman" pitchFamily="18" charset="0"/>
                <a:cs typeface="Times New Roman" pitchFamily="18" charset="0"/>
              </a:rPr>
              <a:t>API,XML, HTML. A </a:t>
            </a:r>
            <a:r>
              <a:rPr lang="en-US" dirty="0" err="1">
                <a:latin typeface="Times New Roman" pitchFamily="18" charset="0"/>
                <a:cs typeface="Times New Roman" pitchFamily="18" charset="0"/>
              </a:rPr>
              <a:t>php</a:t>
            </a:r>
            <a:r>
              <a:rPr lang="en-US" dirty="0">
                <a:latin typeface="Times New Roman" pitchFamily="18" charset="0"/>
                <a:cs typeface="Times New Roman" pitchFamily="18" charset="0"/>
              </a:rPr>
              <a:t> that loaded from the host machine that checks the</a:t>
            </a:r>
          </a:p>
          <a:p>
            <a:pPr algn="just"/>
            <a:r>
              <a:rPr lang="en-US" dirty="0" err="1">
                <a:latin typeface="Times New Roman" pitchFamily="18" charset="0"/>
                <a:cs typeface="Times New Roman" pitchFamily="18" charset="0"/>
              </a:rPr>
              <a:t>mysql</a:t>
            </a:r>
            <a:r>
              <a:rPr lang="en-US" dirty="0">
                <a:latin typeface="Times New Roman" pitchFamily="18" charset="0"/>
                <a:cs typeface="Times New Roman" pitchFamily="18" charset="0"/>
              </a:rPr>
              <a:t> connection to connect with server to dump the data to table database.</a:t>
            </a:r>
          </a:p>
          <a:p>
            <a:pPr algn="just"/>
            <a:r>
              <a:rPr lang="en-US" dirty="0">
                <a:latin typeface="Times New Roman" pitchFamily="18" charset="0"/>
                <a:cs typeface="Times New Roman" pitchFamily="18" charset="0"/>
              </a:rPr>
              <a:t>SMS API that connects with Main server to current server to send the</a:t>
            </a:r>
          </a:p>
          <a:p>
            <a:pPr algn="just"/>
            <a:r>
              <a:rPr lang="en-US" dirty="0">
                <a:latin typeface="Times New Roman" pitchFamily="18" charset="0"/>
                <a:cs typeface="Times New Roman" pitchFamily="18" charset="0"/>
              </a:rPr>
              <a:t>message for current server with destination address.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71600"/>
            <a:ext cx="7756263" cy="1054250"/>
          </a:xfrm>
        </p:spPr>
        <p:txBody>
          <a:bodyPr>
            <a:normAutofit fontScale="90000"/>
          </a:bodyPr>
          <a:lstStyle/>
          <a:p>
            <a:br>
              <a:rPr lang="en-US" sz="4000" b="1" dirty="0"/>
            </a:br>
            <a:br>
              <a:rPr lang="en-US" b="1" dirty="0"/>
            </a:br>
            <a:r>
              <a:rPr lang="en-US" sz="4000" b="1" dirty="0"/>
              <a:t>Hardware and software specifications</a:t>
            </a:r>
            <a:br>
              <a:rPr lang="en-US" b="1" dirty="0"/>
            </a:br>
            <a:endParaRPr lang="en-US" dirty="0"/>
          </a:p>
        </p:txBody>
      </p:sp>
      <p:sp>
        <p:nvSpPr>
          <p:cNvPr id="3" name="Content Placeholder 2"/>
          <p:cNvSpPr>
            <a:spLocks noGrp="1"/>
          </p:cNvSpPr>
          <p:nvPr>
            <p:ph idx="1"/>
          </p:nvPr>
        </p:nvSpPr>
        <p:spPr/>
        <p:txBody>
          <a:bodyPr>
            <a:normAutofit/>
          </a:bodyPr>
          <a:lstStyle/>
          <a:p>
            <a:r>
              <a:rPr lang="en-US" b="1" dirty="0"/>
              <a:t>Hardware Requirements </a:t>
            </a:r>
          </a:p>
          <a:p>
            <a:pPr marL="0" indent="0">
              <a:buNone/>
            </a:pPr>
            <a:endParaRPr lang="en-US" b="1" dirty="0"/>
          </a:p>
          <a:p>
            <a:pPr marL="0" indent="0">
              <a:buNone/>
            </a:pPr>
            <a:r>
              <a:rPr lang="en-US" dirty="0"/>
              <a:t>1. System Hard desk: 70 MB </a:t>
            </a:r>
          </a:p>
          <a:p>
            <a:pPr marL="0" indent="0">
              <a:buNone/>
            </a:pPr>
            <a:r>
              <a:rPr lang="en-US" dirty="0"/>
              <a:t>2. System type: 32 Bit or 64 bit</a:t>
            </a:r>
          </a:p>
          <a:p>
            <a:pPr marL="0" indent="0">
              <a:buNone/>
            </a:pPr>
            <a:r>
              <a:rPr lang="en-US" dirty="0"/>
              <a:t>3. Processor: Intel(R) 1 GHZ or AMD 1.33 GHZ </a:t>
            </a:r>
          </a:p>
          <a:p>
            <a:pPr marL="0" indent="0">
              <a:buNone/>
            </a:pPr>
            <a:r>
              <a:rPr lang="en-US" dirty="0"/>
              <a:t>4. Monitor: 32 bit Color </a:t>
            </a:r>
          </a:p>
          <a:p>
            <a:pPr marL="0" indent="0">
              <a:buNone/>
            </a:pPr>
            <a:r>
              <a:rPr lang="en-US" dirty="0"/>
              <a:t>5. Ram: 1GB 6. Network Speed: min 100 Kb / max 80 kb/sec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85800" y="838200"/>
            <a:ext cx="7756263" cy="10542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u="sng" dirty="0"/>
              <a:t>Hardware and software specifications</a:t>
            </a:r>
            <a:br>
              <a:rPr lang="en-US" b="1" u="sng" dirty="0"/>
            </a:br>
            <a:endParaRPr lang="en-US" dirty="0"/>
          </a:p>
        </p:txBody>
      </p:sp>
      <p:sp>
        <p:nvSpPr>
          <p:cNvPr id="7" name="Content Placeholder 2"/>
          <p:cNvSpPr>
            <a:spLocks noGrp="1"/>
          </p:cNvSpPr>
          <p:nvPr>
            <p:ph idx="1"/>
          </p:nvPr>
        </p:nvSpPr>
        <p:spPr/>
        <p:txBody>
          <a:bodyPr/>
          <a:lstStyle/>
          <a:p>
            <a:r>
              <a:rPr lang="en-US" b="1" dirty="0"/>
              <a:t>Software Requirements </a:t>
            </a:r>
          </a:p>
          <a:p>
            <a:pPr marL="0" indent="0">
              <a:buNone/>
            </a:pPr>
            <a:endParaRPr lang="en-US" b="1" dirty="0"/>
          </a:p>
          <a:p>
            <a:pPr marL="0" indent="0">
              <a:buNone/>
            </a:pPr>
            <a:r>
              <a:rPr lang="en-US" dirty="0"/>
              <a:t>1. Operating system: Windows, MAC, Android, Linux. </a:t>
            </a:r>
          </a:p>
          <a:p>
            <a:pPr marL="0" indent="0">
              <a:buNone/>
            </a:pPr>
            <a:r>
              <a:rPr lang="en-US" dirty="0"/>
              <a:t>2. Runtime: Browser Upgraded Chrome, IE 11, </a:t>
            </a:r>
            <a:r>
              <a:rPr lang="en-US" dirty="0" err="1"/>
              <a:t>firefox,etc</a:t>
            </a:r>
            <a:r>
              <a:rPr lang="en-US" dirty="0"/>
              <a:t> </a:t>
            </a:r>
          </a:p>
          <a:p>
            <a:pPr marL="0" indent="0">
              <a:buNone/>
            </a:pPr>
            <a:r>
              <a:rPr lang="en-US" dirty="0"/>
              <a:t>3. </a:t>
            </a:r>
            <a:r>
              <a:rPr lang="en-US" dirty="0" err="1"/>
              <a:t>Xampp</a:t>
            </a:r>
            <a:r>
              <a:rPr lang="en-US" dirty="0"/>
              <a:t> Server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8200"/>
            <a:ext cx="7315200" cy="1154097"/>
          </a:xfrm>
        </p:spPr>
        <p:txBody>
          <a:bodyPr>
            <a:normAutofit/>
          </a:bodyPr>
          <a:lstStyle/>
          <a:p>
            <a:r>
              <a:rPr lang="en-US" b="1" dirty="0"/>
              <a:t>Tools</a:t>
            </a:r>
            <a:r>
              <a:rPr lang="en-US" b="1" u="sng" dirty="0"/>
              <a:t> / Environment Used</a:t>
            </a:r>
          </a:p>
        </p:txBody>
      </p:sp>
      <p:sp>
        <p:nvSpPr>
          <p:cNvPr id="3" name="Content Placeholder 2"/>
          <p:cNvSpPr>
            <a:spLocks noGrp="1"/>
          </p:cNvSpPr>
          <p:nvPr>
            <p:ph idx="1"/>
          </p:nvPr>
        </p:nvSpPr>
        <p:spPr/>
        <p:txBody>
          <a:bodyPr>
            <a:normAutofit/>
          </a:bodyPr>
          <a:lstStyle/>
          <a:p>
            <a:r>
              <a:rPr lang="en-US" sz="2800" b="1" dirty="0"/>
              <a:t>Tools used</a:t>
            </a:r>
          </a:p>
          <a:p>
            <a:pPr marL="0" indent="0">
              <a:buNone/>
            </a:pPr>
            <a:endParaRPr lang="en-US" sz="2800" b="1" dirty="0"/>
          </a:p>
          <a:p>
            <a:pPr marL="457200" indent="-457200">
              <a:buAutoNum type="arabicPeriod"/>
            </a:pPr>
            <a:r>
              <a:rPr lang="en-US" dirty="0"/>
              <a:t>Android Studio</a:t>
            </a:r>
          </a:p>
          <a:p>
            <a:pPr marL="457200" indent="-457200">
              <a:buAutoNum type="arabicPeriod"/>
            </a:pPr>
            <a:r>
              <a:rPr lang="en-US" dirty="0"/>
              <a:t>2. Microsoft SQL Server</a:t>
            </a:r>
          </a:p>
          <a:p>
            <a:pPr marL="457200" indent="-457200">
              <a:buAutoNum type="arabicPeriod"/>
            </a:pPr>
            <a:r>
              <a:rPr lang="en-US" dirty="0"/>
              <a:t>3. Visual studio code</a:t>
            </a:r>
          </a:p>
          <a:p>
            <a:pPr marL="457200" indent="-457200">
              <a:buAutoNum type="arabicPeriod"/>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295400"/>
            <a:ext cx="7315200" cy="1154097"/>
          </a:xfrm>
        </p:spPr>
        <p:txBody>
          <a:bodyPr>
            <a:normAutofit/>
          </a:bodyPr>
          <a:lstStyle/>
          <a:p>
            <a:r>
              <a:rPr lang="en-US" b="1" dirty="0"/>
              <a:t>Programming used</a:t>
            </a:r>
          </a:p>
        </p:txBody>
      </p:sp>
      <p:sp>
        <p:nvSpPr>
          <p:cNvPr id="3" name="Content Placeholder 2"/>
          <p:cNvSpPr>
            <a:spLocks noGrp="1"/>
          </p:cNvSpPr>
          <p:nvPr>
            <p:ph idx="1"/>
          </p:nvPr>
        </p:nvSpPr>
        <p:spPr/>
        <p:txBody>
          <a:bodyPr>
            <a:normAutofit/>
          </a:bodyPr>
          <a:lstStyle/>
          <a:p>
            <a:pPr algn="just"/>
            <a:r>
              <a:rPr lang="en-US" dirty="0">
                <a:latin typeface="Times New Roman" pitchFamily="18" charset="0"/>
                <a:cs typeface="Times New Roman" pitchFamily="18" charset="0"/>
              </a:rPr>
              <a:t>JAVA</a:t>
            </a:r>
          </a:p>
          <a:p>
            <a:pPr algn="just"/>
            <a:r>
              <a:rPr lang="en-US" dirty="0">
                <a:latin typeface="Times New Roman" pitchFamily="18" charset="0"/>
                <a:cs typeface="Times New Roman" pitchFamily="18" charset="0"/>
              </a:rPr>
              <a:t>PHP (Hypertext Preprocessor) </a:t>
            </a:r>
          </a:p>
          <a:p>
            <a:pPr algn="just"/>
            <a:r>
              <a:rPr lang="en-US" dirty="0"/>
              <a:t>HTML(Hypertext Markup Language)</a:t>
            </a:r>
          </a:p>
          <a:p>
            <a:pPr algn="just"/>
            <a:r>
              <a:rPr lang="en-US" dirty="0"/>
              <a:t>CSS (Cascading Style Sheet)</a:t>
            </a:r>
          </a:p>
          <a:p>
            <a:pPr algn="just"/>
            <a:r>
              <a:rPr lang="en-US" dirty="0"/>
              <a:t>MYSQL</a:t>
            </a:r>
          </a:p>
          <a:p>
            <a:pPr algn="just"/>
            <a:r>
              <a:rPr lang="en-US" dirty="0">
                <a:latin typeface="Times New Roman" pitchFamily="18" charset="0"/>
                <a:cs typeface="Times New Roman" pitchFamily="18" charset="0"/>
              </a:rPr>
              <a:t>XML (Extensible Markup Language)</a:t>
            </a:r>
            <a:endParaRPr lang="en-US" sz="3200" dirty="0"/>
          </a:p>
          <a:p>
            <a:pPr algn="just"/>
            <a:r>
              <a:rPr lang="en-US" dirty="0">
                <a:latin typeface="Times New Roman" pitchFamily="18" charset="0"/>
                <a:cs typeface="Times New Roman" pitchFamily="18" charset="0"/>
              </a:rPr>
              <a:t>JQUERY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66800"/>
            <a:ext cx="7315200" cy="1154097"/>
          </a:xfrm>
        </p:spPr>
        <p:txBody>
          <a:bodyPr>
            <a:normAutofit/>
          </a:bodyPr>
          <a:lstStyle/>
          <a:p>
            <a:r>
              <a:rPr lang="en-US" dirty="0"/>
              <a:t>Front End / Back End</a:t>
            </a:r>
          </a:p>
        </p:txBody>
      </p:sp>
      <p:sp>
        <p:nvSpPr>
          <p:cNvPr id="3" name="Content Placeholder 2"/>
          <p:cNvSpPr>
            <a:spLocks noGrp="1"/>
          </p:cNvSpPr>
          <p:nvPr>
            <p:ph idx="1"/>
          </p:nvPr>
        </p:nvSpPr>
        <p:spPr/>
        <p:txBody>
          <a:bodyPr>
            <a:normAutofit/>
          </a:bodyPr>
          <a:lstStyle/>
          <a:p>
            <a:r>
              <a:rPr lang="en-US" b="1" dirty="0"/>
              <a:t>HTML, CSS </a:t>
            </a:r>
          </a:p>
          <a:p>
            <a:pPr marL="0" indent="0">
              <a:buNone/>
            </a:pPr>
            <a:r>
              <a:rPr lang="en-US" dirty="0"/>
              <a:t>     Used for Front Designing, Application UI &amp; Graphics   </a:t>
            </a:r>
          </a:p>
          <a:p>
            <a:pPr marL="0" indent="0">
              <a:buNone/>
            </a:pPr>
            <a:r>
              <a:rPr lang="en-US" dirty="0"/>
              <a:t>etc.</a:t>
            </a:r>
          </a:p>
          <a:p>
            <a:r>
              <a:rPr lang="en-US" b="1" dirty="0"/>
              <a:t>PHP , MSQL , API-Keys</a:t>
            </a:r>
          </a:p>
          <a:p>
            <a:pPr marL="0" indent="0">
              <a:buNone/>
            </a:pPr>
            <a:r>
              <a:rPr lang="en-US" dirty="0"/>
              <a:t>     </a:t>
            </a:r>
            <a:r>
              <a:rPr lang="en-US" b="1" dirty="0"/>
              <a:t>PHP</a:t>
            </a:r>
            <a:r>
              <a:rPr lang="en-US" dirty="0"/>
              <a:t>: Used For Database Operations &amp; Dynamic page processing.</a:t>
            </a:r>
          </a:p>
          <a:p>
            <a:pPr marL="0" indent="0">
              <a:buNone/>
            </a:pPr>
            <a:r>
              <a:rPr lang="en-US" dirty="0"/>
              <a:t>     </a:t>
            </a:r>
            <a:r>
              <a:rPr lang="en-US" b="1" dirty="0"/>
              <a:t>MSQL</a:t>
            </a:r>
            <a:r>
              <a:rPr lang="en-US" dirty="0"/>
              <a:t> : Domain Specific language used for insert, Retrieve , Update, Sort, delete operations.</a:t>
            </a:r>
          </a:p>
          <a:p>
            <a:pPr marL="0" indent="0">
              <a:buNone/>
            </a:pPr>
            <a:r>
              <a:rPr lang="en-US" dirty="0"/>
              <a:t>     </a:t>
            </a:r>
            <a:r>
              <a:rPr lang="en-US" b="1" dirty="0"/>
              <a:t>JS</a:t>
            </a:r>
            <a:r>
              <a:rPr lang="en-US" dirty="0"/>
              <a:t> : Used In Every Page for data validation, Report generation, OTP field authentication etc.</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70</TotalTime>
  <Words>560</Words>
  <Application>Microsoft Office PowerPoint</Application>
  <PresentationFormat>On-screen Show (4:3)</PresentationFormat>
  <Paragraphs>69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Times New Roman</vt:lpstr>
      <vt:lpstr>Wingdings</vt:lpstr>
      <vt:lpstr>Perspective</vt:lpstr>
      <vt:lpstr>ANS SMS System</vt:lpstr>
      <vt:lpstr>Abstract:</vt:lpstr>
      <vt:lpstr>Problem Statement:</vt:lpstr>
      <vt:lpstr>Methodology</vt:lpstr>
      <vt:lpstr>  Hardware and software specifications </vt:lpstr>
      <vt:lpstr>PowerPoint Presentation</vt:lpstr>
      <vt:lpstr>Tools / Environment Used</vt:lpstr>
      <vt:lpstr>Programming used</vt:lpstr>
      <vt:lpstr>Front End / Back End</vt:lpstr>
      <vt:lpstr>TESTING Mythology  Used</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I-student</dc:title>
  <dc:creator>Admin</dc:creator>
  <cp:lastModifiedBy>Avinash marian</cp:lastModifiedBy>
  <cp:revision>28</cp:revision>
  <dcterms:created xsi:type="dcterms:W3CDTF">2015-11-26T09:53:04Z</dcterms:created>
  <dcterms:modified xsi:type="dcterms:W3CDTF">2025-01-21T03:57:59Z</dcterms:modified>
</cp:coreProperties>
</file>