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96" r:id="rId4"/>
    <p:sldId id="297" r:id="rId5"/>
    <p:sldId id="305" r:id="rId6"/>
    <p:sldId id="306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2" r:id="rId28"/>
    <p:sldId id="324" r:id="rId29"/>
    <p:sldId id="321" r:id="rId30"/>
    <p:sldId id="325" r:id="rId31"/>
    <p:sldId id="326" r:id="rId32"/>
    <p:sldId id="327" r:id="rId33"/>
    <p:sldId id="328" r:id="rId34"/>
    <p:sldId id="329" r:id="rId35"/>
    <p:sldId id="331" r:id="rId36"/>
    <p:sldId id="330" r:id="rId37"/>
    <p:sldId id="332" r:id="rId38"/>
    <p:sldId id="333" r:id="rId39"/>
    <p:sldId id="334" r:id="rId40"/>
    <p:sldId id="336" r:id="rId41"/>
    <p:sldId id="335" r:id="rId42"/>
    <p:sldId id="338" r:id="rId43"/>
    <p:sldId id="339" r:id="rId44"/>
    <p:sldId id="340" r:id="rId45"/>
    <p:sldId id="341" r:id="rId46"/>
    <p:sldId id="342" r:id="rId47"/>
    <p:sldId id="343" r:id="rId48"/>
    <p:sldId id="29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75BE-C004-4A04-BDA8-C1CCAC3CCBD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0DA7-1B92-47C0-9893-D6F9E132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3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9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9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6C5-3550-4B92-8DE4-E8061235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829D-B7FF-44E1-BFAB-D10FFF83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0B4-B5B9-45AF-85CB-7F0D662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FE0B-AD61-4034-9D05-618389F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07D-AD2F-4752-B5B9-697056A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C4-828E-4471-AAD0-3BF3917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C119-CF19-421E-A7B9-D728FE11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54E-94D2-402E-AEED-CC2051D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721-2599-4DAE-B155-EC95D9A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E6CD-05C8-4B9D-B78F-6A2ACB7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E090-4A0E-4AD5-957E-B49E7469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F843-463D-4401-89BE-1DCD422B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989A-AA97-44AA-8007-170DE1D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2150-F661-40A1-BD74-D95E46B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A8AD-52CA-4BA7-B04D-44D011E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B6A-1472-493F-8523-C6843EE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F69-C3A1-4810-BF8C-59D60FCE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212-4F10-4327-9F3C-1978159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3067-144E-4428-B661-83A8F764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2862-19A2-46CC-8DCA-374854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B38-60F9-4AD0-B486-813D7FD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15EF-0300-4487-9F70-E7E4E4DB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1A7-FB04-4BFF-8893-23B75BB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AB75-121A-4E26-BA81-DBD4208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08B5-D125-424D-925E-44E2A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BA8-C1FD-4320-BF27-720754B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E19F-1A6E-4A06-A380-2274A1A2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C720-AAD9-4846-B91A-089904B3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12B3-6F8B-4FF1-AD8E-633A767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4127-6C81-499E-9E2A-3FDC5F40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44EA-D607-4D44-AF30-63F5EF1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40EA-23CB-4C95-B0AE-C997EFB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7A89-E974-4C4A-B784-0FEAA38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C090-8EB8-4883-8003-82664330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BE45-6189-47E5-B6D0-AB5DDA66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2EE4-36E8-4A28-BBBE-D428AA44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A1AE-C901-46AE-A192-82584A92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951B-7DD5-438D-9D8F-3C20F73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4ED1-7563-4C13-B73A-43F7F35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6F24-C7CF-4CEF-A02D-AE2FA59E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B889-E930-4D72-98D3-D8D821B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6B60-815A-44ED-A4F9-2158CC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159D-43A7-41F2-9467-DCC2638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973-4557-49ED-85A2-09B568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2B47C-A594-428D-9778-96A1DF3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F829-955A-4430-98BC-4AA5456A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5E-EBDF-464E-B8DA-7FDB1BFF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11F-37E3-42F8-AA4E-C8A9D6F6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BE8-F6EC-4299-8EFB-8718039B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D10B-C007-4745-80AC-4A00CD4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987-C17F-4E47-A910-F89AA4D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6723-A711-4AAC-91A9-CED6A0D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331-602E-46CF-996A-AA5EEB3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3BC4-EA3F-4C75-A4BA-D8D78CA3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737-E724-400D-92AD-7CE76CC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234-3ACA-4886-98C1-2984D3E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C57-CC2C-4074-B6F5-B84158A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9586-499F-499E-8B89-40A6ED3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B228-7183-4CDE-A62B-BD36F1B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F007-36D8-48ED-BB00-1D27039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A5D-6F0E-4AE4-9454-68A0DEB0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8FAB-4CCB-4D98-8089-35157057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09B3-30CB-441F-9DE5-59613D8F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C3C-3206-4048-A082-C29A2FAA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96" y="2900210"/>
            <a:ext cx="10700208" cy="1057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Tier (XML)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A28F-54ED-463B-8EB1-38327AA1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4388619"/>
            <a:ext cx="9144000" cy="586504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Maskey</a:t>
            </a:r>
          </a:p>
        </p:txBody>
      </p:sp>
    </p:spTree>
    <p:extLst>
      <p:ext uri="{BB962C8B-B14F-4D97-AF65-F5344CB8AC3E}">
        <p14:creationId xmlns:p14="http://schemas.microsoft.com/office/powerpoint/2010/main" val="42228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(9)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28"/>
            <a:ext cx="10515600" cy="441174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XML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it is illegal to omit the closing tag. All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does not have a closing tag! This is not an error. The prolog is not a part of the XML document.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sensitive. The tag &lt;Letter&gt; is different from the tag &lt;letter&gt;.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tags must be written with the same case: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&lt;message&gt;This is correct&lt;/message&gt;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be Properly Nested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7A91-2D2C-4858-8849-2D919707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AECA-F751-4390-86F9-1E5A6FAE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(10)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446"/>
            <a:ext cx="10515600" cy="501741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 Values Must Always be Quoted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can have attributes in name/value pairs just like in HTML.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the attribute values must always be quoted: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date="12/11/2007"&gt;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&lt;to&gt;Harry&lt;/to&gt;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writing comments in XML is similar to that of HTML: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 comment --&gt;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dashes in the middle of a comment are not allowed: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an invalid -- comment --&gt;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12A3-85DE-4467-B041-F07BDD4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E074-CAA2-4179-A7AB-286270B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(11)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2"/>
            <a:ext cx="10515600" cy="54613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References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characters have a special meaning in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place a character like "&lt;" inside an XML element, it will generate an error because the parser interprets it as the start of a new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generate an XML error: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&lt; 1000&lt;/message&gt;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error, replace the "&lt;" character with an entity reference: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&amp;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1000&lt;/message&gt;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76C7F-9F86-4C8F-6772-407743172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573" r="3074" b="6846"/>
          <a:stretch/>
        </p:blipFill>
        <p:spPr>
          <a:xfrm>
            <a:off x="3197258" y="3638746"/>
            <a:ext cx="5797485" cy="27176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6ED5-AF4D-413A-9203-204073A4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010A-8E3C-4F42-A412-EFF0221D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(12)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90"/>
            <a:ext cx="10515600" cy="460182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 is Preserved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does not truncate multiple white-spaces (HTML truncates multiple white-spaces to one single white-space):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multiword tags in XML (or Naming Conventions for XML Elements)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Underscore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Hyphen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&lt;first-name&gt;&lt;/first-name&gt;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Camel Case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D47AA-A038-8FC7-DF83-776B5AC5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7363" r="844" b="9243"/>
          <a:stretch/>
        </p:blipFill>
        <p:spPr>
          <a:xfrm>
            <a:off x="915970" y="2297784"/>
            <a:ext cx="10360059" cy="99924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5590-AD4C-4236-9557-C88BDA2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D299-8757-4EBB-95F4-46F3058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element is everything from (including) the element's start tag to (including) the element's end tag.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&lt;price&gt;29.99&lt;/price&gt;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can contain: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elements or a mix of both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&lt;bookstore&gt;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category="web"&gt;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&lt;title&gt;Learning XML&lt;/title&gt;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&lt;author&gt;Erik T. Ray&lt;/author&gt;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&lt;year&gt;2003&lt;/year&gt;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&lt;price&gt;39.95&lt;/price&gt;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&lt;/book&gt;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&lt;/bookstore&gt;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&lt;title&gt;, &lt;author&gt;, &lt;year&gt;, and &lt;price&gt;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content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contain text (like Learning XML, 39.95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&lt;bookstore&gt; and &lt;book&gt;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contents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they contain elements. &lt;book&gt; has an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(category=“web").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F3F4-A4C0-4641-A027-537D81C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3FDE-CEE2-478A-A03C-01A497F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XML Elements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no content is said to be empty.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you can indicate an empty element like 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&lt;element&gt;&lt;/element&gt;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a so called self-closing tag: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 /&gt;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elements can have attributes.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Naming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follow these naming rules: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are case-sensitive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must start with a letter or underscore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start with the letters xml (or XML, or Xml,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 contain letters, digits, hyphens, underscores, and periods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contain spaces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name can be used, no words are reserved (except xml).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E1677-DB05-4603-9311-41EDBBF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6815-54B0-4B4D-9680-17FB843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32"/>
            <a:ext cx="10515600" cy="385613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Naming Practices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descriptive names,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short and simple names, like this: &lt;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book_title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not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the_title_of_the_book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“-”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name something "first-name", some software may think you want to subtract "name" from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“.”: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name something "first.name", some software may think that "name" is a property of the object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“:”: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Colons are reserved for namespaces (more later).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Non-English letters like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éòá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perfectly legal in XML, but watch out for problems if your software doesn't support them!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D8AD-128D-4003-B0A6-A5C9877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86DC-5A4D-4035-9EEE-2208D79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(4) – 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Create a simple XML file to keep contact’s detail.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&lt;name&gt;Angel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Dimaria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&lt;address&gt;Rosario, Argentina&lt;/address&gt;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&lt;email&gt;dimaria11@gmail.com&lt;/email&gt;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&gt;9999999999&lt;/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&lt;name&gt;Cristiano Ronaldo&lt;/name&gt;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&lt;address&gt;Funchal, Portugal&lt;/address&gt;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&lt;email&gt;cr7@gmail.com&lt;/email&gt;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&gt;1111111111&lt;/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607CE-1A1F-4828-94E9-7E4CE302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EB0-EBE2-4C66-BF66-9AA65F4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46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element is not necessarily meaningless. It may have some properties in terms of attributes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a name-value pair inside the opening tag of an element.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must always be quoted. Either single or double quotes can be used.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 +61 − 7 − 3875 507 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507"/&gt;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507"&gt;&lt;/lecturer&gt;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904BA-840F-4C26-8A53-EAEFAD9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F2C39-A5E0-45FD-AE4C-C1C07E6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(2)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&gt;23456&lt;/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&gt;John Smith&lt;/customer&gt;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&lt;date&gt;October 15, 2002&lt;/date&gt;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&gt;a528&lt;/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&lt;quantity&gt;1&lt;/quantity&gt;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&gt;c817&lt;/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&lt;quantity&gt;3&lt;/quantity&gt;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2730-A5A3-4503-B1B3-5AC9C293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8709-227D-456C-95C9-85E5E0C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9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75"/>
            <a:ext cx="10515600" cy="4221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markup language much like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carry data, not to display data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not predefined. You must define your own tags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designed to be self-descriptive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typically have “.xml” file extension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declaration is optional, it refers to version and encoding of xml document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both human and machine readable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software and hardware independent way of storing, transporting and sharing data.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W3C Recommendation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41021-A0FC-47CE-BB98-7DFF351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7E85-7B7B-4125-A6A0-9D795F9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(3)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051"/>
            <a:ext cx="10515600" cy="208389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="23456"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Smith" date="October 15, 2002"&gt;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="a528" quantity="1"/&gt;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="c817" quantity="3"/&gt;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8B71-75CC-42C4-8D22-31F9EDF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A93-A7D4-48E7-9AE0-7AF0DD7C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(4)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three XML documents contain exactly the same information: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attribute is used in the first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date="2008-01-10"&gt;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&lt;date&gt; element is used in the second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&lt;date&gt;2008-01-10&lt;/date&gt;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6DAF-3B27-4BA7-A39B-89556B4A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232E-19DB-4DEA-9345-19CD575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(5)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52"/>
            <a:ext cx="10515600" cy="3771295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expanded &lt;date&gt; element is used in the third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&lt;year&gt;2008&lt;/year&gt;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&lt;month&gt;01&lt;/month&gt;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&lt;day&gt;10&lt;/day&gt;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62F2-244E-46BA-9A86-E2BE564E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9FD5-D2B0-4A84-97A9-8FA902A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62" y="1670614"/>
            <a:ext cx="10515600" cy="351677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XML Attributes?</a:t>
            </a:r>
          </a:p>
          <a:p>
            <a:pPr marL="0" indent="0" algn="just">
              <a:buNone/>
            </a:pPr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things to consider when using attributes are: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multiple values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tree structures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not easily expandable (for future changes)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end up like this: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day=“10” month=“01” year=“2008” to=“Harry” from=“Marry” heading=“Reminder” body=“Don't forget me this weekend!”&gt; 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0D732-C3FE-42FC-9B13-AD4A61E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7E6F-74B8-4AD9-9284-7F7AB01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5"/>
            <a:ext cx="10515600" cy="445681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method to avoid element name conflicts.</a:t>
            </a:r>
          </a:p>
          <a:p>
            <a:pPr marL="457200" lvl="1" indent="0" algn="just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element names are defined by the developer. This often results in a conflict when trying to mix XML documents from different XML applications.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HTML table information: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&lt;td&gt;Apples&lt;/td&gt;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&lt;td&gt;Bananas&lt;/td&gt;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22017-FA5B-4065-A4D9-B59DB5B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9180-BD83-40D7-9F1D-0CF97F6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47"/>
            <a:ext cx="10515600" cy="3899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 table (a piece of furniture):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&lt;name&gt;African Coffee Table&lt;/name&gt;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&lt;width&gt;80&lt;/width&gt;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&lt;length&gt;120&lt;/length&gt;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XML fragments were added (or combined) together, there would be a name conflict.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contain a &lt;table&gt; element, but the elements have different content and meaning.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or an XML application will not know how to handle these differences.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D353-73E3-46A1-BD08-1D3B8DC7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1925-DF3C-4553-B2D3-22A33E5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577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Name Conflict Using a Prefix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 in XML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be avoided using a name prefix.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an HTML table, and a piece of furniture: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&gt;Bananas&lt;/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&gt;African Coffee Table&lt;/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&gt;80&lt;/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&gt;120&lt;/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above, there will be no conflict because the two &lt;table&gt; elements have different names.</a:t>
            </a: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C6436-4B95-4D2D-9998-FE70A068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35DF-876C-455F-B6E1-4D61C9C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(4)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582160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avoid conflicts in element and attribute names when XML documents are combined from multiple sources.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way to uniquely identify elements and attributes by associating them with a specific namespace.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elements or attributes with the same name but from different sources or domains can coexist without any naming clashes.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declaration has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syntax:</a:t>
            </a:r>
          </a:p>
          <a:p>
            <a:pPr marL="457200" lvl="1" indent="0" algn="just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xmlns:prefix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="URI“</a:t>
            </a:r>
          </a:p>
          <a:p>
            <a:pPr marL="457200" lvl="1" indent="0" algn="just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are declared using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XML document.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usually placed in the root element to define the default namespace for that element and its descendants.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FD5C-F660-4ACB-9747-06C98C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6C9F-A394-4F2B-9F29-59DCCB9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(5)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21"/>
            <a:ext cx="10515600" cy="320775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good practice to choose prefixes that are relevant to the namespace they represent. For example, if you have a namespace for books, you might use "book" as the prefix, or for images, you might use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well-known XML namespaces (e.g., XML Schema, XHTML, SVG), it's common to use standard prefixes defined in their respective specifications. 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commonly used for the XML Schema namespace, and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often used for the SVG namespace.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"xml" as a prefix: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"xml" prefix is reserved for core XML namespaces and should not be used for custom namespaces.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EA2D7-AFAC-43B8-AB4C-F0F8912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768D-1E74-454F-B2D1-AB62147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(6)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2324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example to illustrate XML namespaces: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XML documents, each defining a &lt;book&gt; element, but they represent different types of books, one for fiction and another for non-fiction.</a:t>
            </a:r>
          </a:p>
          <a:p>
            <a:pPr lvl="1"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1 (Fiction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lvl="1"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2 (Non-Fiction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&lt;title&gt;The Art of War&lt;/title&gt;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&lt;author&gt;Sun Tzu&lt;/author&gt;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example above, the value is a URI (Uniform Resource Identifier), which serves as a unique identifier for the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URI can be any valid string, but it is usually a URL pointing to a resource that provides more information about the namespace (though it doesn't have to be an actual web resource).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F3DB-B17F-4189-8649-590D3AC6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F7057-5C3B-4BA3-B146-6C7C2274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20257"/>
            <a:ext cx="10515600" cy="281748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not a replacement for HTML.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and HTML were designed with different goals: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transport and store data, with focus on what data 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designed to display data, with focus on how data looks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about displaying information, while XML is about carrying information.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should contain XML prolog, root element and tags.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69D6-170A-4249-B5CF-C979CEC5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C67E-71F7-416C-89F6-45EB1A5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(7)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284"/>
            <a:ext cx="10515600" cy="532143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example,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each &lt;book&gt; element is used to declare its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URIs ("http://example.com/fiction" and "http://example.com/nonfiction") are arbitrary but serve as unique identifiers for their respective elements.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if we want to combine these two XML documents into one, we can do it using a root element that has different namespace declarations for each type of book.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XML Document: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xmlns:nonfiction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&gt;Harry Potter and the Sorcerer's Stone&lt;/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&gt;J.K. Rowling&lt;/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Art of War&lt;/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&gt;Sun Tzu&lt;/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C3942-A668-4EEC-8542-18A1CA6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C87-649E-4892-9F64-C13C451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24146"/>
            <a:ext cx="10750485" cy="460970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all the element and attribute names that may be used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an attribute may take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elements may or must occur within other elements,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such structuring information exists, the document can be validated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document is valid if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well-formed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respects the structuring information it uses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defining the structure of XML documents: (Grammar for XML)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(the older and more restricted way)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(offers extended possibilities)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A259-A362-4B5C-9390-2219547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395F-8FA8-4568-91B8-0DCE131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82365"/>
            <a:ext cx="10750485" cy="389326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Document Type Definition.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DTD is a set of rules that allow us to specify our own set of elements and attributes.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is grammar to indicate what tags are legal in XML documents.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is valid if it has an attached DTD and document is structured according to rules defined in DTD.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have “.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file extension.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can be defined as: (Types of DTD)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- inline within the XML document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- in a separate external file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B1AEF-BCF5-4034-B228-ECB908C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ED87-2528-4F33-8651-B615CDC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(2) – Notations/Attributes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06740"/>
            <a:ext cx="10750485" cy="536208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in DTD: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of an XML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attributes of an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(#PCDATA)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parsed character data, such as plain text.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One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one occurrence of the specified element.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the attribute's value.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Character data, which can contain any characters, including special characters.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Unique identifier for the attribute value within the document.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Default Value: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for the attribute, if any.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must be specified and have a value in the XML instance.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#IMPLIED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is optional and doesn't need to be specified in the XML instance.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879A-C4CA-48F0-AC77-6D225F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E9299-9899-48A5-9803-82DEDC2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(3) – Types of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38716"/>
            <a:ext cx="10750485" cy="531763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inline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DTD declarations go here --&gt;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external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"path/to/dtd_file.dtd"&gt;</a:t>
            </a:r>
          </a:p>
          <a:p>
            <a:pPr algn="just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used at the beginning of an XML document to define the document type and the location of the associated Document Type Definition (DTD).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name of the root element of the XML document. It specifies the starting point of the document's structure.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indicates that the DTD is referenced using a system identifier (a file path or URL).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"path/to/dtd_file.dtd“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system identifier that points to the location of the DTD file. It can be either a local file path or a URL.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F17E8-A4CA-4CFE-B174-8A672EB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44AF-A092-44C6-B727-15C47F2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(4) – Inline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7"/>
            <a:ext cx="10750485" cy="441292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within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C6B5E-0CE5-786E-114B-D195A2929377}"/>
              </a:ext>
            </a:extLst>
          </p:cNvPr>
          <p:cNvSpPr txBox="1">
            <a:spLocks/>
          </p:cNvSpPr>
          <p:nvPr/>
        </p:nvSpPr>
        <p:spPr>
          <a:xfrm>
            <a:off x="6213442" y="1639900"/>
            <a:ext cx="5257800" cy="474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– The Stone&lt;/title&gt;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BF30D3-4B2F-89C0-6FF6-C611C0655B76}"/>
              </a:ext>
            </a:extLst>
          </p:cNvPr>
          <p:cNvSpPr txBox="1">
            <a:spLocks/>
          </p:cNvSpPr>
          <p:nvPr/>
        </p:nvSpPr>
        <p:spPr>
          <a:xfrm>
            <a:off x="727042" y="1639901"/>
            <a:ext cx="5257800" cy="47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[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library (book</a:t>
            </a:r>
            <a:r>
              <a:rPr lang="en-US" sz="2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book (title, author)&gt;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&lt;!ATTLIST book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genre CDATA #IMPLIED 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title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author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DA9BA-1E8A-86C2-A2E3-4F466147432F}"/>
              </a:ext>
            </a:extLst>
          </p:cNvPr>
          <p:cNvSpPr txBox="1"/>
          <p:nvPr/>
        </p:nvSpPr>
        <p:spPr>
          <a:xfrm>
            <a:off x="4018176" y="5906410"/>
            <a:ext cx="3920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Books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6AEC-06F4-4ADD-95DC-7C5D96D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DB50-E369-4E73-A7A2-0D96CE24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(5)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6"/>
            <a:ext cx="10750485" cy="5462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file and referenced in the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 with a system identifier.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same example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‘Library Books’: </a:t>
            </a:r>
          </a:p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SYSTEM "books.dtd"&gt;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and the Sorcerer's Stone&lt;/title&gt;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BB60-15FD-4B3C-8382-C4117C0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0F98A-3800-4DD3-99AB-20965ADD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(6)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920815"/>
            <a:ext cx="10750485" cy="5209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File (books.dtd):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library (book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book (title, author)&gt;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 book genre CDATA #IMPLIED 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title (#PCDATA)&gt;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author (#PCDATA)&gt;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Convert this XML document to DTD document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&lt;subject&gt;Discrete Mathematics&lt;/name&gt;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&lt;phone&gt;+61 − 7 − 3875 507&lt;/phone&gt;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9F18D-6507-4D47-8660-EA6BB5B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3FA5-A2B1-4E27-AE5B-0B0F201E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(1)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09589"/>
            <a:ext cx="10750485" cy="406368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(XML Schema Definition), is a language for defining the structure, data types, and constraints of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provides a more powerful and flexible way to validate and describe XML documents compared to DTD (Document Type Definition).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files use the ".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extension.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define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types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element relationships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constraints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precisely.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XML Schema: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&lt;xs:schema xmlns:xs="http://www.w3.org/2001/XMLSchema"&gt;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Schema definitions go here --&gt;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&lt;/xs:schema&gt;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0BC4-FF82-4D2B-A17B-38EE3DD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F0AD-1DF8-4085-A924-982E2FFC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(2)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4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XML syntax and consists of several components, including elements, attributes, complex types, simple types, and more. Here are some key notations used in XML Schema: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Elements: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"element"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element's content.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Attributes: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"attribute"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attribute.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attribute's value.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A007-82C5-4295-8D2A-0B73B67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B8B02-8079-4F4A-871C-9A6F9688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(3) – How can XML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19693"/>
            <a:ext cx="10515600" cy="28186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Separates Data from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sharing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Transport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Platform Changes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makes your data more available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used to create new internet language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FA015-228F-4155-8739-731E9181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0F7-9730-4253-9F9F-3F84834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4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(3)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69636"/>
            <a:ext cx="10750485" cy="411872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Simple 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type specifies the data format and allowed values for elements that hold simple information like names, string, numbers, or dates.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constraints of the simple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simple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9163F-84C0-4872-B935-7DB90D9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7397-A227-4735-B461-769747A8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3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(4)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99116"/>
            <a:ext cx="10750485" cy="4459768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Complex Types: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complex type defines the structure and composition of elements with child elements and attributes.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structure of the complex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complex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82FD-A47C-49C5-8CDF-EC79527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80C5-79F3-441C-82DC-475B6AC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(5) – Simple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20501"/>
            <a:ext cx="10750485" cy="401699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(person.xml):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="person.xsd"&gt;25&lt;/age&gt;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(person.xsd):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9CDD8-2E88-4E0A-BD3A-0CC4E04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CEF4-5C1F-4F42-BEA8-12DFFC95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(6)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48537"/>
            <a:ext cx="10750485" cy="3160926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="bookstore.xsd" genre="Fantasy"&gt;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2890-3270-49A2-8CD1-B5C6B8CC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808B-A880-4E07-844F-834FBC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(7)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244697"/>
            <a:ext cx="10750485" cy="4368605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(bookstore.xsd):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name="book"&gt;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name="title"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name="author"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name="genre"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551615"/>
            <a:ext cx="10750485" cy="375476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(XML Path Language)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used to navigate and select elements and attributes in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an XML document as a tree-like structure, with elements (nodes) and attributes (properties).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is like a map that helps you navigate this tree and find specific elements or attributes you're interested in.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concise syntax to describe paths to reach nodes, similar to directories in a file system.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XML document representing books, the XPath expression “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/books/book[1]/title”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title of the first book in the "books"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XPath, the index for nodes or elements start from 1 not 0.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1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Stylesheet Language Transformations (XSLT)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set of rules or templates that instruct how to transform XML data into a different format.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these templates to specify how to display, format, or extract data from the XML document.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XSLT as a recipe that takes an XML input and turns it into another XML, HTML, or even plain text output.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 XSLT to convert an XML file containing weather data into a nicely formatted HTML table showing the forecast.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EEA68-6739-45B3-AFD6-1D540E4C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A28D7-3146-4C42-8C5F-F461FFE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3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XQuery (XML Query)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designed for querying and extracting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XPath is a navigation tool, XQuery is a querying tool for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ask questions and retrieve specific pieces of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XQuery to filter, sort, and extract information based on certain conditions or criteria.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large XML database of products, XQuery can help you find all products with prices below a certain value.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DE067-0F1B-4A18-8050-C903D69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05F7-8101-4667-99E3-6A1800D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B67E4-790A-4677-9783-EFF7E23A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EBBC2-BA54-4520-945C-70C4CF7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(4)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366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Example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&lt;h2&gt;Nonmonotonic Reasoning: Context-Dependent Reasoning&lt;/h2&gt;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&gt;by &lt;b&gt;V. Marek&lt;/b&gt; and &lt;b&gt;M.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Springer 1993&lt;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ISBN 0387976892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Example in XML 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&lt;title&gt;Nonmonotonic Reasoning: Context- Dependent Reasoning&lt;/title&gt;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&lt;author&gt;V. Marek&lt;/author&gt;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&lt;publisher&gt;Springer&lt;/publisher&gt;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&lt;year&gt;1993&lt;/year&gt;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&gt;0387976892&lt;/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8D27-3968-4B98-ABDC-A4D792C8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CDC0-7A2B-4E63-976E-A838948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(5)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217"/>
            <a:ext cx="10515600" cy="422556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&lt;h2&gt;Relationship force-mass&lt;/h2&gt;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=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&lt;equation&gt;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&lt;meaning&gt;Relationship force-mass&lt;/meaning&gt;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&lt;/equation&gt;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5BFCE-C23F-41FE-9EE1-4D90E2FF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E2222-108B-4ECD-9363-35D7EA4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(6)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394335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rules of XML are very simple and logical. The rules are easy to learn, and easy to use.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(Syntax)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is 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exists, it must come first in the document.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can contain international characters, like Norwegian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øæå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French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êèé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errors, you should specify the encoding used, or save your XML files as UTF-8.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is the default character encoding for XML documents.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4BEA2-48FD-4029-A39E-2A2551D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81BA-A9FD-4897-8190-336603D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(7)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369353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Have a Root Element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contain one root element that is the parent of all other elements.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&lt;root&gt;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&gt;.....&lt;/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&lt;/root&gt;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D849-513F-4BF8-9E4C-D84035D0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A117-CAD3-4B39-889E-4FDCF26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(8)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99"/>
            <a:ext cx="10515600" cy="292820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&lt;note&gt; is the root element: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&lt;heading&gt;Reminder&lt;/heading&gt;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&lt;body&gt;Don't forget me this weekend!&lt;/body&gt;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AF32-419D-4850-87A3-DF089113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D521-B763-4CD8-BB14-8566D12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5366</Words>
  <Application>Microsoft Office PowerPoint</Application>
  <PresentationFormat>Widescreen</PresentationFormat>
  <Paragraphs>736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Wingdings</vt:lpstr>
      <vt:lpstr>Office Theme</vt:lpstr>
      <vt:lpstr>The Client Tier (XML)</vt:lpstr>
      <vt:lpstr>Introduction (1) – What is XML? </vt:lpstr>
      <vt:lpstr>Introduction (2) – What is XML? </vt:lpstr>
      <vt:lpstr>Introduction (3) – How can XML be used?</vt:lpstr>
      <vt:lpstr>Introduction (4) – HTML and XML Examples</vt:lpstr>
      <vt:lpstr>Introduction (5) – HTML and XML Examples</vt:lpstr>
      <vt:lpstr>Introduction (6) – XML Syntax Rules</vt:lpstr>
      <vt:lpstr>Introduction (7) – XML Syntax Rules</vt:lpstr>
      <vt:lpstr>Introduction (8) – XML Syntax Rules</vt:lpstr>
      <vt:lpstr>Introduction (9) – XML Syntax Rules</vt:lpstr>
      <vt:lpstr>Introduction (10) – XML Syntax Rules</vt:lpstr>
      <vt:lpstr>Introduction (11) – XML Syntax Rules</vt:lpstr>
      <vt:lpstr>Introduction (12) – XML Syntax Rules</vt:lpstr>
      <vt:lpstr>XML Elements (1)</vt:lpstr>
      <vt:lpstr>XML Elements (2)</vt:lpstr>
      <vt:lpstr>XML Elements (3)</vt:lpstr>
      <vt:lpstr>XML Elements (4) – An Example </vt:lpstr>
      <vt:lpstr>XML Attributes (1)</vt:lpstr>
      <vt:lpstr>XML Attributes (2) – An Example</vt:lpstr>
      <vt:lpstr>XML Attributes (3) – An Example</vt:lpstr>
      <vt:lpstr>XML Attributes (4) – Alternative Ways to Write XML</vt:lpstr>
      <vt:lpstr>XML Attributes (5) – Alternative Ways to Write XML</vt:lpstr>
      <vt:lpstr>XML Attributes (6)</vt:lpstr>
      <vt:lpstr>XML Namespaces (1)</vt:lpstr>
      <vt:lpstr>XML Namespaces (2)</vt:lpstr>
      <vt:lpstr>XML Namespaces (3)</vt:lpstr>
      <vt:lpstr>XML Namespaces (4) – The xmlns Attribute </vt:lpstr>
      <vt:lpstr>XML Namespaces (5) – The xmlns Attribute </vt:lpstr>
      <vt:lpstr>XML Namespaces (6) – An Example</vt:lpstr>
      <vt:lpstr>XML Namespaces (7) – An Example</vt:lpstr>
      <vt:lpstr>Structuring XML Documents</vt:lpstr>
      <vt:lpstr>Document Type Definition (1)</vt:lpstr>
      <vt:lpstr>Document Type Definition (2) – Notations/Attributes </vt:lpstr>
      <vt:lpstr>Document Type Definition (3) – Types of DTD</vt:lpstr>
      <vt:lpstr>Document Type Definition (4) – Inline DTD Example</vt:lpstr>
      <vt:lpstr>Document Type Definition (5) – External DTD Example</vt:lpstr>
      <vt:lpstr>Document Type Definition (6) – External DTD Example</vt:lpstr>
      <vt:lpstr>XML Schema (1) - Introduction</vt:lpstr>
      <vt:lpstr>XML Schema (2) – Syntax and Notations</vt:lpstr>
      <vt:lpstr>XML Schema (3) – Syntax and Notations</vt:lpstr>
      <vt:lpstr>XML Schema (4) – Syntax and Notations</vt:lpstr>
      <vt:lpstr>XML Schema (5) – Simple Type Example</vt:lpstr>
      <vt:lpstr>XML Schema (6) – Complex Type Example</vt:lpstr>
      <vt:lpstr>XML Schema (7) – Complex Type Example</vt:lpstr>
      <vt:lpstr>Introduction to XPath</vt:lpstr>
      <vt:lpstr>Introduction to XSLT</vt:lpstr>
      <vt:lpstr>Introduction to XQuery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avinash maskey</dc:creator>
  <cp:lastModifiedBy>avinash maskey</cp:lastModifiedBy>
  <cp:revision>5287</cp:revision>
  <dcterms:created xsi:type="dcterms:W3CDTF">2022-03-17T03:55:51Z</dcterms:created>
  <dcterms:modified xsi:type="dcterms:W3CDTF">2024-03-27T03:00:28Z</dcterms:modified>
</cp:coreProperties>
</file>