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C50E-3254-3C27-1CD8-42CC622BE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6FEE3-BD75-B6D5-EDE9-AE87AEB2F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25824-7FD9-3892-2D88-D1C1A7D4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874E-6FF6-FB40-9C0D-1F9E93F198E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972D-2971-DC1B-31E2-A69C4C7C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303B-F2BA-03DD-0345-92285061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3DBA-3E8D-E749-AFD3-04D1F70D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E242-CE25-7F97-681B-F1D4BC49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131D7-C45D-04EF-D410-327C8C675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C5B3C-7779-B4B7-6BC9-FC37BBFD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874E-6FF6-FB40-9C0D-1F9E93F198E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2FCDF-58F5-5259-081A-3B3FD752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C9C4-8F0E-7FF8-8678-FEE1975F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3DBA-3E8D-E749-AFD3-04D1F70D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A2C7E-016C-2F12-6E8E-E5A9ADD65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A90EC-24BA-FFBF-4318-144EB8C3D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C9DCC-59D6-E0B5-9E23-8F4DEA42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874E-6FF6-FB40-9C0D-1F9E93F198E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7A3CF-F21F-E5D1-F314-87287143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73AB5-060A-156F-8760-96A79592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3DBA-3E8D-E749-AFD3-04D1F70D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DD50-05FE-794B-7ED0-E5BC7C88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C78C-5C01-D4B8-31A1-526ACAB69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2816D-A1DE-98A1-F29B-A8DF50C4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874E-6FF6-FB40-9C0D-1F9E93F198E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1D1E-E342-ECC4-2C10-39A3B888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B79F0-726D-8CD1-99AF-2F38D845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3DBA-3E8D-E749-AFD3-04D1F70D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0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16-9FD9-BCF3-2020-FA6D85EC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73DF1-7757-6F54-158F-6EC921E5A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6BC12-DC15-1F93-AFD7-324A415E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874E-6FF6-FB40-9C0D-1F9E93F198E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7594-8B16-1751-444C-5589BDF9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FB14-2BF5-7E89-0188-FEA0DF47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3DBA-3E8D-E749-AFD3-04D1F70D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EE50-FBF9-8AE0-9E17-E045DA48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652B-D834-8BBA-2572-31C549D21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57FBF-77F4-AE91-B478-E6BB338B6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279D1-9B36-BE81-6592-72B9AE3E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874E-6FF6-FB40-9C0D-1F9E93F198E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6C21-FED1-765F-4490-8B6A0FD6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5308C-6D64-43D3-CAF1-1B0C49BA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3DBA-3E8D-E749-AFD3-04D1F70D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6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1AFB-69B2-5C91-A669-7C668A4C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E6098-5692-44B2-102F-BDE4E7A73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C1A54-AB6F-F833-1476-AC9DDAAAE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DF55C-20BA-3304-B80B-D9C53FFB1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78D24-D378-4E97-F16C-435B9A27F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FB003-8EDE-B98E-0AD0-3681BDB9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874E-6FF6-FB40-9C0D-1F9E93F198E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7EDC-18B7-4B70-7CA6-0B29C8C6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55251-BF59-BB24-48F1-5F697C1E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3DBA-3E8D-E749-AFD3-04D1F70D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9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A317-01FE-9FD9-0A36-E45E0458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C4309-E780-1DDF-C88C-FF80FDA9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874E-6FF6-FB40-9C0D-1F9E93F198E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D8A02-287F-D4DF-03A7-EC61147D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A2964-87D0-3BA2-40E6-4D4990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3DBA-3E8D-E749-AFD3-04D1F70D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1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C08CA-897E-8D8A-609C-6EC032CE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874E-6FF6-FB40-9C0D-1F9E93F198E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30572-F977-F711-2328-CEBFE9DC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B25D2-1DF9-676F-180A-9823898D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3DBA-3E8D-E749-AFD3-04D1F70D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A55E-8AA2-C4A7-E069-FE233811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C455A-EBCE-6B2B-81B3-61AB76A7C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F4CCF-E72E-323C-329F-9B610A050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8DE2F-DE48-DFD2-A7D8-8196B7B9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874E-6FF6-FB40-9C0D-1F9E93F198E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AB7BB-3D4A-4272-AB3C-F5329C38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C6386-3070-4898-24B7-6B1C1A27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3DBA-3E8D-E749-AFD3-04D1F70D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8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9116-7D66-AD0E-D5F4-A817A0EA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EEB84-4538-CD86-5BA4-0440064D2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096BB-4061-9ACD-95E2-A6F7AE728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65259-9C64-246E-29A6-2AD4C399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874E-6FF6-FB40-9C0D-1F9E93F198E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8945E-3A37-37C3-0556-C01E84A0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C73CF-12D5-BE3A-5F0A-9D3C233D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3DBA-3E8D-E749-AFD3-04D1F70D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5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F356F-932E-3E94-566E-41185D0D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0622-B0B9-2526-37D2-62CFD7816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56BE-EB3D-8750-DB34-8007E6BD3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874E-6FF6-FB40-9C0D-1F9E93F198E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4EE9-8850-323D-74A8-7B73A2A6E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F3A27-6B1B-D639-E003-12F507269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3DBA-3E8D-E749-AFD3-04D1F70D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23C9-B34F-6150-1535-F15E07CAB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Course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CE9C6-5798-05B5-12E5-2E9E6D09598B}"/>
              </a:ext>
            </a:extLst>
          </p:cNvPr>
          <p:cNvSpPr txBox="1"/>
          <p:nvPr/>
        </p:nvSpPr>
        <p:spPr>
          <a:xfrm>
            <a:off x="10896600" y="5464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8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0E8E-7168-C486-F103-EE1AE194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273B6-CC39-7EEF-F9B8-4F087163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Launching excel screen</a:t>
            </a:r>
          </a:p>
          <a:p>
            <a:r>
              <a:rPr lang="en-US" dirty="0"/>
              <a:t>Intro to excel interface</a:t>
            </a:r>
          </a:p>
          <a:p>
            <a:r>
              <a:rPr lang="en-US" dirty="0"/>
              <a:t>Explore the excel interface</a:t>
            </a:r>
          </a:p>
          <a:p>
            <a:r>
              <a:rPr lang="en-US" dirty="0"/>
              <a:t>Structure of Excel Workbook</a:t>
            </a:r>
          </a:p>
          <a:p>
            <a:r>
              <a:rPr lang="en-US" dirty="0"/>
              <a:t>Saving Excel Document</a:t>
            </a:r>
          </a:p>
          <a:p>
            <a:r>
              <a:rPr lang="en-US" dirty="0"/>
              <a:t>Common Shortcuts for Excel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6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0E8E-7168-C486-F103-EE1AE194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2 - Entering and editing Text and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273B6-CC39-7EEF-F9B8-4F087163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Text to create spreadsheet titles</a:t>
            </a:r>
          </a:p>
          <a:p>
            <a:pPr lvl="1"/>
            <a:r>
              <a:rPr lang="en-US" dirty="0"/>
              <a:t>Create a data frame with Rows and Columns in excel</a:t>
            </a:r>
          </a:p>
          <a:p>
            <a:r>
              <a:rPr lang="en-US" dirty="0"/>
              <a:t>Working with Numeric Data in Excel</a:t>
            </a:r>
          </a:p>
          <a:p>
            <a:pPr lvl="1"/>
            <a:r>
              <a:rPr lang="en-US" dirty="0"/>
              <a:t>In above data fill the </a:t>
            </a:r>
            <a:r>
              <a:rPr lang="en-US" dirty="0" err="1"/>
              <a:t>dataframe</a:t>
            </a:r>
            <a:r>
              <a:rPr lang="en-US" dirty="0"/>
              <a:t> with numeric values</a:t>
            </a:r>
          </a:p>
          <a:p>
            <a:pPr lvl="1"/>
            <a:r>
              <a:rPr lang="en-US" dirty="0"/>
              <a:t>Convert numbers in decimals and integers</a:t>
            </a:r>
          </a:p>
          <a:p>
            <a:pPr lvl="1"/>
            <a:r>
              <a:rPr lang="en-US" dirty="0"/>
              <a:t>Aligning them</a:t>
            </a:r>
          </a:p>
          <a:p>
            <a:r>
              <a:rPr lang="en-US" dirty="0"/>
              <a:t>Entering Date Values in Excel</a:t>
            </a:r>
          </a:p>
          <a:p>
            <a:pPr lvl="1"/>
            <a:r>
              <a:rPr lang="en-US" dirty="0"/>
              <a:t>Date values and add year to them (Jan-2019)</a:t>
            </a:r>
          </a:p>
          <a:p>
            <a:pPr lvl="1"/>
            <a:r>
              <a:rPr lang="en-US" dirty="0"/>
              <a:t>Explore the format of the date that you have</a:t>
            </a:r>
          </a:p>
          <a:p>
            <a:r>
              <a:rPr lang="en-US" dirty="0"/>
              <a:t>Working with cell references</a:t>
            </a:r>
          </a:p>
          <a:p>
            <a:pPr lvl="1"/>
            <a:r>
              <a:rPr lang="en-US" dirty="0"/>
              <a:t>Show them why cell references is imp when building formulas in excel</a:t>
            </a:r>
          </a:p>
          <a:p>
            <a:r>
              <a:rPr lang="en-US" dirty="0"/>
              <a:t>Basic Formulas in excel</a:t>
            </a:r>
          </a:p>
          <a:p>
            <a:pPr lvl="1"/>
            <a:r>
              <a:rPr lang="en-US" dirty="0"/>
              <a:t>Show them how + works for sum</a:t>
            </a:r>
          </a:p>
          <a:p>
            <a:pPr lvl="1"/>
            <a:r>
              <a:rPr lang="en-US" dirty="0"/>
              <a:t>Relative Reference and Absolute Reference</a:t>
            </a:r>
          </a:p>
          <a:p>
            <a:r>
              <a:rPr lang="en-US" dirty="0"/>
              <a:t>Understanding the order of operation</a:t>
            </a:r>
          </a:p>
          <a:p>
            <a:pPr lvl="1"/>
            <a:r>
              <a:rPr lang="en-US" dirty="0"/>
              <a:t>Demonstrate in order of operation .</a:t>
            </a:r>
            <a:r>
              <a:rPr lang="en-US" dirty="0" err="1"/>
              <a:t>xls</a:t>
            </a:r>
            <a:r>
              <a:rPr lang="en-US" dirty="0"/>
              <a:t> file</a:t>
            </a:r>
          </a:p>
          <a:p>
            <a:pPr lvl="2"/>
            <a:r>
              <a:rPr lang="en-US" dirty="0"/>
              <a:t>Formula section – Evaluate Formula</a:t>
            </a:r>
          </a:p>
          <a:p>
            <a:pPr lvl="2"/>
            <a:r>
              <a:rPr lang="en-US" dirty="0"/>
              <a:t>BODMAS Rule</a:t>
            </a:r>
          </a:p>
        </p:txBody>
      </p:sp>
    </p:spTree>
    <p:extLst>
      <p:ext uri="{BB962C8B-B14F-4D97-AF65-F5344CB8AC3E}">
        <p14:creationId xmlns:p14="http://schemas.microsoft.com/office/powerpoint/2010/main" val="237912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0E8E-7168-C486-F103-EE1AE194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 – Working with Basic Excel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273B6-CC39-7EEF-F9B8-4F087163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through the ppt</a:t>
            </a:r>
          </a:p>
          <a:p>
            <a:r>
              <a:rPr lang="en-US" dirty="0"/>
              <a:t>Demonstrate working of SUM() in excel</a:t>
            </a:r>
          </a:p>
          <a:p>
            <a:pPr lvl="1"/>
            <a:r>
              <a:rPr lang="en-US" dirty="0"/>
              <a:t>Operate using + sign</a:t>
            </a:r>
          </a:p>
          <a:p>
            <a:pPr lvl="1"/>
            <a:r>
              <a:rPr lang="en-US" dirty="0"/>
              <a:t>Use the math and trigger option to demo functions</a:t>
            </a:r>
          </a:p>
          <a:p>
            <a:r>
              <a:rPr lang="en-US" dirty="0"/>
              <a:t>Min() and MAX()</a:t>
            </a:r>
          </a:p>
          <a:p>
            <a:r>
              <a:rPr lang="en-US" dirty="0"/>
              <a:t>Average()</a:t>
            </a:r>
          </a:p>
          <a:p>
            <a:r>
              <a:rPr lang="en-US" dirty="0"/>
              <a:t>Count()</a:t>
            </a:r>
          </a:p>
        </p:txBody>
      </p:sp>
    </p:spTree>
    <p:extLst>
      <p:ext uri="{BB962C8B-B14F-4D97-AF65-F5344CB8AC3E}">
        <p14:creationId xmlns:p14="http://schemas.microsoft.com/office/powerpoint/2010/main" val="248421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190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Excel Course</vt:lpstr>
      <vt:lpstr>Section 1</vt:lpstr>
      <vt:lpstr>Section 2 - Entering and editing Text and Formulas</vt:lpstr>
      <vt:lpstr>Section 2 – Working with Basic Excel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Course</dc:title>
  <dc:creator>Avinash Matani</dc:creator>
  <cp:lastModifiedBy>Avinash Matani</cp:lastModifiedBy>
  <cp:revision>2</cp:revision>
  <dcterms:created xsi:type="dcterms:W3CDTF">2022-08-14T04:21:21Z</dcterms:created>
  <dcterms:modified xsi:type="dcterms:W3CDTF">2022-08-18T05:17:47Z</dcterms:modified>
</cp:coreProperties>
</file>