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xls" ContentType="application/vnd.ms-excel"/>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0" r:id="rId1"/>
  </p:sldMasterIdLst>
  <p:sldIdLst>
    <p:sldId id="256" r:id="rId2"/>
    <p:sldId id="304" r:id="rId3"/>
    <p:sldId id="298" r:id="rId4"/>
    <p:sldId id="257" r:id="rId5"/>
    <p:sldId id="264" r:id="rId6"/>
    <p:sldId id="258" r:id="rId7"/>
    <p:sldId id="262" r:id="rId8"/>
    <p:sldId id="306" r:id="rId9"/>
    <p:sldId id="273" r:id="rId10"/>
    <p:sldId id="299" r:id="rId11"/>
    <p:sldId id="300" r:id="rId12"/>
    <p:sldId id="301" r:id="rId13"/>
    <p:sldId id="305" r:id="rId14"/>
    <p:sldId id="275" r:id="rId15"/>
    <p:sldId id="313" r:id="rId16"/>
    <p:sldId id="263" r:id="rId17"/>
    <p:sldId id="265" r:id="rId18"/>
    <p:sldId id="266" r:id="rId19"/>
    <p:sldId id="268" r:id="rId20"/>
    <p:sldId id="270" r:id="rId21"/>
    <p:sldId id="316" r:id="rId22"/>
    <p:sldId id="269" r:id="rId23"/>
    <p:sldId id="274" r:id="rId24"/>
    <p:sldId id="267" r:id="rId25"/>
    <p:sldId id="271" r:id="rId26"/>
    <p:sldId id="277" r:id="rId27"/>
    <p:sldId id="278" r:id="rId28"/>
    <p:sldId id="279" r:id="rId29"/>
    <p:sldId id="276" r:id="rId30"/>
    <p:sldId id="290" r:id="rId31"/>
    <p:sldId id="281" r:id="rId32"/>
    <p:sldId id="282" r:id="rId33"/>
    <p:sldId id="283" r:id="rId34"/>
    <p:sldId id="284" r:id="rId35"/>
    <p:sldId id="285" r:id="rId36"/>
    <p:sldId id="289" r:id="rId37"/>
    <p:sldId id="286" r:id="rId38"/>
    <p:sldId id="288" r:id="rId39"/>
    <p:sldId id="291" r:id="rId40"/>
    <p:sldId id="292" r:id="rId41"/>
    <p:sldId id="293" r:id="rId42"/>
    <p:sldId id="311" r:id="rId43"/>
    <p:sldId id="296" r:id="rId44"/>
    <p:sldId id="280" r:id="rId45"/>
    <p:sldId id="294" r:id="rId46"/>
    <p:sldId id="295" r:id="rId47"/>
    <p:sldId id="297" r:id="rId48"/>
    <p:sldId id="309" r:id="rId49"/>
    <p:sldId id="302" r:id="rId50"/>
    <p:sldId id="312" r:id="rId51"/>
    <p:sldId id="314" r:id="rId52"/>
    <p:sldId id="308" r:id="rId53"/>
    <p:sldId id="307" r:id="rId54"/>
    <p:sldId id="261" r:id="rId55"/>
    <p:sldId id="315" r:id="rId56"/>
    <p:sldId id="259" r:id="rId57"/>
    <p:sldId id="310" r:id="rId5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520" autoAdjust="0"/>
    <p:restoredTop sz="98757" autoAdjust="0"/>
  </p:normalViewPr>
  <p:slideViewPr>
    <p:cSldViewPr>
      <p:cViewPr varScale="1">
        <p:scale>
          <a:sx n="74" d="100"/>
          <a:sy n="74" d="100"/>
        </p:scale>
        <p:origin x="-480"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image" Target="../media/image14.e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5.emf"/><Relationship Id="rId1" Type="http://schemas.openxmlformats.org/officeDocument/2006/relationships/image" Target="../media/image14.emf"/></Relationships>
</file>

<file path=ppt/ink/ink1.xml><?xml version="1.0" encoding="utf-8"?>
<inkml:ink xmlns:inkml="http://www.w3.org/2003/InkML">
  <inkml:definitions>
    <inkml:context xml:id="ctx0">
      <inkml:inkSource xml:id="inkSrc0">
        <inkml:traceFormat>
          <inkml:channel name="X" type="integer" max="1024" units="cm"/>
          <inkml:channel name="Y" type="integer" max="768" units="cm"/>
        </inkml:traceFormat>
        <inkml:channelProperties>
          <inkml:channelProperty channel="X" name="resolution" value="28.36565" units="1/cm"/>
          <inkml:channelProperty channel="Y" name="resolution" value="28.33948" units="1/cm"/>
        </inkml:channelProperties>
      </inkml:inkSource>
      <inkml:timestamp xml:id="ts0" timeString="2016-02-03T04:55:35.588"/>
    </inkml:context>
    <inkml:brush xml:id="br0">
      <inkml:brushProperty name="width" value="0.05292" units="cm"/>
      <inkml:brushProperty name="height" value="0.05292" units="cm"/>
      <inkml:brushProperty name="color" value="#FF0000"/>
    </inkml:brush>
  </inkml:definitions>
  <inkml:trace contextRef="#ctx0" brushRef="#br0">9699 6251,'-25'0,"25"0,-25 0,0 0,0 0,25 0,-24 0,-1 0,0 0,25 0,-25 0,0 0,-24 25,49-25,0 0,0 0,0 0,74 0,1 0,-26 0,26 0,24 0,-99 0,49 0,-24 0,-25 24,25-24,0 0,0 0,-25 0,24 0,1 0,0 0,-25 0,25 0,0 0,0 0,-25 0,24 0,1 0,0 0,0 0,0 0,-1 0,-24 0,25 0,25 0,-25 0,24 0,1 0,-1 0,-24 0,50 0,-26 0,1 0,-1 0,-24 0,0 0</inkml:trace>
</inkml:ink>
</file>

<file path=ppt/ink/ink10.xml><?xml version="1.0" encoding="utf-8"?>
<inkml:ink xmlns:inkml="http://www.w3.org/2003/InkML">
  <inkml:definitions>
    <inkml:context xml:id="ctx0">
      <inkml:inkSource xml:id="inkSrc0">
        <inkml:traceFormat>
          <inkml:channel name="X" type="integer" max="1024" units="cm"/>
          <inkml:channel name="Y" type="integer" max="768" units="cm"/>
        </inkml:traceFormat>
        <inkml:channelProperties>
          <inkml:channelProperty channel="X" name="resolution" value="28.36565" units="1/cm"/>
          <inkml:channelProperty channel="Y" name="resolution" value="28.33948" units="1/cm"/>
        </inkml:channelProperties>
      </inkml:inkSource>
      <inkml:timestamp xml:id="ts0" timeString="2015-04-11T05:53:27.971"/>
    </inkml:context>
    <inkml:brush xml:id="br0">
      <inkml:brushProperty name="width" value="0.05292" units="cm"/>
      <inkml:brushProperty name="height" value="0.05292" units="cm"/>
      <inkml:brushProperty name="color" value="#FF0000"/>
    </inkml:brush>
  </inkml:definitions>
  <inkml:trace contextRef="#ctx0" brushRef="#br0">8533 6375,'0'0,"-25"-25,0 25,-24 0,49 0,-50 0,-49-25,49 25,1 0,-1-25,-24 25,-1 0,50 0,0 0,1 0,24 0,-25 0,0 0,-25 0,50 0,-24 0,-1 0,0 0,25 0,-25 0,0 25,1-25,24 0,-25 0,0 0,0 0,0 25,1-25,-1 25,25-25,-25 49,0-49,0 0,25 25,-24-25,-1 0,0 25,25-25,-25 25,0 0,25-25,-24 24,24-24,-25 50,0-25,0 0,0 99,25-100,0 1,-24 0,24 0,0 74,0-49,0-1,0-24,0 0,0 25,-25 49,25-50,0 1,0 0,-25 24,25-24,0-1,-25 1,25 24,0 1,0-26,0 1,0 24,0 1,-25-26,1 51,24-51,0 1,0-1,-25 26,25-26,0 26,0 24,0-25,-25-24,0 24,0-24,25 24,0-49,0 50,0-50,0 24,25 1,-25-1,0-24,25 74,0-24,0-50,-25 24,0 1,0-25,0 74,0-50,0 51,0-26,24-24,-24-1,25-24,-25 50,25-26,-25 1,25-1,-25 1,0 49,25-24,-25-1,0 0,24 1,-24-1,25 1,25-1,-50-24,25-1,-25 1,0 24,24-49,-24 25,0-1,0-24,0 99,0-99,25 74,-25-24,0-26,25 1,-25-1,0 1,0-25,0 0,0-1,0 51,0-1,0-24,0-1,0 26,0-25,25 24,0-49,-25 0,0-1,0 1,0 0,0 0,0 0,0 49,0-49,24 24,1-24,-25 25,25-50,0 25,-25-1,25 26,-25-25,24 24,-24-24,25 25,0-25,-25 24,0 1,25-50,0 25,-1-1,-24 26,0-50,0 25,0-25,0 50,0-26,0-24,0 50,0 0,25-1,0-49,25 25,-50-25,24 0,1 0,0 0,0 25,0-25,-1 0,-24 0,50 0,0 0,-25 0,-1 0,1 0,50 0,-51 0,26 0,-25 0,49 0,-49 0,0 0,0 0,-1 0,1 0,-25 0,25 0,0-25,24 25,-49 0,25 0,0 0,0 0,-25 0,25 0,-1 0,-24-25,25 0,0 25,-25-24,0-26,25 25,0-24,-25 24,24-25,-24 0,25 1,0 24,-25-25,0-24,0 24,0 26,0-26,0 0,0 26,25-1,-25 0,0 0,0 0,0 25,25-74,-25 49,0-24,24 24,-24 0,0-25,0 50,0-24,0-26,0 50,0-50,25 1,-25-1,0 0,0 1,0-1,25-24,0 49,0-49,-25-1,0 26,0-26,0 1,0 24,0-24,0 24,0 1,0-51,0 26,25-1,-25 1,0 0,24-1,-24 1,0-25,0-1,0 51,0-50,0 24,0 1,0 24,0 25,0 1,0-1,0-25,0 1,0-1,0 0,0-24,0-1,0 1,0 0,0-1,0 1,0 24,0 1,0-26,0 26,0-26,0 1,0-1,0 1,0-1,0 26,-24-26,24 26,0-26,0 1,-25 0,25 24,0 25,0-24,-25-1,25 0,0 26,0-26,0 0,0 1,-25 24,0-49,25 24,-25 0,25 1,-24-51,-1 51,0-1,25 1,-25-26,25 26,-25-26,1 1,-1 49,25-74,-25 24,25 51,0-26,0 0,0 1,-25 24,25 0,0 0,0 1,0-1,0 25,0-25,0 0,-25 0,25 25,0-25,0 1,0-1,-24 0,24 0,0 0,0 1,0 24,0-25,0-25,0 50,0-49,0 49,0-25,0 25,0-50,0 50,0-25,0 25,0-49</inkml:trace>
  <inkml:trace contextRef="#ctx0" brushRef="#br0" timeOffset="6815.3897">4738 9475,'0'0,"0"25,74-25,25 0,-24 0,-26 0,26 0,-1 25,1-25,-1 0,-24 0,-26 0,1 0,-25 0,50 0,-50 0,25 0,24 0,-24 0,0 0,0 0,-1 0,1 0,0 0,-25 0,25 0</inkml:trace>
  <inkml:trace contextRef="#ctx0" brushRef="#br0" timeOffset="7879.4506">5333 9351,'0'0,"25"0,0 0,-1 0,1 25,0-25,25 25,-1 0,-24-25,0 25,24-25,1 24,0 1,-1 0,1 0,-25 0,24-25,-49 0,0 0,0 24,-24 1,-1 25,-99 24,124-49,-75 0,50 24,25-49,-24 25,24 0,0 0</inkml:trace>
  <inkml:trace contextRef="#ctx0" brushRef="#br0" timeOffset="28799.6471">3448 6176,'0'0,"0"0,25 0,-1 0,-24 0,50 0,-50 0,25 0,0 0,-1 0,-24 0,25 0,25 0,-50 0,50 0,-26 0,1 0,25 0,-1 0,1 0,0 0,-1 0,-24 0,25 0,-50 0,49 0,-24 0,0 0,24 0,-24 0,0 0,25 0,-1 0,-24 0,0 0,-25 0,49 25,-24-25,0 0,25 25,-1-25,50 0,-24 0,-25 0,24 0,0 0,1 0,-50 0,24 0,1 0,-1 0,-24 0,25 0,-1 0,26 0,-26 0,-24 0,50 0,-51 0,26 0,-25 0,49 0,1 0,-26 0,26 0,-50 0,49 0,0 0,-24 0,49 0,-49 0,-25 0,-1 0,-24 0,25 0,0 0,0 0,-25 0,49 0,26 0,-1 0,-24 0,-1 0,-24 0</inkml:trace>
  <inkml:trace contextRef="#ctx0" brushRef="#br0" timeOffset="41831.3925">21779 13643,'0'0,"24"0,-24 0,25 0,0 0,25 0,-1 0,1 0,74-25,-50 25,1-25,-1 0,50 25,0 0,-25 0,1 0,-26 0,0 0,-24 0,-25 0,0 0,-1 0,1 0,0 0,25 0,-1 0,1 0,24 0,-24 0,-1 0,-24 0,0 0,-25 0,25 0,0 0,-1 0</inkml:trace>
  <inkml:trace contextRef="#ctx0" brushRef="#br0" timeOffset="43687.4988">21828 14784,'0'0,"0"0,25 0,-25 0,50 0,-26 0,1 0,74 0,-24 0,-1 0,1 0,-1 0,0 0,1 0,-26 0,1 24,74-24,-49 25,-1 25,25-50,-24 0,-1 0,0 0,-49 0</inkml:trace>
</inkml:ink>
</file>

<file path=ppt/ink/ink11.xml><?xml version="1.0" encoding="utf-8"?>
<inkml:ink xmlns:inkml="http://www.w3.org/2003/InkML">
  <inkml:definitions>
    <inkml:context xml:id="ctx0">
      <inkml:inkSource xml:id="inkSrc0">
        <inkml:traceFormat>
          <inkml:channel name="X" type="integer" max="1024" units="cm"/>
          <inkml:channel name="Y" type="integer" max="768" units="cm"/>
        </inkml:traceFormat>
        <inkml:channelProperties>
          <inkml:channelProperty channel="X" name="resolution" value="28.36565" units="1/cm"/>
          <inkml:channelProperty channel="Y" name="resolution" value="28.33948" units="1/cm"/>
        </inkml:channelProperties>
      </inkml:inkSource>
      <inkml:timestamp xml:id="ts0" timeString="2016-02-03T04:58:47.650"/>
    </inkml:context>
    <inkml:brush xml:id="br0">
      <inkml:brushProperty name="width" value="0.05292" units="cm"/>
      <inkml:brushProperty name="height" value="0.05292" units="cm"/>
      <inkml:brushProperty name="color" value="#FF0000"/>
    </inkml:brush>
  </inkml:definitions>
  <inkml:trace contextRef="#ctx0" brushRef="#br0">7962 7342</inkml:trace>
</inkml:ink>
</file>

<file path=ppt/ink/ink12.xml><?xml version="1.0" encoding="utf-8"?>
<inkml:ink xmlns:inkml="http://www.w3.org/2003/InkML">
  <inkml:definitions>
    <inkml:context xml:id="ctx0">
      <inkml:inkSource xml:id="inkSrc0">
        <inkml:traceFormat>
          <inkml:channel name="X" type="integer" max="1280" units="cm"/>
          <inkml:channel name="Y" type="integer" max="720" units="cm"/>
        </inkml:traceFormat>
        <inkml:channelProperties>
          <inkml:channelProperty channel="X" name="resolution" value="28.31858" units="1/cm"/>
          <inkml:channelProperty channel="Y" name="resolution" value="28.34646" units="1/cm"/>
        </inkml:channelProperties>
      </inkml:inkSource>
      <inkml:timestamp xml:id="ts0" timeString="2016-09-30T06:00:16.899"/>
    </inkml:context>
    <inkml:brush xml:id="br0">
      <inkml:brushProperty name="width" value="0.05292" units="cm"/>
      <inkml:brushProperty name="height" value="0.05292" units="cm"/>
      <inkml:brushProperty name="color" value="#0070C0"/>
    </inkml:brush>
  </inkml:definitions>
  <inkml:trace contextRef="#ctx0" brushRef="#br0">10875 5927,'0'0,"0"0,0 26,0-26,0 27,0 52,0-53,0 1,-27-1,27 54,0-27,0-53,0 26,0-26,0 53,0-53,0 26,0-26,0 53,0-53,0 27,0-27,0 53,0-53,0 26,0-26,0 53,0-53,0 27,0-27,0 53,0-27,0 0,0 1,0-27,0 26,0 1,0-1,0-26,0 27,0-1,0 1,0-27,0 26,0 1,0-1,0-26,0 26,0 1,0-1</inkml:trace>
  <inkml:trace contextRef="#ctx0" brushRef="#br0" timeOffset="3936.2251">12965 5847,'0'0,"0"0,0 80,0-1,0-26,0 53,0 0,0-27,0 0,0 54,0-27,0-27,0 0,0-26,0 27,0-28,0 1,0 27,0 26,0 26,0 53,0-26,0 26,0 0,0-26,0-53,0 0,0-27,0 27,0-27,0 1,0-1,0 0,0 1,0 26,0-1,0 54,0-27,0 27,26 26,27 27,-26-53,-27-53,26 26,-26-26,27-27,-1-26,1 53,-27-27,0-26,0-53</inkml:trace>
  <inkml:trace contextRef="#ctx0" brushRef="#br0" timeOffset="5903.3375">15426 5794,'0'0,"0"27,-27-1,27 27,0-26,-26 52,-1-26,1 53,26-27,-80-52,54 52,26-26,-27-27,27 80,0-53,-26 27,26-54,0 0,0 27,0-26,0-27,0 106,0-80,0 27,-26 26,26-26,-27 0,1-26,26 52,0 0,0 27,-27-26,27 52,0-26,0-27,0-26,-26 79,26-52,-27 26,1-54,26 1,0-26,0 52,26-79,-26 27,0 26,0-53,0 26,0 1,0-1,0 27,0-27,0 80,0-79,0 26,0-53,0 26,0-26,0 53,0-53,0 53,0-27,0-26,0 27,0-1,0 1,0-1,0 1,0-1,0 1,53 131,-53-158,0 27,0-1,0 1,0-1,0-26,0 27,0-1,0 0,0-26,0 27,27 26,-1-27,-26-26,0 27,0-1,0 1,0-27,0 26,0 1,0-1,0-26,0 27</inkml:trace>
  <inkml:trace contextRef="#ctx0" brushRef="#br0" timeOffset="7959.4552">17727 5715,'-26'0,"26"26,0-26,0 80,0-1,0-26,0 27,0-1,0 0,0 27,0-27,0-26,0 27,0-27,0 0,0 26,0-26,0-27,0 1,0 79,0-53,26-1,-26-25,0 26,0-53,0 132,0-105,0-1,0 27,0 26,0-52,0-1,0 1,0-1,27 27,-1-26,-26 52,0-79,0 26,27 54,-1-27,-26-27,0-26,0 27,27 26,-27-53,26 52,-26-52,0 27,0-27,0 53,0-53,0 26</inkml:trace>
  <inkml:trace contextRef="#ctx0" brushRef="#br0" timeOffset="11399.652">15346 5212,'0'0,"0"0,0 27,-26 26,26 0,0-27,-27 27,27-27,-26 54,26-54,0 1,0-1,0-26,0 53,0-53,0 27,0-27,0 52,0-25,0-1,0 1,0-27,0 26,0 1,0 26,0-53,0 26,0 1,0-1,0-26,0 27,0-1,0 0,0 107,0-54,0-26,0 0,0-27,0 27,0-53,0 133,0-80,0-53,0 26,0 0,0 27,0 53,0-106</inkml:trace>
</inkml:ink>
</file>

<file path=ppt/ink/ink13.xml><?xml version="1.0" encoding="utf-8"?>
<inkml:ink xmlns:inkml="http://www.w3.org/2003/InkML">
  <inkml:definitions>
    <inkml:context xml:id="ctx0">
      <inkml:inkSource xml:id="inkSrc0">
        <inkml:traceFormat>
          <inkml:channel name="X" type="integer" max="1024" units="cm"/>
          <inkml:channel name="Y" type="integer" max="768" units="cm"/>
        </inkml:traceFormat>
        <inkml:channelProperties>
          <inkml:channelProperty channel="X" name="resolution" value="28.36565" units="1/cm"/>
          <inkml:channelProperty channel="Y" name="resolution" value="28.33948" units="1/cm"/>
        </inkml:channelProperties>
      </inkml:inkSource>
      <inkml:timestamp xml:id="ts0" timeString="2016-02-03T05:00:47.728"/>
    </inkml:context>
    <inkml:brush xml:id="br0">
      <inkml:brushProperty name="width" value="0.05292" units="cm"/>
      <inkml:brushProperty name="height" value="0.05292" units="cm"/>
      <inkml:brushProperty name="color" value="#FF0000"/>
    </inkml:brush>
  </inkml:definitions>
  <inkml:trace contextRef="#ctx0" brushRef="#br0">16173 14635,'0'0,"0"0,74 0,25 0,1 0,-51 0,50 0,-49 0,-25 0,0 0,-25 0,24 0,1 0,0 0,-25 0,25 0,24 0,-24 0,0 0,49 0,1 0,-1 0,1 0,24 0,-74 0,74 0,-25 0,-24 0,0 0,-50 0,24 0,1 0,0 0,-25 0,50 0,-1 0,-49 0,25 0,0 0,0 0,-25 0,24 0,1 0,0 0,-25 0,25 0,0 0</inkml:trace>
  <inkml:trace contextRef="#ctx0" brushRef="#br0" timeOffset="2312.1322">7937 14560,'0'0,"0"0,50 25,25-25,73 25,1 25,-25-26,99-24,-99 0,25 0,-49 0,-26 0,0 0,-49 0,-25 0,50 0,-25 0,24 0,-24 0,99 0,-25 0,0 0,50 0,-50 0,-24 0,-1 0,-49 0,25 0,-1 0,-24 0,0 0,0 0,24 0,26 0,-26 0,26 0,74 0,-25 0,-25 0,-25 0,25 0,-24-24,-50 24,0 0,-1 0,-24 0,25 0,0 0,0 0,49 0,-24 0,49 0,75 0,-125 0,50 0,1 0,-26 0,0 0,1 0,-25 0,24 0,-74 0,25 0,0 0,-1 0,-24 0,25 0,0 0,0 0,-25 0,25 0,-1 0,1 0,0 0,25 0,-26 0,26 0,74 0,-25 0,0 0,-74 0,0 0</inkml:trace>
  <inkml:trace contextRef="#ctx0" brushRef="#br0" timeOffset="14536.8314">4589 12427,'0'0,"74"-25,-24 25,24-24,1 24,24 0,-25 0,1 0,-1 0,1 0,-51 0,51 0,-1 0,1 0,-26 0,75 0,-25 0,1-25,-26 25,25 0,25 0,-24 0,24 0,24 0,1 0,-25 0,-24 0,48 0,-24 0,0 0,50 0,-50 0,25-50,-50 50,50 0,25-25,-75 25,0 0,-25 0,1 0,-1 0,1 0,-51 0,51 0,-1 0,-24 0,24 0,26 0,24 0,-50 0,25 0,0 0,-24 0,-26 0,1 0,49 0,-49 0,-1 0,26 0,-26 0,1 0,25 0,-1 0,0 0,1 0,-1 0,-24 0,49 0,-25 0,26 0,-26 0,25 0,25 0,0 0,-24 0,24 0,0 0,-25 0,74 0,-73 0,24 0,-25-49,-25 49,26-50,-76 50,26-25,24 25,1-25,24 25,-49 0,49 0,50 0,-25 0,0 0,0 0,-25 0,25 0,-50 0,-24 0,24 0,-24 0,-25 0,49 0,-74 0,25 0,-25 0,50 0,24 0,0 0,26 0,-1 0,-50 0,76 0,-26 0,25 0,-50 0,-49 0,49 0,1 0,-1 0,1 25,-1-25,-24 0,-1 25,1-25,-1 0,-24 0,-25 0,25 0,25 0,-25 0,49 0,-49 0,24 0,-24 25,50-25,-51 0,26 0,24 50,-24-50,-25 0,24 0,26 24,-1-24,1 0,49 0,-25 0,75 0,-50 0,0 0,-25 0,0 0,-25 0,-24 25,74 25,-74-50,-26 0,51 0,-50 0,24 0,-49 0,25 0,0 0,0 0,0 0,-1 0,1 0,0 0,-25 0,25 0,0 0,-25 0,49 0,-24 0,0 0,49 0,1 0,-26 0,50 0,-24 0,-1 0,-49 0,49 0,-49 0,0 0,0 0,0 0,24 0,1 0,-25 0,-25 0,25 0,-1 0,1 0,-25 0,25 0,25 0,-26 0,-24 0,50 0,-25 0,74 0,-25 0,-49 0,25 0,74 0,-75 0,26 0,-50 0,-1 0,26 0,-25 0,-25 0,25 0,24 0,-24 0,50 0,-1 0,0 0,1 0,-1 0,-49 0,25 0,-1 0,-24 0,-25 0,25 0,24 0,-24 0,0 0,0 0,0 0,-25 0,24-25,26 25,24 0,-24 0,24 0,-49 0,50 0,-26 0,-24 0,0 0,0 0,-25 0</inkml:trace>
  <inkml:trace contextRef="#ctx0" brushRef="#br0" timeOffset="17864.0218">7491 10740,'0'0,"0"0,25 25,0 0,-25 0,49 0,-49-1,50 1,-50 0,25-25,-25 25,24 0,-24-25,25 0,0 0,0 0,0 0,24 0,1-50,24-24,-24 24,0 0,-1 26,1-1,-25 0,-1 0</inkml:trace>
</inkml:ink>
</file>

<file path=ppt/ink/ink2.xml><?xml version="1.0" encoding="utf-8"?>
<inkml:ink xmlns:inkml="http://www.w3.org/2003/InkML">
  <inkml:definitions>
    <inkml:context xml:id="ctx0">
      <inkml:inkSource xml:id="inkSrc0">
        <inkml:traceFormat>
          <inkml:channel name="X" type="integer" max="1024" units="cm"/>
          <inkml:channel name="Y" type="integer" max="768" units="cm"/>
        </inkml:traceFormat>
        <inkml:channelProperties>
          <inkml:channelProperty channel="X" name="resolution" value="28.36565" units="1/cm"/>
          <inkml:channelProperty channel="Y" name="resolution" value="28.33948" units="1/cm"/>
        </inkml:channelProperties>
      </inkml:inkSource>
      <inkml:timestamp xml:id="ts0" timeString="2016-02-03T04:56:03.019"/>
    </inkml:context>
    <inkml:brush xml:id="br0">
      <inkml:brushProperty name="width" value="0.05292" units="cm"/>
      <inkml:brushProperty name="height" value="0.05292" units="cm"/>
      <inkml:brushProperty name="color" value="#FF0000"/>
    </inkml:brush>
  </inkml:definitions>
  <inkml:trace contextRef="#ctx0" brushRef="#br0">13692 4688,'0'-25,"-49"75,24-1,-74 51,-1 24,26 0,-25 25,-1-25,76-75,-51 50,50-74,-24 50,49-75,-50 49,25-24,1 0,-1 0,0-1,25-24,-25 25,-24 0,49 0,-25-25,0 0</inkml:trace>
  <inkml:trace contextRef="#ctx0" brushRef="#br0" timeOffset="672.0384">11931 4812,'25'0,"124"50,0 49,-25 0,-25-49,25 49,-25-25,-25-24,50 24,-49-24,-1 0,-49-26,49 26,-49-25,25 0,-25-1,0 1,-1 0,1 0,25-25,-50 49,25-49,-1 25,1 0,-25-25</inkml:trace>
</inkml:ink>
</file>

<file path=ppt/ink/ink3.xml><?xml version="1.0" encoding="utf-8"?>
<inkml:ink xmlns:inkml="http://www.w3.org/2003/InkML">
  <inkml:definitions>
    <inkml:context xml:id="ctx0">
      <inkml:inkSource xml:id="inkSrc0">
        <inkml:traceFormat>
          <inkml:channel name="X" type="integer" max="1024" units="cm"/>
          <inkml:channel name="Y" type="integer" max="768" units="cm"/>
        </inkml:traceFormat>
        <inkml:channelProperties>
          <inkml:channelProperty channel="X" name="resolution" value="28.36565" units="1/cm"/>
          <inkml:channelProperty channel="Y" name="resolution" value="28.33948" units="1/cm"/>
        </inkml:channelProperties>
      </inkml:inkSource>
      <inkml:timestamp xml:id="ts0" timeString="2015-04-11T05:51:54.548"/>
    </inkml:context>
    <inkml:brush xml:id="br0">
      <inkml:brushProperty name="width" value="0.05292" units="cm"/>
      <inkml:brushProperty name="height" value="0.05292" units="cm"/>
      <inkml:brushProperty name="color" value="#FF0000"/>
    </inkml:brush>
  </inkml:definitions>
  <inkml:trace contextRef="#ctx0" brushRef="#br0">12898 5407,'25'0,"0"-24,-25 24,25 0,0 0,-1 0,-24 0,25 0,0 0,0 0,-25 0,25 0,-1 0,1 0,-25 0,25 0,0 0,0 0,-25 0,25 0,-1 0,1 0,-25 0,25 0,0 0,24 0,1 0,49 0,0 0,-49 0,24 0,-24 0,0 0,-26 0,1 0,0 0,-25 0,25 0,0 0,-1 0,26 0,0 0,-26 0,26 0,-50 0,25 0,0 0,-1 0,-24 0,25 0,0 0,0 0,-25 0,25 0,0 0,-1 0,26 0,-25 0,0 0,-1 0,26 0,-25 0,0 0,-1 0,1 0,25 0,-25 0,24 0,-24 0,25 0,-26 0,1 0,25 0,-1 0,1 0,-25 0,24 0,1 0,0 0,-26 0,51 0,-1 0,1 0,24 0,0 0,0 0,25 24,-49-24,24 25,50 0,-50-25,50 25,0 24,-25-49,99 25,-99 0,0-25,-25 25,0 0,1-25,-26 0,-24 0,-25 0,-1 0,-24 0,25 0,0 0</inkml:trace>
  <inkml:trace contextRef="#ctx0" brushRef="#br0" timeOffset="1547.0885">20538 5978,'-25'74,"25"150,0 24,0 24,0 26,50 25,24 24,51-49,-51-26,-49-24,49-24,-49-125,-25-25,0-24,0 24,0-74,0 0,50 0,24 0,100-24,49 24,199-25,148 25,50 0,199 0,-125 0,-148 0,-50 0,-496 0,-124 0,0 0,74 0</inkml:trace>
  <inkml:trace contextRef="#ctx0" brushRef="#br0" timeOffset="2367.1354">22151 6697,'-50'0,"-49"75,49-51,1 76,-26-51,1 75,49 25,0-50,0 25,25 0,0-49,25 49,50-50,-26 1,50-26,-24-24,-1 0,1 0,-1 0,0-25,1 0,-26 0,26-25,74-25,-50-49,25 24,-50-24,1-25,24 0,-49 25,-26 25,1-26,-25 26,-25 0,-49-1,-25-24,24 49,-24 25,25-24,-50-26,49 51,-49-1,25 25,49-25,-24 25</inkml:trace>
  <inkml:trace contextRef="#ctx0" brushRef="#br0" timeOffset="3224.1841">24259 6921,'-149'74,"100"-49,-26 49,1 1,-1-26,50-24,-24 0,49 74,0-25,0 1,0 24,0 0,25-24,24-1,1 25,49 1,-49-51,24 1,-24-25,24-1,-24 1,24-25,1 0,-51 25,51-25,-26 0,-24 0,0 0,0 0,24 0,-24-25,0 0,0-99,0 50,-1-1,1 1,-25-75,0 25,0 0,0 25,0 0,-25 0,1 49,-1 0,0 26,-25-26,50 25,-24 25,-26-25,0 1,26 24,-1 0,0-25</inkml:trace>
  <inkml:trace contextRef="#ctx0" brushRef="#br0" timeOffset="4143.2368">23564 5011,'-24'0,"-1"0,25 0,-25 0,0 0,-24 24,-51 100,76-74,-26 0,25-1,0-49,25 25,-74 74,74-49,0-1,0 1,0 24,0 1,0-26,0 26,50-25,-1-1,1 1,24-1,-24 1,-1 0,26-1,-1-49,-49 25,49 25,-24-26,24-24,51 0,-26 0,25 0,-50-24,50-26,-74 25,-25-24,49-1,-74-24,74-1,-49 1,0-1,0 26,24-26,-49-24,0-25,25 50,-25-1,0 1,0-1,0 26,-25-1,1 25,-1 1,0 24,25-25,-50 0,1 25,24-25,-74 25,24-25,-73-24,24 24,24 0,-24 25,50-50,24 26</inkml:trace>
  <inkml:trace contextRef="#ctx0" brushRef="#br0" timeOffset="4632.2649">22349 7218,'25'0</inkml:trace>
  <inkml:trace contextRef="#ctx0" brushRef="#br0" timeOffset="4905.2806">23118 6871,'0'0,"0"0,0 25,0-25,0 25</inkml:trace>
  <inkml:trace contextRef="#ctx0" brushRef="#br0" timeOffset="5160.2951">22696 7640</inkml:trace>
  <inkml:trace contextRef="#ctx0" brushRef="#br0" timeOffset="5431.3106">22572 6995</inkml:trace>
  <inkml:trace contextRef="#ctx0" brushRef="#br0" timeOffset="5705.3263">21952 7813,'0'0,"0"0,0 0,25 0,0 0,0 0,-1 0,1 0</inkml:trace>
  <inkml:trace contextRef="#ctx0" brushRef="#br0" timeOffset="5959.3407">22572 7268,'50'0,"-50"0</inkml:trace>
  <inkml:trace contextRef="#ctx0" brushRef="#br0" timeOffset="6455.3692">23614 5457,'0'0,"0"25,25 24</inkml:trace>
  <inkml:trace contextRef="#ctx0" brushRef="#br0" timeOffset="6831.3906">24135 6052,'25'0,"-25"0</inkml:trace>
  <inkml:trace contextRef="#ctx0" brushRef="#br0" timeOffset="21871.251">17711 7615,'-25'25,"25"0,25-25,24 49,-49-49,50 0,-1 25,-24-25,0 25,49-25,50 0,-49 0,24 25,0-1,-24-24,24 0,0 0,0 25,25-25,-24 25,-1-25,50 0,-50 0,-25 0,25 0,-24 0,-25 0,-1 0</inkml:trace>
  <inkml:trace contextRef="#ctx0" brushRef="#br0" timeOffset="23335.3344">6995 7764,'0'0,"0"0,0 0,25 0,74 25,50-1,24-24,1 0,-25 0,0 0,74 0,-74 0,24 0,-24 0,0 0,-75 0,26 0,-51 0,1 0,-25 0,0 0,-1 0,-24 0</inkml:trace>
  <inkml:trace contextRef="#ctx0" brushRef="#br0" timeOffset="33287.904">15205 9252,'25'0,"0"0,0 0,-25 0,24 0,1 0,0 0,50 0,-26 0,-24 0,25 0,-1 0,1 0,-25 0,-1 0,51 0,-1 0,-24 0,24 0,1 0,-1 0,-24 0,74 0,-75 0,1 0,-25 0,24 0,1 0,0 0,-26 0,51 0,-26 0,26 0,-26 0,1 0,0 0,-1 0,1 0,-25 0,-1 0,1 0,25 0,-25 0,24 0,-24 0,0 0,24 0,1 0,24 0,-24 0,0 0,24 0,-24 0,-1 0,26 0,-50 0,24 0,1 0,-1 0,-24 0,0 0,49 0,1 0,24 0,75 0,-1 0,-49 0,100 25,-100-25,-25 0,-25 0,50 0,-74 0,-1 0,-24 0,50 0,-26 0,26 0,24 0,-25 0,1 0,-26 0,1 25,0-25</inkml:trace>
  <inkml:trace contextRef="#ctx0" brushRef="#br0" timeOffset="34495.9729">4142 10269,'0'25,"0"-25,25 0,50 0,-1 0,75 0,24 0,1 0,74 0,-49 0,-1-25,-24 25,49-25,-49 25,-50 0,24 0,-73 0,-26 0,-24-24,74-1,-49 25,-25 0,24 0,-24 0,50 0,-26 0,26 0,-26 0,-24 0</inkml:trace>
</inkml:ink>
</file>

<file path=ppt/ink/ink4.xml><?xml version="1.0" encoding="utf-8"?>
<inkml:ink xmlns:inkml="http://www.w3.org/2003/InkML">
  <inkml:definitions>
    <inkml:context xml:id="ctx0">
      <inkml:inkSource xml:id="inkSrc0">
        <inkml:traceFormat>
          <inkml:channel name="X" type="integer" max="1024" units="cm"/>
          <inkml:channel name="Y" type="integer" max="768" units="cm"/>
        </inkml:traceFormat>
        <inkml:channelProperties>
          <inkml:channelProperty channel="X" name="resolution" value="28.36565" units="1/cm"/>
          <inkml:channelProperty channel="Y" name="resolution" value="28.33948" units="1/cm"/>
        </inkml:channelProperties>
      </inkml:inkSource>
      <inkml:timestamp xml:id="ts0" timeString="2015-04-11T05:52:47.707"/>
    </inkml:context>
    <inkml:brush xml:id="br0">
      <inkml:brushProperty name="width" value="0.05292" units="cm"/>
      <inkml:brushProperty name="height" value="0.05292" units="cm"/>
      <inkml:brushProperty name="color" value="#FF0000"/>
    </inkml:brush>
  </inkml:definitions>
  <inkml:trace contextRef="#ctx0" brushRef="#br0">11112 5135,'0'0,"25"0,-25 0,25 0,0 0,0 0,-25 0,25 0,-1 0,1 0,-25 0,25 0,25 0,-50 0,49 0,50 0,-24 0,-1 0,50 0,-74 0,-25 0,-1 0,26 0,-50 0,25 0,0 0,-1 0,26 0,-50 0,25 0,74 0,0 0,-24 0,24 24,-25-24,1 25,-26-25,1 0,0 25,-26-25,1 0,-25 0,25 0,0 0,24 0,26 0,-26 0,1 0,-25 0,49 0,-49 0,0 0,25 0,-50 0,24 0,1 0</inkml:trace>
  <inkml:trace contextRef="#ctx0" brushRef="#br0" timeOffset="3152.1801">15850 11212,'0'-25,"0"50,0 24,0 26,0 24,0 50,0-50,0 0,0 0,0-49,0-25</inkml:trace>
  <inkml:trace contextRef="#ctx0" brushRef="#br0" timeOffset="4880.2791">15850 11956,'0'25,"-49"-25,24 0,-25-25,25 25,25 0,-24 0,-1 0,0 0,0 0,0 0,1 0,-1 0,0 0,0 25,25-25,-25 24,1 1,24 0,-25-25,25 25,-25 0,25-1,0-24,0 25,0 50,0-75,25 25,-25-1,49 1,-24-25,0 25,25 0,-26 24,26-24,-25-25,24 25,1 0,-50-25,50 0,-50 25,49-1,-24-24,-25 0,50 0,-1 0,1 0,-25 0,49 0,-24 0,-1 0,-24 0,25 0,-1 0,-49 0,25 0,0-24,0 24,24-50,-24 25,25 0,-25 1,-25-26,74 25,-74 0,0 25,0-49,50 49,-50-50,0 50,0-25,0 0,0 1,0 24,0-25,0 0,0 0,0 0,-25 1,25-1,-25 25,0-25,0 0,25 25,-49-49,24 49,-25-25,26 25,-1-25,0 25,0 0,-25-25,26 25,-1 0,25 0,-25 0,0 0,0 0,25 0,-24 0,-1 0,0 0,25 0,-25 0,0 0,1 0,24 0,-25 0,-25 25,-24-25,74 0,-25 0,0 0,-24 25,49-25,-50 0</inkml:trace>
  <inkml:trace contextRef="#ctx0" brushRef="#br0" timeOffset="6104.3492">15677 12378,'0'0,"0"0,-25 0,25 24,-25 1,25 0,-74 49,49-24,-25 0,-24 49,-50 0,49 25,-24 0,0 0,0 25,-25-25,0 0,49-50,26 50,-26-49,50-50,25-1,-24 1,24-25</inkml:trace>
  <inkml:trace contextRef="#ctx0" brushRef="#br0" timeOffset="6912.3954">16123 12526,'0'0,"0"50,0 0,0-1,0 50,0-24,0 24,0-49,0-1,0 26,0-1,0-24,0-1,0 26,0-50,0 24,0 1,0 24,25-49,0 25,-25-26,24 1,-24-50</inkml:trace>
  <inkml:trace contextRef="#ctx0" brushRef="#br0" timeOffset="7568.4328">16470 12551,'0'-49,"25"49,-25 24,50-24,-1 50,75 0,-49 24,-26-24,51 49,24-25,-50-24,25 24,-74-49,25-25,-50 25,24-25,1 0,0 0,0 25,0-25,-1 24,1 1,25 0,-50-25,25 25</inkml:trace>
  <inkml:trace contextRef="#ctx0" brushRef="#br0" timeOffset="8912.5097">14709 14064,'0'0,"-25"-25,1 25,24 0,-25 0,-50-24,51 24,-1 0,-50 0,1-25,-1 25,1-25,0 25,-1-25,26 0,-1 25,25 0,0 0,1 0,-1 0,0 0,-99 25,99 0,0-25,-99 50,124-26,-24-24,-1 25,0-25,0 25,-24 49,24-49,0 0,25 0,-25 24,25-24,0 0,0-25,0 50,0 24,0 1,25-26,-25 1,25-1,0-49,-25 25,49-25,-24 50,0-25,24-25,-24 0,25 0,-1 0,51 0,-1 0,0-25,25 25,25-50,-25 1,0-51,0 51,0-26,-74 51,-1-26,-24 25,0 25,-25-74,25 74,-25-25,0 0,0 0,0 25,0-49,0 24,0 0,0 0,0 0,0 1,0-1,-25-25,25 50,-25-49,25 49,-50 0,50 0,-24 0,24 0</inkml:trace>
  <inkml:trace contextRef="#ctx0" brushRef="#br0" timeOffset="9928.5674">16321 13965,'0'0,"0"-25,0 25,0-25,-49 1,-1 24,1 0,-1 0,-24 0,-1 0,1 0,24 0,25 0,1 24,-1-24,0 25,25 0,-25-25,0 50,1-50,-1 49,0-24,-25 74,26-24,24-26,-25 1,25-25,0 24,0 26,0-50,25-1,-1 1,51 0,-26 0,51 24,24-49,-25 25,50-25,-1 0,26 0,-50 0,-25-25,-24-24,-50 24,24-25,-49 50,0-49,0-1,0 25,0 1,0-1,-25-25,25 25,-24 0,-1-24,25 24,-50-49,25 49,25-25,-24 1,-26 24,50-25,-25 25,0 1,1 24</inkml:trace>
  <inkml:trace contextRef="#ctx0" brushRef="#br0" timeOffset="10882.6225">18306 13841,'0'0,"0"0,-75 0,-73 0,-26 0,75 0,0 0,24 0,50 0,1 0,-1 0,25 0,-50 0,50 25,-25-25,0 25,1-1,-26 100,25-49,0 24,25 50,50-25,24 25,51-25,-1 0,-50-75,75 26,-50-50,25-25,-25 0,25 0,-49-50,49-24,-25-26,25 26,-74 24,-1-74,-24 75,25-1,-50-24,0 49,0-25,-25 1,25-1,-50 0,25 1,-49-50,24 74,-24-50,24 51,1-26,-1 50,50-50,-50 26,26-1</inkml:trace>
  <inkml:trace contextRef="#ctx0" brushRef="#br0" timeOffset="11528.6594">17711 13370,'0'25,"24"49,-24-24,25-26,25 76,-1-1,26 25,-1-75,-24 1,-25-25,-1 0,1-25,-25 0</inkml:trace>
  <inkml:trace contextRef="#ctx0" brushRef="#br0" timeOffset="12431.7111">13717 14808,'0'-24,"-25"48,25-24,-74 75,-1 24,1-49,0 24,-1 0,-24 1,49-26,1 26,24-25,-25-1,25 26,-49-51,24 51,-24-50,-25 49,24-24,-24-26,50 26,-26-25,1 49,24-49,-24 49,24-49,50 0,0-25,0 25,25 0,-25-25</inkml:trace>
  <inkml:trace contextRef="#ctx0" brushRef="#br0" timeOffset="13113.75">14114 14858,'0'-25,"0"50,0 0,25 99,24 25,-24 24,49 26,-24-26,0 26,-25-150,-1-24,-24 25,0-25,0-1,0-24,0 25,-24-25</inkml:trace>
  <inkml:trace contextRef="#ctx0" brushRef="#br0" timeOffset="14239.8145">12477 16222,'0'0,"-99"0,74 0,-25 0,-24 0,24 0,-49 0,74 0,-25 0,50 0,-24 0,-1 0,0 0,-25 0,26 0,-76 75,26-51,-25 51,24-25,-24-1,50-24,-51 25,26-26,-1-24,51 0,-1 0,-25 25,25 0,-24-25,24 25,0 0,25 24,0-49,0 25,0 49,50-74,-50 25,25 0,49 25,-49-26,24-24,-24 25,25 0,0-25,24 0,-24 25,24 0,25-25,25 24,-25-24,50 25,-74-25,24 0,-25 0,1-25,-26 1,1-1,-25-25,24 1,-24 24,0-50,0 26,0-26,-1 1,26-25,-25 24,-25 1,0-1,0 26,0 24,0-49,0 24,0 50,-25-50,25 50,-25-49,-24 49</inkml:trace>
  <inkml:trace contextRef="#ctx0" brushRef="#br0" timeOffset="15689.8973">14734 16396,'0'-50,"0"50,-25-25,-49 25,-1-24,51-1,-76 25,1-25,25 0,-1 0,26 1,-26 24,50-25,-24 25,-1 0,25 0,1 0,-1 0,-74 0,24 0,26 0,-1 25,0-1,1 1,24-25,-25 25,50-25,-24 25,24 0,0-25,-25 24,25-24,-25 50,25-50,0 25,0 25,0 24,0-49,0 0,25 49,0-49,-25 0,24-1,-24 1,25 0,0 0,-25 0,25-25,-25 24,25 1,24-25,-24 25,0-25,0 0,24 0,26 0,-26 0,50 0,1 0,73 0,1 0,0 0,-75 0,0 0,0 0,-49 0,-1-25,-24 0,-25 25,50-24,-1-1,1 0,-25 0,0 25,49-25,-24-24,-1 49,1-25,-25 0,-25 0,49 1,-49 24,25-50,-25 50,0-25,0 25,0-49,0 49,0-25,-25 25,-24-25,-1-25,-24 50,-1-25,1 1,-50-26,49 25,1 25,0 0,-1-25,50 1,1 24,-1 0,25 0,-50 0,1 0,-51 49,51-49,24 25,0 0,0-25</inkml:trace>
  <inkml:trace contextRef="#ctx0" brushRef="#br0" timeOffset="18728.0711">14709 11112,'0'0,"25"0,25 0,24 0,50 0,74 0,1 0,24 0,0 0,1 0,-76 0,-24 0,-49 0,-25 0,24-24</inkml:trace>
  <inkml:trace contextRef="#ctx0" brushRef="#br0" timeOffset="25320.4483">20464 10939,'0'0,"0"25,0-1,0-24,-25 25,25 0,0 0,0 0,0-1,0 1,0-25,0 25,0 0,0 0,0 0,0 49,0-49,0-25,0 49,0-49,0 100,0-76,0 1,0 0,0 99,0-50,0 26,0-26,0 25,0-24,0-26,0-24,0 25,0-25,0-1,0 1,0 74,0-74,0 0,0 99,0-50,0 50,0-49,0-26,0-24,0 0,0 0,0 74,0-74,0 0,0-1,0 51,0-25,0-26,0 100,0-99,0 25,0 49,0-49,0-1,0 1,0-25,0 99,0-75,0 26,0 24,0-25,0 25,0 50,25 0,-25-25,25-25,-25-24,0-1,0-49,0 0,0 74,0-25,0-24,0 0,0 24,0 50,0-25,0 25,0-24,0-26,0-24,24-1,1 1,-25-1,0 1,25 24,-25 1,25 24,-25 0,49 50,-49-50,0-49,0 49,0-74</inkml:trace>
  <inkml:trace contextRef="#ctx0" brushRef="#br0" timeOffset="26065.4909">20191 16718,'0'-24,"25"24,0 0,24 0,1 24,24 1,25 50,25 24,-49-25,-1 25,1-24,-26 24,26 0,-75-99,25 25,-1-25,1 0,0 0,-25 0,0 0,0-50,0 1,0 24,25-25,-25 50,25-24,-25-1,0 0</inkml:trace>
  <inkml:trace contextRef="#ctx0" brushRef="#br0" timeOffset="29008.6589">22796 17438,'0'0,"0"0,0 0,0-50,0 0,0-24,0 24,0 1,0-50,24-25,-24 0,0 49,0-49,0 50,0 24,0-24,0-26,0 1,0 25,0-1,0 1,0-25,0 0,0 24,0 1,25 24,0 1,-25-26,0-24,0 24,0 1,0 24,0-24,0 24,0-24,0 24,0-24,0 24,0-49,0 25,0 24,0-24,0-1,0 1,0-1,-25-24,25 25,0-25,0-1,0 1,0 25,0-25,0-50,0 74,0-24,0-50,0 50,0 0,0 24,0 26,0-26,-25 1,25 0,0 49,-24-25,24 1,0-26,0 26,-25 24,25-50,0 1,0-1,0 26,-25-1,25 1,0-26,-25 26,0-1,25 0,-25 1,25 24,0 0,-24 0,24 1,0-1,-50 25,25 25,0-25,1 24,-1-24,0 25,0 25,0-50,25 49,0-49,-24 25,-1-25,25 50,0-75,25 0,24 0,-24 1,25-1,-26 0,1 0,-25 0,50 1,-50 24,25 0,-25 0,49 0,-49 0,50 0,-25 24,0-24,-1 0,1 0,0 0,0 25,0 0,24-25,-49 25,25 0,25-1,-26 1,-24 0,25-25</inkml:trace>
</inkml:ink>
</file>

<file path=ppt/ink/ink5.xml><?xml version="1.0" encoding="utf-8"?>
<inkml:ink xmlns:inkml="http://www.w3.org/2003/InkML">
  <inkml:definitions>
    <inkml:context xml:id="ctx0">
      <inkml:inkSource xml:id="inkSrc0">
        <inkml:traceFormat>
          <inkml:channel name="X" type="integer" max="1024" units="cm"/>
          <inkml:channel name="Y" type="integer" max="768" units="cm"/>
        </inkml:traceFormat>
        <inkml:channelProperties>
          <inkml:channelProperty channel="X" name="resolution" value="28.36565" units="1/cm"/>
          <inkml:channelProperty channel="Y" name="resolution" value="28.33948" units="1/cm"/>
        </inkml:channelProperties>
      </inkml:inkSource>
      <inkml:timestamp xml:id="ts0" timeString="2015-04-11T05:55:30.882"/>
    </inkml:context>
    <inkml:brush xml:id="br0">
      <inkml:brushProperty name="width" value="0.05292" units="cm"/>
      <inkml:brushProperty name="height" value="0.05292" units="cm"/>
      <inkml:brushProperty name="color" value="#FF0000"/>
    </inkml:brush>
  </inkml:definitions>
  <inkml:trace contextRef="#ctx0" brushRef="#br0">16346 2629,'0'0,"0"0,0 75,0-1,-25 50,25-25,0 50,-24-25,-1 25,25 25,0-50,0 25,-25-1,25 26,0-50,0-25,-25 50,25 0,0 25,0-75,0 0,0 0,0 50,0-50,0 0,0-24,0-1,0 1,0-1,0-24,0-1,0-24,0 25,0 24,0-24,-25-1,1 1,24 24,-25-49,25 0,0 0,0-25,25 0,74 0,25-25,99 0,-24 0,73-24,1-1,0 25,25 1,-50-1,-25-25,-74 50,74 0,-124 0,25 0,25 0,-50 0,25 25,-49-25,-1 0,1 0,-26 0,26 0,-50 0,49 0,-74 0,74 0,-24 0,24 0,1 0,-26 0,1 0,0 0,-26 0,1 0</inkml:trace>
  <inkml:trace contextRef="#ctx0" brushRef="#br0" timeOffset="442.0252">20166 6003,'50'25,"-1"-1,1-24,0 0,-50 25,49 0,-49 0,0-25,0 49,0-24,-25 50,1-26,24 1,-50-25,25-25</inkml:trace>
  <inkml:trace contextRef="#ctx0" brushRef="#br0" timeOffset="1880.1075">16297 2629,'0'0,"0"50,0-50,0 50,0-1,0-24,0-25,-25 50,25-26,0-24,0-24,25-26,-1 25,-24-24,25 49,-25-25,0 0,25 25,0 0,0 25,-25 24,25-24,-1-25,-24 50</inkml:trace>
  <inkml:trace contextRef="#ctx0" brushRef="#br0" timeOffset="2400.1373">17165 3522</inkml:trace>
  <inkml:trace contextRef="#ctx0" brushRef="#br0" timeOffset="2672.1527">17041 4291,'0'0,"25"0,-1 0</inkml:trace>
  <inkml:trace contextRef="#ctx0" brushRef="#br0" timeOffset="2912.1663">17487 3944</inkml:trace>
  <inkml:trace contextRef="#ctx0" brushRef="#br0" timeOffset="3320.1897">18083 3646,'0'0</inkml:trace>
  <inkml:trace contextRef="#ctx0" brushRef="#br0" timeOffset="3624.2073">17859 4514</inkml:trace>
  <inkml:trace contextRef="#ctx0" brushRef="#br0" timeOffset="4032.2305">17338 5383,'0'0,"0"0</inkml:trace>
  <inkml:trace contextRef="#ctx0" brushRef="#br0" timeOffset="4280.2445">19149 5159</inkml:trace>
  <inkml:trace contextRef="#ctx0" brushRef="#br0" timeOffset="4544.2599">18132 4986</inkml:trace>
  <inkml:trace contextRef="#ctx0" brushRef="#br0" timeOffset="4872.2782">18653 3919,'25'0</inkml:trace>
  <inkml:trace contextRef="#ctx0" brushRef="#br0" timeOffset="5130.2932">19372 3746,'25'0,"0"0,0 0,-25 24</inkml:trace>
  <inkml:trace contextRef="#ctx0" brushRef="#br0" timeOffset="5376.3074">19893 4366,'25'24,"-25"1</inkml:trace>
  <inkml:trace contextRef="#ctx0" brushRef="#br0" timeOffset="5632.3222">20042 5110</inkml:trace>
  <inkml:trace contextRef="#ctx0" brushRef="#br0" timeOffset="5904.3375">19422 4266,'0'-49</inkml:trace>
  <inkml:trace contextRef="#ctx0" brushRef="#br0" timeOffset="6152.3519">19670 3746</inkml:trace>
  <inkml:trace contextRef="#ctx0" brushRef="#br0" timeOffset="6327.3619">19844 3621,'25'0,"-1"25,26-25,-25 25,-25 0</inkml:trace>
  <inkml:trace contextRef="#ctx0" brushRef="#br0" timeOffset="6512.3725">20117 3795</inkml:trace>
  <inkml:trace contextRef="#ctx0" brushRef="#br0" timeOffset="6711.3838">20117 4043</inkml:trace>
  <inkml:trace contextRef="#ctx0" brushRef="#br0" timeOffset="7207.4122">18802 3522</inkml:trace>
  <inkml:trace contextRef="#ctx0" brushRef="#br0" timeOffset="8185.4682">17562 3969,'0'0,"25"0,-1 0,51 0,-1-25,1 0,-1 25,-24 0,-1 0,50-25,-74 25,0-24,25 24,-26 0,1-25,-25 25,25 0,0 0,0 0,-25 0,24 0,1 0,0 0</inkml:trace>
  <inkml:trace contextRef="#ctx0" brushRef="#br0" timeOffset="8783.5024">18306 3845,'0'0,"0"0,49 0,-24 0,0 25,25-25,-50 0,24 0,-24 0,50 0,-25 24,0-24</inkml:trace>
  <inkml:trace contextRef="#ctx0" brushRef="#br0" timeOffset="9431.5395">18430 3770,'25'0,"-25"0,49 25,-49 0,25 0,0-25,0 25,-25-1,0 1,0-25,0 25,0 0,-25 0,25-25,-50 24,50-24,-124 25,75 25,24-25,-25-1,50 1,0-25,-25 25</inkml:trace>
  <inkml:trace contextRef="#ctx0" brushRef="#br0" timeOffset="10543.6031">17909 3721,'0'0,"0"0,0 25,-25-25,25 24,-25-24,1 50,-1-50,25 0,-50 25,25-25,1 0,24 0,-25 25,0-1,0-24,25 25,-25-25,25 50,0-50,25 25,25-1,-25 1,-1 0,26 0,-25-25,24 0,-49 25,25-1,0 1,0-25,-25 0,25 0</inkml:trace>
  <inkml:trace contextRef="#ctx0" brushRef="#br0" timeOffset="19232.0998">5705 11931,'0'0,"0"0,0 0,25 0,-25 0,49 0,1 0,0 0,24 0,1 0,-1 0,-24 25,74-25,-25 25,0-25,25 24,-25 1,25 0,-49-25,-1 0,-24 0,-25 0,49 0,-24 0,-1 0,1 0,-25 0,49 0,-24 0,24 0,-24 0,-1 0,50 0,1 0,-26 0,50 0,-49 0,-51 0,51 0,-1 0,-49 0,49 0,-49 0,25 0,-25 0,-1 0,-24 0,25 0</inkml:trace>
  <inkml:trace contextRef="#ctx0" brushRef="#br0" timeOffset="22143.2665">18678 11807,'0'0,"0"0,25 0,0 0,24 0,1 0,24 0,1 0,49 0,-50 0,25 0,0 0,-24 0,-1 0,-49 0,25 0,-25 0,-1 0,-24 0,25 0,0 0,0 0,-25 0,25 0,-1 0,1 0,-25 0,25 0,0 0,0 0,-25 0,24 0,1 0,0 0,25 0,24 0,0 0,-49 0,25 0</inkml:trace>
  <inkml:trace contextRef="#ctx0" brushRef="#br0" timeOffset="23439.3407">18926 10443,'0'0,"0"49,0-24,0-25,0 25,0 0,0-25,0 25,0-1,0 1,0-25,0 25,0 0,0 24,0-49,0 50,0-50,0 25,0-25,0 49,0-49</inkml:trace>
  <inkml:trace contextRef="#ctx0" brushRef="#br0" timeOffset="24351.3928">19918 10269,'0'0,"0"0,0 25,25 25,-25-26,0 26,0-25,0 0,0-1,0 51,0-50,25 49</inkml:trace>
  <inkml:trace contextRef="#ctx0" brushRef="#br0" timeOffset="26168.4968">18628 10716,'0'0,"25"0,0 0,0 0,0 49,-1-24,-24 0,25 24,-25-49,25 25,0 0,0-25,-1 25,26-25,-50 0,25 0,-25 0,25 0,-1-25,-24 0,0 25,25-49,0 49,25-25</inkml:trace>
  <inkml:trace contextRef="#ctx0" brushRef="#br0" timeOffset="27071.5484">19720 10592,'25'0,"-1"0,-24 24,50 1,-25 50,0-26,24 1,1-25,-25 24,-1-24,1-25,0 0,-25 0,50-25,-26 0,26-24,0 24,-1-25,1-24,-25 49,-1 0,-24 1,25-1,0 25,-25 0</inkml:trace>
  <inkml:trace contextRef="#ctx0" brushRef="#br0" timeOffset="28039.6038">21208 10021,'0'0,"0"0,0 25,0 25,0-50,0 74,0-49,0 0,50-1,-50-24,49 0,-49 25,25-25,0 0,0 0,-25 0,0-25,0 1,0-1,0 25,0-25,0 0,0-24,0 49,-25-25,25 25,-25-25,25 25,-50-25,26 0</inkml:trace>
  <inkml:trace contextRef="#ctx0" brushRef="#br0" timeOffset="28970.6569">21456 9798,'0'0,"25"0,-25 25,25-1,24 26,-49 24,25 1,0-25,0-1,-25 1,0-50,0 0,0 0,24-25,-24 25,25-25,-25-24,50 24,-50 25,25-25,0 0,-1 25,-24-25,25 25,0 0,0 0,0 0,-1 25,-24 0,50 0,-50 0,25-1,0 1,-25 0,0 0,0-25,0 49,-25-24,-74 50,74-51,-25-24,50 25,-25-25,1 0,-1 0,25 0,-25 0,-25 0,50 0,0 0,0-25,0 1</inkml:trace>
  <inkml:trace contextRef="#ctx0" brushRef="#br0" timeOffset="29719.6997">22175 10071,'25'-50,"0"50,0 0,0 0,-1 25,1 0,-25 0,25-25,-25 49,25 1,0 24,-1-49,-24 25,25-1,-25 1,0-25,0-1,0 26,0-25,0 0,0-25,0 49,0-49,0 25,0-25,-25 0,1 25,-1 0,-25-25,25 0,1 0,-1 0,0 0,-25 0,50 0,-24-25,-1-50</inkml:trace>
  <inkml:trace contextRef="#ctx0" brushRef="#br0" timeOffset="30063.7193">22027 9798,'24'0,"-24"-25</inkml:trace>
  <inkml:trace contextRef="#ctx0" brushRef="#br0" timeOffset="31183.7836">22622 9996,'0'0,"0"0,49-25,-24 25,25 0,-50 0,25-24,0-1,-1 25,1-25,-25 0,0-24,0 49,-25 0,25 0,-24 0,-1 0,0 0,25 0,-25 0,0 0,-24 24,49-24,-25 25,25-25,0 50,0-50,0 25,0 24,0-24,25 0,-1-25,-24 50,50-50,-25 0,0 24,24-24,-49 0,25 0,-25 0,50 0,-50 0</inkml:trace>
  <inkml:trace contextRef="#ctx0" brushRef="#br0" timeOffset="32135.8381">23168 9872,'-25'0,"25"0,-25 0,25 0,-50 0,50 0,0 25,0 25,25-26,0 1,25 25,-26-25,1-25,25 49,-25-49,-1 0,1 0,0 0,0 0,0-24,-25-51,0 25,0 1,0-26,0 1,0 24,0 1,0 24,0 0,0 0,0 1,0-1,0-25,-25 1,0 24,25-25,-25 25,0-24,1 49,-1-25,25 25,0 74,25-24,49 74,-49 0,99 25,-99-25,49 25,-49 0,49-75,-49-49,-25 24,25-49,-25 0,0 0,-25 0</inkml:trace>
  <inkml:trace contextRef="#ctx0" brushRef="#br0" timeOffset="32663.8683">23316 9599,'25'0,"-25"0,25 0,25 0,-1 0,-24 0,49 0,-24 0,-50 0,25 0,0-24,-1 24,1 0,0-25</inkml:trace>
  <inkml:trace contextRef="#ctx0" brushRef="#br0" timeOffset="36376.0806">16669 10517,'0'-25,"0"25,49 0,-24 25,0-25,0 50,0-1,-25-49,24 25,1 0,-25 0,25 0,0-25,0 0,-25-25,0 25,24-50,26-49,0 0,-26 0,76 49,-1-74,-74 25,49 24,-24 26,-50 24</inkml:trace>
  <inkml:trace contextRef="#ctx0" brushRef="#br0" timeOffset="44367.5372">18182 12353,'25'0,"-1"0,1 0,0 0,25 0,-50 25,24-25,26 24,-25 1,0 0,-1 0,-24-25,0 0,-24-25,24 25,-25-25,25-24,0 49,0-25,0 25,0-50,0 50,0-25,0 25,0-49,0 49,0-25,0 25,0-50,0 50,0-25,0 25,0-49,0 49,0-25,0 25,0-50,0 50,0-24,0 24,0-50,25 25,-25 0,24 25,-24 0,25 0,0 0,50 0,24 0,-25 0,1 0,-1 0,50 0,0 0,25 0,24 0,1 0,25 25,73 25,-24-25,-24-1,-26-24,1 25,-51-25,-24 0,-24 0,-1 0,-25 0,1 0,-26 0,51 0,-1 0,-25 0,25 0,1 0,-1 0,0 0,0 0,-74 0,49 0,-24 0,-25 0,0 0,-25 0</inkml:trace>
  <inkml:trace contextRef="#ctx0" brushRef="#br0" timeOffset="49359.8229">11931 13767,'25'0,"-25"0,25 0,-1 0,1 0,-25 0,25 0,25 0,-26 0,26 0,0 0,-1 0,1 0,24 0,1 0,24 0,-25 0,1 0,24 0,25 0,-25 0,-24 0,-1 0,-24 0,-1 0,1 0,-25 0,24 0,1 0,0 0,-26 0,1 0,25 0,-25 0,24 0,-24 0,0 0,0 0,-25 0,24 0,26 0,-50 0,50 0,-50 0</inkml:trace>
  <inkml:trace contextRef="#ctx0" brushRef="#br0" timeOffset="53175.0412">6548 15751,'-24'0,"24"0,24 0,1 0,25 0,24 0,25 0,75 0,0 0,-25 0,-25 0,24 0,26 0,-75 0,25 0,-49 0,-26 0,-24 0,0 0,-25 0,25 0</inkml:trace>
  <inkml:trace contextRef="#ctx0" brushRef="#br0" timeOffset="56799.2486">16173 15999,'-25'0,"25"0,0 0,49 0,26 0,49 0,25 0,24-25,1 0,-25 1,24 24,26-25,-25 25,24-25,25 0,-74 25,-25 0,-25 0,-49-25,-1 25</inkml:trace>
  <inkml:trace contextRef="#ctx0" brushRef="#br0" timeOffset="61024.4903">6970 17785,'0'0,"0"0,25 0,25 0,-50 0,24 0,1 0,0 0,-25 0,25 0,0 0,-1 0,-24 0,25 0,0 0,49 0,1 0,-26 0,75 0,-24 0,-26 0,0 0,-24 0,-25 0,0 0,-1 0,1 0,-25 0,75 0,-50 0,49 0,-24 25,-1-25,-24 0,49 0,-24 0,0 0,24 0,-24 0,-1 0,50 0,1 0,-51 0,26 0,-1 0,-24 0,-1 0,1 0,24 0,-24 0,0 0,-1 0,1 25,-1-25,1 0,-25 0,49 0,1 0,-51 0,51 24,-50 1,49-25,-49 0,-25 0,25 0,-1 0</inkml:trace>
  <inkml:trace contextRef="#ctx0" brushRef="#br0" timeOffset="63543.6345">19695 17363,'0'0,"0"0,25 0,0 0,-25 0,24 0,1 0,0 0,-25 0,25 0,0 0,-1 0,-24 0,25 0,0 0,0 0,-25 0,25 0,-1 0,1 0,-25 0,25 0,0 0,-25 0,25 0,-1 0,1 0,-25 0,25 0,0 0,0 0,-25 0,24 0,1 0,0 0,-25 0,50 0,-26 0,1 0,25 0,-25 0,-1 0,1 0,-25 0,50 0,-25 0,-25 0,49 0,-24 0,0 0,0 0,0 0,-1 0,1 0,0 0,0 0,0 25,-1-25,1 0,0 0,-25 0,25 0,0 0,-1 0,-24 0,25 0,25 0,-25 0,-1 0,26 0,0 0,-26 0,26 0,-50 0,25 0,-25 0,25 0,-1 0,1 25</inkml:trace>
</inkml:ink>
</file>

<file path=ppt/ink/ink6.xml><?xml version="1.0" encoding="utf-8"?>
<inkml:ink xmlns:inkml="http://www.w3.org/2003/InkML">
  <inkml:definitions>
    <inkml:context xml:id="ctx0">
      <inkml:inkSource xml:id="inkSrc0">
        <inkml:traceFormat>
          <inkml:channel name="X" type="integer" max="1024" units="cm"/>
          <inkml:channel name="Y" type="integer" max="768" units="cm"/>
        </inkml:traceFormat>
        <inkml:channelProperties>
          <inkml:channelProperty channel="X" name="resolution" value="28.36565" units="1/cm"/>
          <inkml:channelProperty channel="Y" name="resolution" value="28.33948" units="1/cm"/>
        </inkml:channelProperties>
      </inkml:inkSource>
      <inkml:timestamp xml:id="ts0" timeString="2015-04-11T05:54:32.811"/>
    </inkml:context>
    <inkml:brush xml:id="br0">
      <inkml:brushProperty name="width" value="0.05292" units="cm"/>
      <inkml:brushProperty name="height" value="0.05292" units="cm"/>
      <inkml:brushProperty name="color" value="#FF0000"/>
    </inkml:brush>
  </inkml:definitions>
  <inkml:trace contextRef="#ctx0" brushRef="#br0">9699 5953,'24'0,"-24"0,25 25,0 0,-25 24,0-49,0 25,25 25,-25-50,25 49,-25 1,49-50,-49 0,25 0,0-25,74-24,100-26,-51-24,26 25,-50 24,-25 0,25 1,-74-1,24 25,-24 0,-25 25</inkml:trace>
  <inkml:trace contextRef="#ctx0" brushRef="#br0" timeOffset="1463.0836">7838 7069,'0'0,"0"25,0 25,25-1,-25 1,0 0,0 24,0-49,0 0,0-1,0-24,0 50,0-50,0 25,0-25,25 49,0-49,-1 0,76 0,49-24,-1-76,76 26,-26 24,0 1,1-1,-1 1,-49-1,-25-24,-49-1,-1 50,-24 25</inkml:trace>
  <inkml:trace contextRef="#ctx0" brushRef="#br0" timeOffset="155645.9024">4440 8731,'0'0,"0"0,25 0,0 0,-25 0,24 0,1 0,0 0,-25 0,25 0,0 0,-1 25,26-25,-50 0,25 0,0 0,-1 0,1 0,-25 0,50 0,-50 0,50 0,-1 0,-49 0,50 0,-25 0,-25 0,24 0,1 0,0 0,-25 0,25 0,0 0,-1 0,-24 0,25 0,25 0,-25 0,-1 0,26 0,-25 0,24 0,-24 0,25 0,-25 0,49 0,-24 0,-26 0,26 0,0 0,-1 0,-24 0,0 0,25 0,-26 0,1 0,25 0,24 0,1 0,-1 0,-24 0,-1 0,26 0,-26 0,50 0,-24 0,-26 0,-24 0,25 0,-1 0,1 0,-25 0,49 0,-49 0,74 0,-49 0,0 0,-1 0,1 0,-1 0,26 0,-75 0,25 0,24 0,-24 0,49 0,1 0,-26 0,26 0,24 0,-49 0,-26 0,51 0,-50 0,24 0,-49 0,50 0,-25 0,0 0,24 0,1 0,24 0,-24 0,24 0,-24 0,-1 0,26 0,-50 0,24 0,-24 0,25 0,-50 25,49 0,-24-25,0 0,0 0,-1 0,1 0,25 0,-25 0,0 0,24 0,1 0,-25 0,24 0,1 0,-50 0,25 0,-1 0</inkml:trace>
  <inkml:trace contextRef="#ctx0" brushRef="#br0" timeOffset="157319.9982">7516 9178,'25'49,"-1"-24,1 50,-25-1,0-49,25 49,0-49,-25 0,25-25,-25 0,24 0,1 0,25 0,-50-25,49 0,51-49,-26 49,-24-25,-1 26,1-1,-25-25,-25 50,49 0,-49 0,25 0,0 0,0-25</inkml:trace>
  <inkml:trace contextRef="#ctx0" brushRef="#br0" timeOffset="159158.1033">8657 10244,'-25'0,"25"0,0 0,0 25,0 74,0-74,0 0,0 49,0 1,25-75,-25 25,0-1,25 1,-25-25,24 25,1-25,-25 0,25 0,0 0,0 0,-1 0,26 0,-25-25,49 25,-24-25,0-24,-1 49,1-25,-25 0,-1 25,-24-25,25 1,0 24,0 0,-25 0,25 0,-1-25,1 25</inkml:trace>
  <inkml:trace contextRef="#ctx0" brushRef="#br0" timeOffset="161806.2547">5259 9773,'0'0,"0"0,24 0,1 0,25 0,-1 0,51 0,-26 0,50-25,-25 25,-49 0,24 0,-24 0,0 0,24 0,-49 0,0 0,-25 0,24 0,1 0,25 0,-1 0,-24 0,25 0,-25 0,24 0,-24 0,0 0,0 0,-1 0,-24 0,50 0,-25-25,0 25,-1 0,1-24,0 24,0-25,0 25,-1 0,1 0,0 0,-25 0,50 0,-25 0,-25 0,0 0,-25 0,25 0,-25 0,-50 0,75 0,-24 0,-1 0,0 0,-49 0,24 0,25 0,0 0,-99 0,50 0,24 25,-24-25,-25 0,24 0,1 0,24 0,26 0,-1 0,-25 0,50 0,-25 0,0 0,1 0,24 0</inkml:trace>
  <inkml:trace contextRef="#ctx0" brushRef="#br0" timeOffset="162503.2946">5755 10616,'24'0,"-24"0,0 0,0 50,-24-25,-1 0,0 74,-25-99,50 49,0-49,-24 25,-26-25</inkml:trace>
  <inkml:trace contextRef="#ctx0" brushRef="#br0" timeOffset="162950.3199">5556 10641,'50'0,"-25"0,-1 25,51-25,-75 25,74 0,-49 24,25-24,-25-25,-1 25</inkml:trace>
  <inkml:trace contextRef="#ctx0" brushRef="#br0" timeOffset="165870.4873">3795 11906,'0'0,"0"0,0 0,25 0,74 25,-49 0,49-25,-25 0,50 25,-49-25,49 24,-50-24,1 25,-26-25,26 25,24-25,-25 25,1 0,24-25,50 0,0 24,-50-24,-25 0,-49 25,49-25,1 0,-75 0,25 0,24 0,1 0,24 0,1 0,49 0,-25 0,50 0,-50 0,0 0,25 0,-49 0,24 0,-49 0,-1 0,50 0,50 0,-50 0,50 0,0 0,0 0,0 0,24-25,-73 25,-26 0,25 0,25-24,-49 24,24 0,50-25,-50 0,0 25,50-25,25-24,-26 49,-24-25,25 25,-50-25,25 25,-24 0,-26 0,1 0,24 0,-50 0,51 0,-1-25,-25 0,1 25,24 0,-50-24,26 24,-75 0,25-25</inkml:trace>
  <inkml:trace contextRef="#ctx0" brushRef="#br0" timeOffset="167974.6076">3944 13742,'0'0,"25"0,-25 0</inkml:trace>
  <inkml:trace contextRef="#ctx0" brushRef="#br0" timeOffset="173253.9092">3820 13395,'0'0,"0"0,25 24,24 1,51-25,-26 0,-24 0,24 0,-24 0,-1 0,1 0,-1 0,-24 0,0 0,-25 0,25 0,0 0,-1 0,1 0,25 0,-25 0,49 0,-24 0,49 25,-49-25,-1 25,26-25,-26 25,1-1,-1-24,1 0,0 0,-26 0,26 0,0 0,24 0,-49 0,49 0,1-24,24 24,-25 0,50 0,-24 0,-1 0,0 0,-25 0,26 0,-26 0,-24 0,-26-25,26 25,0 0,-1 0,-24 0,25 0,-1 0,1 0,0 0,24 0,0 0,-24 0,74 0,-50 0,1 0,24 0,-49 0,-26 0,51 0,-75 0,25 0,24 0,-49-25,50 25,-50 0,25 0,-25 0,49 0,-24 0,-25 0,50 0,-50 0,24 0,-24 0,50 0,25 0,-26 0,1 25,49-25,-25 0,-24 0,0 0,-1 0,-24 0,25 0,-50 0,24 0,1 0,0 0,-25 0,50 49,-26-49,1 0,-25 0,25 0,0 0,0 0,-25 0,24 0,1 0,0 0,0 0,0 0</inkml:trace>
  <inkml:trace contextRef="#ctx0" brushRef="#br0" timeOffset="174077.9559">11683 11013,'0'0,"0"0,0 25,-25 0,0 24,25-24,-74 99,49-74,25 24,-49-24,24 0,25-26,0 1,-25 50,25-51</inkml:trace>
  <inkml:trace contextRef="#ctx0" brushRef="#br0" timeOffset="174421.9763">11410 11385,'0'0,"25"25,74 0,-74 25,49-26,1 51,-50-75,24 25,-49-1,25-24</inkml:trace>
  <inkml:trace contextRef="#ctx0" brushRef="#br0" timeOffset="174813.9988">11584 12849,'0'25,"0"-1,0 1,0 0,-50 99,1 0,-1-25,25 1,-49-26,24 0,25 1,-24-50</inkml:trace>
  <inkml:trace contextRef="#ctx0" brushRef="#br0" timeOffset="175158.0185">11013 13320,'75'25,"-51"-25,51 50,-50-1,24 1,26-1,-1 26,25-1,1 1,-26-26,-49-24,0 0</inkml:trace>
  <inkml:trace contextRef="#ctx0" brushRef="#br0" timeOffset="176390.0889">3497 9004,'50'25,"-50"0,0 0,50 74,-26-50,-24 1,25 24,0-24,-25-25,25 0,0 24,-25-49,49 0,-24 0,0-25,74 1,0-26,75-49,0 24,-26 1,1 24,50 1,-75-1,-50 25,-49 25</inkml:trace>
  <inkml:trace contextRef="#ctx0" brushRef="#br0" timeOffset="203214.6232">14486 5135</inkml:trace>
  <inkml:trace contextRef="#ctx0" brushRef="#br0" timeOffset="203925.6639">14461 5110,'0'0,"0"0,-25 0,1 0,-26 0,0 0,25 25,-99 49,124-49,0 24,-24-24,-1 74,0-49,25-25,0 24,25 1,-25-50,25 25,-1-25,26 25,-50-1,50-24,-50 0,24 0,-24 0,50 25,-50-25,25 0,25 25,-26 0,-24 0,0-25,0 49,0-49,0 124,-24-74,24-25,-50 24,0-24,50-25,-25 0,-24 0,24 0,-25-25</inkml:trace>
  <inkml:trace contextRef="#ctx0" brushRef="#br0" timeOffset="204432.6929">14858 5482,'-25'0,"0"25,1-25,24 49,-25-49,0 99,-25-74,50 0,0 0,0-25,25 99,-25-74,25-25,0 50,24-50,-24 0,25 24,-25-24,-1 0,1 0,50 0</inkml:trace>
  <inkml:trace contextRef="#ctx0" brushRef="#br0" timeOffset="206080.7872">15180 5655,'-24'25,"24"25,0-1,0-24,0 0,24-25,-24 25,50-25,-50 0,25 0,0 0,-1 0,-24 0,25 0,0-25,-25 0,25-24,-25 24,0 0,0 0,0 0,0-24,0 49,0-25,0 0,0 0,0 25,0-24,0-1,0 25,0-50,0 50,0 0,0 0,0 0,0 50,0-25,0 49,0-49,0 24,0-49,0 25,0 25,25-50,24 25,-49-25,25 0,-25 0,50 0,-25 0,-1 0,1 0,-25 0,25 0,-25-25,25 0,-25 0,0-49,0 24,0-24,0-25,0 24,0 1,-25-1,25 1,0 0,0-1,-25 50,25 1,0-1,0 0,0 25,-25 50,25 49,0 25,0 0,0 0,25 0,25 25,-25-25,24-50,26 25,-1-24,-74-26,50-49,-26 0,1 0,25-24,-25-26,-1 0,1-24,0-50,-25 25,0 24,0 26,0-1,0 0,0 1,0-1,0 1,-25-1,25 25,-49-24,49 24,-25 0,0 25,25 50,25 24,0 25,24 0,1 1,-25-1,-1-50,-24 51,25-76,0 26,0 0,-25-25,0-25,-25-25</inkml:trace>
  <inkml:trace contextRef="#ctx0" brushRef="#br0" timeOffset="207334.8583">15602 5407,'0'0,"0"0,25 25,74-25,-24 25,-1-25,25 0,0 0,-24 0,24 0,0 0,-24 0,-1 0,-24 0,-1 0,-24 0,0 0,0 0,-25 0,0 0,0-50,-25 26,25-1,0 25,-25 0,25 0,-25 0,1 0,-1 0,25 25,-25 74,25-74,0-1,0 51,0-1,50-24,-26-1,26 1,0-25,-26-25,26 25,-50-25,50 0,-50 0,24 0,1-25,25 0,-50-25,25-24,-25 49,24-49,1-1,-25 51,0-26,25 25,0 25,0 0,-25 50,24-50,1 49,-25 26,25-75,0 25,-25 24,0 1,25-1,-25 1,0-50,0 25,0 0,0 0,0-25,-25 0,25 0</inkml:trace>
  <inkml:trace contextRef="#ctx0" brushRef="#br0" timeOffset="208541.9279">15404 5482,'-50'0,"50"25,-25-25,25 0,-25 24,1-24,-1 25,25-25,-25 25,0-25,0 50,25-26,0-24,0 25,0 0,0 0,0-25</inkml:trace>
</inkml:ink>
</file>

<file path=ppt/ink/ink7.xml><?xml version="1.0" encoding="utf-8"?>
<inkml:ink xmlns:inkml="http://www.w3.org/2003/InkML">
  <inkml:definitions>
    <inkml:context xml:id="ctx0">
      <inkml:inkSource xml:id="inkSrc0">
        <inkml:traceFormat>
          <inkml:channel name="X" type="integer" max="1024" units="cm"/>
          <inkml:channel name="Y" type="integer" max="768" units="cm"/>
        </inkml:traceFormat>
        <inkml:channelProperties>
          <inkml:channelProperty channel="X" name="resolution" value="28.36565" units="1/cm"/>
          <inkml:channelProperty channel="Y" name="resolution" value="28.33948" units="1/cm"/>
        </inkml:channelProperties>
      </inkml:inkSource>
      <inkml:timestamp xml:id="ts0" timeString="2015-04-11T05:54:40.290"/>
    </inkml:context>
    <inkml:brush xml:id="br0">
      <inkml:brushProperty name="width" value="0.05292" units="cm"/>
      <inkml:brushProperty name="height" value="0.05292" units="cm"/>
      <inkml:brushProperty name="color" value="#FF0000"/>
    </inkml:brush>
  </inkml:definitions>
  <inkml:trace contextRef="#ctx0" brushRef="#br0">6697 5234,'0'49,"0"-49,25 0,-25 0,50 0,24 25,-24-25,-25 0,74 0,25 25,-25-25,25 0,-25 25,25 0,-25-25,25 0,-24 0,24 24,0 1,25-25,-1 25,-24 0,0 0,0-25,25 24,-25 1,-24-25,-26 0,0 25,-24-25,0 25,74-25,-50 0,25 0,25 0,-25 0,50 0,-49 0,48 0,-24 0,25 0,-74 0,-1 0,25 0,-24 0,-1 0,25 0,-24 0,-26-25,26 25,-1 0,-24-25,24 0,-24 1,-1 24,1 0,24 0,-24 0,0 0,-26-25,1 25,0 0,74-25,-74 25,49-25,-24 25,0-25,-1 25,-24 0,0 0,-25 0,25 0,0 0,-1 0,1 0,25 0,-1 0,-24 0,25 0,-25 0</inkml:trace>
  <inkml:trace contextRef="#ctx0" brushRef="#br0" timeOffset="5913.3382">10468 7813,'24'0,"26"-24,0-1,-26 25,51 0,-50 0,24 0,1 0,49 0,-25 0,1 0,-26 0,51 0,-26 0,25-25,-24 25,-1 0,-24 0,49 0,-49 0,24 0,0 0,1 0,-26 0,1 0,24 0,1 0,-50 0,24 0,1 25,24-25,1 0,-26 0,26 0,24 0,-25 0,26 0,24 25,-50-25,-49 0,49 0,-24 0,24 24,-24 1,0-25,-26 0,26 0,0 0,-26 0,26 0,0 0,-26 0,51 25,-26-25,1 0,24 25,1-25,-1 0,-24 25,49-1,-25-24,26 0,-1 0,-49 0,-1 0,26 0,-1 25,0-25,1 0,-26 25,-24-25,50 0,-26 0,1 0,-25 0,-1 0,26 0,-50 0,25 0,24 25,26-25,-1 0,-24 0,24 0,1 0,-26 0,-24 0,0 0,25 0,-1 0,26 0,-26 0,-24 0,49 0,1 0,-1 0,-24 0,-1 0,1 0,0 0,24 0,1 0,-1 0,-24 0,49 0,-25 0,-24 0,-1 0,26 0,-26 0,-49 0,50 0,-50 0,50 0,-26 0,-24 0,50 0,0 0,24-25,-24 25,24 0,1-25,24 25,-25-25,-24 25,-25 0,24 0,1-24,-25 24,24 0,26 0,-51 0,51-25,-26 25,51 0,-1 0,25-25,-25 25,0-25,-24 25,-1-25,-49 25,25 0,-1 0,1-24,-25 24,-1 0,51-25,-26 0,1 25,24 0,1-25,-1 25,-49 0,50 0,-51 0,51 0,-26 0,1 0,0 0,-1 0,1 0,24 0,1 0,-1-25,0 1,1 24,24 0,50 0,-50 0,-24 0,24 0,0 0,-25 0,1 0,-26 0,-24 0,25 0,-1 0,-24 0,25 0,-1 0,1 0,0 0,-26 0,26 0,0 0,-1 0,-49 0,0 0</inkml:trace>
  <inkml:trace contextRef="#ctx0" brushRef="#br0" timeOffset="6680.3821">5135 8706,'-25'25,"25"0,49-25,-49 0,50 0,24 0,1 0,-1 0,1 0,24 0,0 0,0 0,-49 0,-25 0</inkml:trace>
</inkml:ink>
</file>

<file path=ppt/ink/ink8.xml><?xml version="1.0" encoding="utf-8"?>
<inkml:ink xmlns:inkml="http://www.w3.org/2003/InkML">
  <inkml:definitions>
    <inkml:context xml:id="ctx0">
      <inkml:inkSource xml:id="inkSrc0">
        <inkml:traceFormat>
          <inkml:channel name="X" type="integer" max="1280" units="cm"/>
          <inkml:channel name="Y" type="integer" max="720" units="cm"/>
        </inkml:traceFormat>
        <inkml:channelProperties>
          <inkml:channelProperty channel="X" name="resolution" value="28.31858" units="1/cm"/>
          <inkml:channelProperty channel="Y" name="resolution" value="28.34646" units="1/cm"/>
        </inkml:channelProperties>
      </inkml:inkSource>
      <inkml:timestamp xml:id="ts0" timeString="2016-09-30T06:01:09.003"/>
    </inkml:context>
    <inkml:brush xml:id="br0">
      <inkml:brushProperty name="width" value="0.05292" units="cm"/>
      <inkml:brushProperty name="height" value="0.05292" units="cm"/>
      <inkml:brushProperty name="color" value="#0070C0"/>
    </inkml:brush>
  </inkml:definitions>
  <inkml:trace contextRef="#ctx0" brushRef="#br0">11536 13441,'0'0,"0"0,27 0,-27 0,26 0,27 0,-53 0,53-27,-27-26,1 53,26 0,0-26,0 26,-27 0,27 0,0 0,-27 0,1 0,26 0,0 0,-27 0,27 0,0 26,26-26,1 0,-27 0,26 0,0 0,1 0,-27 0,-27 0,27 0,0 0,0 0,-27 0,27 0,-26 0,-1 0,1 0,-27 0,26 0,1 0,-1 0,0 0,54 27,-1-27,27 0,-27 0,-26 0,27 0,-27 0,0 0,-27 0,0 0,-26 0,27 0,-1 0,27 0,-26 0,-1 0,1 0,-27 0,53 0,-1 0,-52 0,53 0,-26 26,-1-26,27 0,27 0,-1 27,-26-27,-27 0,80 26,-53-26,26 0,54 0,-80 0,79 0,-79 0,-27 0,1 0,26 0,0 0,-53 0,26 0,27 0,-27 0,27 0,0 0,-26 0,-1 0,1 0,52 0,-79 0,53 0,-27 0,1 0,52 0,1 0,-27 0,-1 0,-25 27,52-27,-26 0,27 0,-54 0,1 0,25 0,-52 0,27 0,-1 0,1 0,-27 0,53 0,-27 26</inkml:trace>
  <inkml:trace contextRef="#ctx0" brushRef="#br0" timeOffset="1192.0681">16828 13467,'0'0,"26"0,1 0,-1 0,-26 0,27 0,-1 0,1 0,-27 0,26 0,1 0,25 0,1 0,53 0,-53 0,53 0,-27 27,-52-27,26 26,0-26,-27 0,53 0,-26 0,-26 0,26 0,-27 0,27 0,0 0,-27 0,1 0,26 0,0 0,0 0,-53 0,53 0,-53 0,53 0,-27 0,-26 0,53 0,0 0,0 0,0 0,0 0,-1 0,1 0,27 0,-1 0,-52 0,52 0,-26 0,-27 0,1 0,26 0</inkml:trace>
  <inkml:trace contextRef="#ctx0" brushRef="#br0" timeOffset="3186.1819">12251 12568,'-53'-27,"26"1,1-1,-1 1,1 26,-1 0,1 0,-1 0,1 0,-27 26,27-26,26 0,-53 27,26-1,27-26,-79 53,52 0,-26-26,1-1,52 0,-27-26,1 27,26-27,-27 26,27 1,-53-1,53 27,0-26,-26-1,-1 27,27-26,-26-27,-1 52,27-25,0-27,0 53,0-27,0 1,0 26,0-27,0 53,0-52,0 26,0 0,27 0,-1-27,27 1,-26-27,-1 26,-26-26,27 0,26 0,-53 0,52 0,-25 0,-1 0,27 0,0 0,0 0,-26 0,-1 0,27-26,-27-1,27-26,0 0,0 0,-26 0,52 1,-79-28,26 1,27 26,-53 0,27-26,-27 26,0-27,0 1,0 26,0-26,0-1,0 1,0 52,0 1,-27-27,1 53</inkml:trace>
  <inkml:trace contextRef="#ctx0" brushRef="#br0" timeOffset="4384.2506">16801 13653,'0'0,"0"0,53 0,-53 0,53 0,27 0,25 0,-25 0,-54 0,54 0,-54 26,53-26,-26 0,-26 0,-1 0,54 0,-54 0,-26 0,27 0,-1 0,27 0,-53 0,26 0,27 0,-26 0,26 0,0 0,26 0,-53 0,1 0,-27 0,-27 0,27 0</inkml:trace>
  <inkml:trace contextRef="#ctx0" brushRef="#br0" timeOffset="6087.3482">8652 13626,'0'0,"27"0,-27 0,53 0,-27 0,1 0,-1 0,0 0,27 0,27 0,-1 0,0 0,1 0,-1 0,-26 0,79 0,27 27,-53-27,-27 0,-26 0,27 0,-80 0,26 0,27 0,-53 0,53 26,26-26,27 0,0 53,0-27,-27-26,27 27,-53-27,26 0,-26 0,-26 0,26 0,-53 0,26 0,1 0,-1 26,0-26,1 27</inkml:trace>
</inkml:ink>
</file>

<file path=ppt/ink/ink9.xml><?xml version="1.0" encoding="utf-8"?>
<inkml:ink xmlns:inkml="http://www.w3.org/2003/InkML">
  <inkml:definitions>
    <inkml:context xml:id="ctx0">
      <inkml:inkSource xml:id="inkSrc0">
        <inkml:traceFormat>
          <inkml:channel name="X" type="integer" max="1024" units="cm"/>
          <inkml:channel name="Y" type="integer" max="768" units="cm"/>
        </inkml:traceFormat>
        <inkml:channelProperties>
          <inkml:channelProperty channel="X" name="resolution" value="28.36565" units="1/cm"/>
          <inkml:channelProperty channel="Y" name="resolution" value="28.33948" units="1/cm"/>
        </inkml:channelProperties>
      </inkml:inkSource>
      <inkml:timestamp xml:id="ts0" timeString="2015-04-11T05:55:03.978"/>
    </inkml:context>
    <inkml:brush xml:id="br0">
      <inkml:brushProperty name="width" value="0.05292" units="cm"/>
      <inkml:brushProperty name="height" value="0.05292" units="cm"/>
      <inkml:brushProperty name="color" value="#FF0000"/>
    </inkml:brush>
  </inkml:definitions>
  <inkml:trace contextRef="#ctx0" brushRef="#br0">11757 6474,'25'0,"0"0,0 0,-25 0,25 0,-1 0,1 0,-25 0,50 0,24 0,-24 0,-1 0,26 0,-50 0,24 0,1-25,0 25,-1 0,26 0,-26-25,1 25,-1 0,1 0,0 0,24 0,-49 0,24 0,1 0,24 0,1 0,-1 0,26 0,-1 0,-25 0,25 0,-24 0,-26 0,1 0,0 0,-50 0,49 0,-24 0,-25 0,50 0,24 0,0 0,26 0,-51 0,1 0,24 0,-24 0,0 0,-26 0,1 0,0 0,0 0,0 0,-1 0,51 0,-26 0,51 0,-26 0,50 25,-50-25,-49 0,0 0,25 0,24 0,-49 0,24 0,1 0,25 0,-1 0,0 0,1 0,24 25,-49-25,24 25,-24-25,-1 0,1 0,-1 0,1 25,24-25,-24 0,-25 0,49 0,-24 0,0 0,-1 0,-24 0,25 0,-50 0,24 0,1 0,0 0,-25 0,25 0,24 0,1 24,24-24,-49 25,50-25,-51 0,51 0,-26 25,1 0,24-25,-49 0,0 0,0 0,24 0,-24 0,0 0,49 0,-24 0,0 0,49 25,0-25,-49 0,-1 0,26 0,-50 0,49 0,-49 0,24 0,-24 0,50 0,-51 0,51 0,-26 0,1 0,0 0,-1 0,1 0,0 0,24 0,0 0,-49-25,25 25,-25 0,49-25,-49 25,0 0,-1 0,51 0,-50 0,-1 0,26 0,0 0,-1-25,75 0,-74 25,-25-24,24 24,-24 0,0 0,25 0,-50 0,24 0,1 0,25 0,-1 0,1 0,74 0,-50 0,1 0,-26 0,26 0,-26 0,-24 0,0 0,0 0,24 0,-24 0,25 0,-1 0,26 0,-26 0,26 0,-1 0,-49 0,25 0,-1 0,-24 0,0 0,0 24,24-24,1 0,24 25,1-25,-50 0,49 0,-49 0,24 0,-24 0,25 0,-50 0,49 0,-49 0,25 0,0 0,25 0,-26 0,1 0,0 0,-25 0,25 0,0 0,0 0,-25 0,24 0,1 0,0 0,0 0,0 0,-1 0,-24 0,50 0,-25 0,0 0,-1 0,26 0,-25 0,24 0,1 0,24 0,-24 0,-50 0,50 0,-1 0,-24 0,25 0,-1 0,-24 0,0 0,-25 0,25 0,49 0,-24 0,-25 0,24 0,26 0,-51 0,1 0,25 0,-25 0,-1 0,1 0,25 0,-1-25,-24 25,-25 0,25 0</inkml:trace>
  <inkml:trace contextRef="#ctx0" brushRef="#br0" timeOffset="1144.0655">4291 7739,'0'0,"0"0,50 0,74 0,0 0,25 0,24 0,-49 0,-24 0,-26 0,0 0,-49 0,25 0</inkml:trace>
  <inkml:trace contextRef="#ctx0" brushRef="#br0" timeOffset="11175.6392">12154 15900,'25'0,"-25"0,25 0,25 0,-26 0,26 0,0 0,24 0,-49 0,49 0,1 0,-51 0,26 0,-50 0,25 0,0 0,-1 0,-24 0,25 0,25 0,-50 0,25 0,-1 0,1 0,-25 0,25 0,25 0,-50 0,24 0,1 0,0 0,0 0,0 0,-1 0,1 0,-25 0,50 0,-25 0,-25 0,49 0,-49 0,25 0,-25 0,50 0,-50 0,25 0,-25 0,24 0,1 0,0 0,-25 0,25 0,0 0,-1 0,-24 0,25 0,0 0,0 0,-25 0,25 0,-1 0,1 0,-25 0,25 0,0 0,0 0,-25 0,24 0,1 0,0 0,-25 0,25 0,0 0,-1 0,-24 0,25-25,0 25,0 0,-25 0,25 0,49 0,-24 0,-26-25,26 25,24 0,-49 0,0 0,0-25,0 25,0 0,24 0,-49 0,25 0,-25 0,50 0,-1 0,-24 0,0 0,0 0,-1 0,1 0,-25 0,25 0,0 0,0 0,-25 0,24 0,1 0,0 0,-25 0,50 0,-1 0,-24 0,0 0,49-24,-24 24,-25 0,24 0,1 0,-1 0,-49 0,50 0,-50 0,25 0,-25 0,50 0,-50 0,24 0,-24 0,50 0,-50 0,25 0,-25 0,49 0,-24 0,0 0,0 0,0 0,-1 0,1 0,0 0,-25 0,25 0,0 0,-25 0,24 0,1 0,25 0,-1 0,1 0,-25 0,24 0,-24 24,0-24,49 0,-49 0,0 0,-25 0,50 25,24-25,-24 0,-1 0,1 0,-25 0,24 0,1 0,0 0,-50 0,49 0,-24 0,0 0,49 0,-49 0,49 0,-24 0,-25 0,49 0,-49 0,25 0,-26 0,-24 0,50 0,-25 0,-25 0,74 0,-49 0,0 0,0 0,-25 0,24 0,1 0,0 0,-25 0,25 0,25 25,-50-25,24 0,1 0,0 0,-25 0,25 0,0 0,-1 0,-24 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1D8BD707-D9CF-40AE-B4C6-C98DA3205C09}" type="datetimeFigureOut">
              <a:rPr lang="en-US" smtClean="0"/>
              <a:pPr/>
              <a:t>3/26/2019</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B6F15528-21DE-4FAA-801E-634DDDAF4B2B}"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3/26/2019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3/26/2019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3/26/2019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3/26/2019</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3/26/2019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1D8BD707-D9CF-40AE-B4C6-C98DA3205C09}" type="datetimeFigureOut">
              <a:rPr lang="en-US" smtClean="0"/>
              <a:pPr/>
              <a:t>3/26/2019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3/26/2019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3/26/2019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3/26/2019</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B6F15528-21DE-4FAA-801E-634DDDAF4B2B}"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1D8BD707-D9CF-40AE-B4C6-C98DA3205C09}" type="datetimeFigureOut">
              <a:rPr lang="en-US" smtClean="0"/>
              <a:pPr/>
              <a:t>3/26/2019</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emf"/></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customXml" Target="../ink/ink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14.emf"/><Relationship Id="rId4" Type="http://schemas.openxmlformats.org/officeDocument/2006/relationships/oleObject" Target="../embeddings/Microsoft_Excel_97-2003_Worksheet1.xls"/></Relationships>
</file>

<file path=ppt/slides/_rels/slide21.xml.rels><?xml version="1.0" encoding="UTF-8" standalone="yes"?>
<Relationships xmlns="http://schemas.openxmlformats.org/package/2006/relationships"><Relationship Id="rId8" Type="http://schemas.openxmlformats.org/officeDocument/2006/relationships/image" Target="../media/image16.emf"/><Relationship Id="rId3" Type="http://schemas.openxmlformats.org/officeDocument/2006/relationships/oleObject" Target="../embeddings/oleObject4.bin"/><Relationship Id="rId7"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15.emf"/><Relationship Id="rId5" Type="http://schemas.openxmlformats.org/officeDocument/2006/relationships/oleObject" Target="../embeddings/oleObject5.bin"/><Relationship Id="rId4" Type="http://schemas.openxmlformats.org/officeDocument/2006/relationships/image" Target="../media/image14.emf"/></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10.emf"/><Relationship Id="rId2" Type="http://schemas.openxmlformats.org/officeDocument/2006/relationships/customXml" Target="../ink/ink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customXml" Target="../ink/ink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customXml" Target="../ink/ink5.xml"/><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40.emf"/></Relationships>
</file>

<file path=ppt/slides/_rels/slide31.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customXml" Target="../ink/ink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customXml" Target="../ink/ink7.xml"/><Relationship Id="rId1" Type="http://schemas.openxmlformats.org/officeDocument/2006/relationships/slideLayout" Target="../slideLayouts/slideLayout2.xml"/><Relationship Id="rId5" Type="http://schemas.openxmlformats.org/officeDocument/2006/relationships/image" Target="../media/image19.emf"/><Relationship Id="rId4" Type="http://schemas.openxmlformats.org/officeDocument/2006/relationships/customXml" Target="../ink/ink8.xml"/></Relationships>
</file>

<file path=ppt/slides/_rels/slide33.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customXml" Target="../ink/ink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8" Type="http://schemas.openxmlformats.org/officeDocument/2006/relationships/image" Target="../media/image21.emf"/><Relationship Id="rId3" Type="http://schemas.openxmlformats.org/officeDocument/2006/relationships/customXml" Target="../ink/ink10.xml"/><Relationship Id="rId7" Type="http://schemas.openxmlformats.org/officeDocument/2006/relationships/customXml" Target="../ink/ink12.xml"/><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28.emf"/><Relationship Id="rId5" Type="http://schemas.openxmlformats.org/officeDocument/2006/relationships/customXml" Target="../ink/ink11.xml"/><Relationship Id="rId4" Type="http://schemas.openxmlformats.org/officeDocument/2006/relationships/image" Target="../media/image29.emf"/></Relationships>
</file>

<file path=ppt/slides/_rels/slide3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customXml" Target="../ink/ink1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30.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err="1" smtClean="0"/>
              <a:t>Er</a:t>
            </a:r>
            <a:r>
              <a:rPr lang="en-US" dirty="0" smtClean="0"/>
              <a:t>. Avinash Navlani</a:t>
            </a:r>
            <a:endParaRPr lang="en-US" dirty="0"/>
          </a:p>
        </p:txBody>
      </p:sp>
      <p:sp>
        <p:nvSpPr>
          <p:cNvPr id="2" name="Title 1"/>
          <p:cNvSpPr>
            <a:spLocks noGrp="1"/>
          </p:cNvSpPr>
          <p:nvPr>
            <p:ph type="ctrTitle"/>
          </p:nvPr>
        </p:nvSpPr>
        <p:spPr/>
        <p:txBody>
          <a:bodyPr/>
          <a:lstStyle/>
          <a:p>
            <a:r>
              <a:rPr lang="en-US" dirty="0" smtClean="0"/>
              <a:t>Cluster Analysis</a:t>
            </a:r>
            <a:endParaRPr lang="en-US" dirty="0"/>
          </a:p>
        </p:txBody>
      </p:sp>
    </p:spTree>
    <p:extLst>
      <p:ext uri="{BB962C8B-B14F-4D97-AF65-F5344CB8AC3E}">
        <p14:creationId xmlns:p14="http://schemas.microsoft.com/office/powerpoint/2010/main" val="428555311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
            </a:r>
            <a:endParaRPr lang="en-US" dirty="0"/>
          </a:p>
        </p:txBody>
      </p:sp>
      <p:sp>
        <p:nvSpPr>
          <p:cNvPr id="3" name="Content Placeholder 2"/>
          <p:cNvSpPr>
            <a:spLocks noGrp="1"/>
          </p:cNvSpPr>
          <p:nvPr>
            <p:ph sz="quarter" idx="1"/>
          </p:nvPr>
        </p:nvSpPr>
        <p:spPr/>
        <p:txBody>
          <a:bodyPr/>
          <a:lstStyle/>
          <a:p>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692" y="235527"/>
            <a:ext cx="8756072" cy="62224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9519228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111" y="757237"/>
            <a:ext cx="8575964" cy="5343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2081007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endParaRPr 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5774" y="838200"/>
            <a:ext cx="8429625" cy="5410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xmlns:p14="http://schemas.microsoft.com/office/powerpoint/2010/main">
        <mc:Choice Requires="p14">
          <p:contentPart p14:bwMode="auto" r:id="rId3">
            <p14:nvContentPartPr>
              <p14:cNvPr id="4" name="Ink 3"/>
              <p14:cNvContentPartPr/>
              <p14:nvPr/>
            </p14:nvContentPartPr>
            <p14:xfrm>
              <a:off x="3393360" y="2250360"/>
              <a:ext cx="491400" cy="18000"/>
            </p14:xfrm>
          </p:contentPart>
        </mc:Choice>
        <mc:Fallback xmlns="">
          <p:pic>
            <p:nvPicPr>
              <p:cNvPr id="4" name="Ink 3"/>
              <p:cNvPicPr/>
              <p:nvPr/>
            </p:nvPicPr>
            <p:blipFill>
              <a:blip r:embed="rId4"/>
              <a:stretch>
                <a:fillRect/>
              </a:stretch>
            </p:blipFill>
            <p:spPr>
              <a:xfrm>
                <a:off x="3384000" y="2241000"/>
                <a:ext cx="510120" cy="36720"/>
              </a:xfrm>
              <a:prstGeom prst="rect">
                <a:avLst/>
              </a:prstGeom>
            </p:spPr>
          </p:pic>
        </mc:Fallback>
      </mc:AlternateContent>
    </p:spTree>
    <p:extLst>
      <p:ext uri="{BB962C8B-B14F-4D97-AF65-F5344CB8AC3E}">
        <p14:creationId xmlns:p14="http://schemas.microsoft.com/office/powerpoint/2010/main" val="14311838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Image Segmentation</a:t>
            </a:r>
            <a:endParaRPr lang="en-IN" dirty="0"/>
          </a:p>
        </p:txBody>
      </p:sp>
      <p:sp>
        <p:nvSpPr>
          <p:cNvPr id="3" name="Content Placeholder 2"/>
          <p:cNvSpPr>
            <a:spLocks noGrp="1"/>
          </p:cNvSpPr>
          <p:nvPr>
            <p:ph sz="quarter" idx="1"/>
          </p:nvPr>
        </p:nvSpPr>
        <p:spPr/>
        <p:txBody>
          <a:bodyPr/>
          <a:lstStyle/>
          <a:p>
            <a:endParaRPr lang="en-IN"/>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68478" y="2262188"/>
            <a:ext cx="4589436" cy="33766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1248148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Classification Vs. Clustering</a:t>
            </a:r>
            <a:endParaRPr lang="en-US" dirty="0"/>
          </a:p>
        </p:txBody>
      </p:sp>
      <p:grpSp>
        <p:nvGrpSpPr>
          <p:cNvPr id="4" name="Group 3"/>
          <p:cNvGrpSpPr>
            <a:grpSpLocks/>
          </p:cNvGrpSpPr>
          <p:nvPr/>
        </p:nvGrpSpPr>
        <p:grpSpPr bwMode="auto">
          <a:xfrm>
            <a:off x="482663" y="1903598"/>
            <a:ext cx="8167687" cy="4181472"/>
            <a:chOff x="563" y="1608"/>
            <a:chExt cx="5052" cy="2267"/>
          </a:xfrm>
        </p:grpSpPr>
        <p:sp>
          <p:nvSpPr>
            <p:cNvPr id="5" name="Text Box 4"/>
            <p:cNvSpPr txBox="1">
              <a:spLocks noChangeArrowheads="1"/>
            </p:cNvSpPr>
            <p:nvPr/>
          </p:nvSpPr>
          <p:spPr bwMode="auto">
            <a:xfrm>
              <a:off x="899" y="1869"/>
              <a:ext cx="1889" cy="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defPPr>
                <a:defRPr lang="fr-FR"/>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pPr algn="ctr" eaLnBrk="0" hangingPunct="0">
                <a:spcBef>
                  <a:spcPct val="50000"/>
                </a:spcBef>
              </a:pPr>
              <a:r>
                <a:rPr lang="en-US" altLang="en-US" sz="2400">
                  <a:latin typeface="Times New Roman" pitchFamily="18" charset="0"/>
                </a:rPr>
                <a:t>Classification</a:t>
              </a:r>
            </a:p>
          </p:txBody>
        </p:sp>
        <p:sp>
          <p:nvSpPr>
            <p:cNvPr id="6" name="Text Box 5"/>
            <p:cNvSpPr txBox="1">
              <a:spLocks noChangeArrowheads="1"/>
            </p:cNvSpPr>
            <p:nvPr/>
          </p:nvSpPr>
          <p:spPr bwMode="auto">
            <a:xfrm>
              <a:off x="3203" y="1849"/>
              <a:ext cx="2115" cy="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defPPr>
                <a:defRPr lang="fr-FR"/>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pPr algn="ctr" eaLnBrk="0" hangingPunct="0">
                <a:spcBef>
                  <a:spcPct val="50000"/>
                </a:spcBef>
              </a:pPr>
              <a:r>
                <a:rPr lang="en-US" altLang="en-US" sz="2400">
                  <a:latin typeface="Times New Roman" pitchFamily="18" charset="0"/>
                </a:rPr>
                <a:t>Clustering</a:t>
              </a:r>
            </a:p>
          </p:txBody>
        </p:sp>
        <p:sp>
          <p:nvSpPr>
            <p:cNvPr id="7" name="Text Box 6"/>
            <p:cNvSpPr txBox="1">
              <a:spLocks noChangeArrowheads="1"/>
            </p:cNvSpPr>
            <p:nvPr/>
          </p:nvSpPr>
          <p:spPr bwMode="auto">
            <a:xfrm>
              <a:off x="611" y="2471"/>
              <a:ext cx="1799" cy="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defPPr>
                <a:defRPr lang="fr-FR"/>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pPr eaLnBrk="0" hangingPunct="0">
                <a:spcBef>
                  <a:spcPct val="50000"/>
                </a:spcBef>
                <a:buFontTx/>
                <a:buChar char="•"/>
              </a:pPr>
              <a:r>
                <a:rPr lang="en-US" altLang="en-US" sz="2000">
                  <a:latin typeface="Times New Roman" pitchFamily="18" charset="0"/>
                </a:rPr>
                <a:t> known number of classes</a:t>
              </a:r>
            </a:p>
          </p:txBody>
        </p:sp>
        <p:sp>
          <p:nvSpPr>
            <p:cNvPr id="8" name="Text Box 7"/>
            <p:cNvSpPr txBox="1">
              <a:spLocks noChangeArrowheads="1"/>
            </p:cNvSpPr>
            <p:nvPr/>
          </p:nvSpPr>
          <p:spPr bwMode="auto">
            <a:xfrm>
              <a:off x="611" y="2807"/>
              <a:ext cx="1610" cy="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defPPr>
                <a:defRPr lang="fr-FR"/>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pPr eaLnBrk="0" hangingPunct="0">
                <a:spcBef>
                  <a:spcPct val="50000"/>
                </a:spcBef>
                <a:buFontTx/>
                <a:buChar char="•"/>
              </a:pPr>
              <a:r>
                <a:rPr lang="en-US" altLang="en-US" sz="2000" dirty="0">
                  <a:latin typeface="Times New Roman" pitchFamily="18" charset="0"/>
                </a:rPr>
                <a:t> based on a training set</a:t>
              </a:r>
            </a:p>
          </p:txBody>
        </p:sp>
        <p:sp>
          <p:nvSpPr>
            <p:cNvPr id="9" name="Text Box 8"/>
            <p:cNvSpPr txBox="1">
              <a:spLocks noChangeArrowheads="1"/>
            </p:cNvSpPr>
            <p:nvPr/>
          </p:nvSpPr>
          <p:spPr bwMode="auto">
            <a:xfrm>
              <a:off x="611" y="3143"/>
              <a:ext cx="2496" cy="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defPPr>
                <a:defRPr lang="fr-FR"/>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pPr eaLnBrk="0" hangingPunct="0">
                <a:spcBef>
                  <a:spcPct val="50000"/>
                </a:spcBef>
                <a:buFontTx/>
                <a:buChar char="•"/>
              </a:pPr>
              <a:r>
                <a:rPr lang="en-US" altLang="en-US" sz="2000">
                  <a:latin typeface="Times New Roman" pitchFamily="18" charset="0"/>
                </a:rPr>
                <a:t>used to classify future observations</a:t>
              </a:r>
            </a:p>
          </p:txBody>
        </p:sp>
        <p:sp>
          <p:nvSpPr>
            <p:cNvPr id="10" name="Text Box 9"/>
            <p:cNvSpPr txBox="1">
              <a:spLocks noChangeArrowheads="1"/>
            </p:cNvSpPr>
            <p:nvPr/>
          </p:nvSpPr>
          <p:spPr bwMode="auto">
            <a:xfrm>
              <a:off x="3090" y="2423"/>
              <a:ext cx="1956" cy="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defPPr>
                <a:defRPr lang="fr-FR"/>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pPr eaLnBrk="0" hangingPunct="0">
                <a:spcBef>
                  <a:spcPct val="50000"/>
                </a:spcBef>
                <a:buFontTx/>
                <a:buChar char="•"/>
              </a:pPr>
              <a:r>
                <a:rPr lang="en-US" altLang="en-US" sz="2000">
                  <a:latin typeface="Times New Roman" pitchFamily="18" charset="0"/>
                </a:rPr>
                <a:t> unknown number of classes</a:t>
              </a:r>
            </a:p>
          </p:txBody>
        </p:sp>
        <p:sp>
          <p:nvSpPr>
            <p:cNvPr id="11" name="Text Box 10"/>
            <p:cNvSpPr txBox="1">
              <a:spLocks noChangeArrowheads="1"/>
            </p:cNvSpPr>
            <p:nvPr/>
          </p:nvSpPr>
          <p:spPr bwMode="auto">
            <a:xfrm>
              <a:off x="3101" y="2807"/>
              <a:ext cx="1438" cy="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defPPr>
                <a:defRPr lang="fr-FR"/>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pPr eaLnBrk="0" hangingPunct="0">
                <a:spcBef>
                  <a:spcPct val="50000"/>
                </a:spcBef>
                <a:buFontTx/>
                <a:buChar char="•"/>
              </a:pPr>
              <a:r>
                <a:rPr lang="en-US" altLang="en-US" sz="2000">
                  <a:latin typeface="Times New Roman" pitchFamily="18" charset="0"/>
                </a:rPr>
                <a:t> no prior knowledge</a:t>
              </a:r>
            </a:p>
          </p:txBody>
        </p:sp>
        <p:sp>
          <p:nvSpPr>
            <p:cNvPr id="12" name="Text Box 11"/>
            <p:cNvSpPr txBox="1">
              <a:spLocks noChangeArrowheads="1"/>
            </p:cNvSpPr>
            <p:nvPr/>
          </p:nvSpPr>
          <p:spPr bwMode="auto">
            <a:xfrm>
              <a:off x="3101" y="3143"/>
              <a:ext cx="2299" cy="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defPPr>
                <a:defRPr lang="fr-FR"/>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pPr eaLnBrk="0" hangingPunct="0">
                <a:spcBef>
                  <a:spcPct val="50000"/>
                </a:spcBef>
                <a:buFontTx/>
                <a:buChar char="•"/>
              </a:pPr>
              <a:r>
                <a:rPr lang="en-US" altLang="en-US" sz="2000">
                  <a:latin typeface="Times New Roman" pitchFamily="18" charset="0"/>
                </a:rPr>
                <a:t> used to understand (explore) data</a:t>
              </a:r>
            </a:p>
          </p:txBody>
        </p:sp>
        <p:sp>
          <p:nvSpPr>
            <p:cNvPr id="13" name="Line 12"/>
            <p:cNvSpPr>
              <a:spLocks noChangeShapeType="1"/>
            </p:cNvSpPr>
            <p:nvPr/>
          </p:nvSpPr>
          <p:spPr bwMode="auto">
            <a:xfrm>
              <a:off x="563" y="2339"/>
              <a:ext cx="4944" cy="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fr-FR"/>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endParaRPr lang="en-US"/>
            </a:p>
          </p:txBody>
        </p:sp>
        <p:sp>
          <p:nvSpPr>
            <p:cNvPr id="14" name="Line 13"/>
            <p:cNvSpPr>
              <a:spLocks noChangeShapeType="1"/>
            </p:cNvSpPr>
            <p:nvPr/>
          </p:nvSpPr>
          <p:spPr bwMode="auto">
            <a:xfrm>
              <a:off x="3090" y="1608"/>
              <a:ext cx="0" cy="2267"/>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fr-FR"/>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endParaRPr lang="en-US"/>
            </a:p>
          </p:txBody>
        </p:sp>
        <p:sp>
          <p:nvSpPr>
            <p:cNvPr id="15" name="Text Box 14"/>
            <p:cNvSpPr txBox="1">
              <a:spLocks noChangeArrowheads="1"/>
            </p:cNvSpPr>
            <p:nvPr/>
          </p:nvSpPr>
          <p:spPr bwMode="auto">
            <a:xfrm>
              <a:off x="623" y="3446"/>
              <a:ext cx="2496" cy="3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defPPr>
                <a:defRPr lang="fr-FR"/>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pPr eaLnBrk="0" hangingPunct="0">
                <a:spcBef>
                  <a:spcPct val="50000"/>
                </a:spcBef>
                <a:buFontTx/>
                <a:buChar char="•"/>
              </a:pPr>
              <a:r>
                <a:rPr lang="en-US" altLang="en-US" sz="2000">
                  <a:latin typeface="Times New Roman" pitchFamily="18" charset="0"/>
                </a:rPr>
                <a:t>Classification is a form of supervised learning</a:t>
              </a:r>
            </a:p>
          </p:txBody>
        </p:sp>
        <p:sp>
          <p:nvSpPr>
            <p:cNvPr id="16" name="Text Box 15"/>
            <p:cNvSpPr txBox="1">
              <a:spLocks noChangeArrowheads="1"/>
            </p:cNvSpPr>
            <p:nvPr/>
          </p:nvSpPr>
          <p:spPr bwMode="auto">
            <a:xfrm>
              <a:off x="3119" y="3464"/>
              <a:ext cx="2496" cy="3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defPPr>
                <a:defRPr lang="fr-FR"/>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pPr eaLnBrk="0" hangingPunct="0">
                <a:spcBef>
                  <a:spcPct val="50000"/>
                </a:spcBef>
                <a:buFontTx/>
                <a:buChar char="•"/>
              </a:pPr>
              <a:r>
                <a:rPr lang="en-US" altLang="en-US" sz="2000">
                  <a:latin typeface="Times New Roman" pitchFamily="18" charset="0"/>
                </a:rPr>
                <a:t>Clustering a form of unsupervised learning</a:t>
              </a:r>
            </a:p>
          </p:txBody>
        </p:sp>
      </p:grpSp>
      <mc:AlternateContent xmlns:mc="http://schemas.openxmlformats.org/markup-compatibility/2006" xmlns:p14="http://schemas.microsoft.com/office/powerpoint/2010/main">
        <mc:Choice Requires="p14">
          <p:contentPart p14:bwMode="auto" r:id="rId2">
            <p14:nvContentPartPr>
              <p14:cNvPr id="3" name="Ink 2"/>
              <p14:cNvContentPartPr/>
              <p14:nvPr/>
            </p14:nvContentPartPr>
            <p14:xfrm>
              <a:off x="4295160" y="1678680"/>
              <a:ext cx="634320" cy="429120"/>
            </p14:xfrm>
          </p:contentPart>
        </mc:Choice>
        <mc:Fallback xmlns="">
          <p:pic>
            <p:nvPicPr>
              <p:cNvPr id="3" name="Ink 2"/>
              <p:cNvPicPr/>
              <p:nvPr/>
            </p:nvPicPr>
            <p:blipFill>
              <a:blip r:embed="rId3"/>
              <a:stretch>
                <a:fillRect/>
              </a:stretch>
            </p:blipFill>
            <p:spPr>
              <a:xfrm>
                <a:off x="4285800" y="1669320"/>
                <a:ext cx="653040" cy="447840"/>
              </a:xfrm>
              <a:prstGeom prst="rect">
                <a:avLst/>
              </a:prstGeom>
            </p:spPr>
          </p:pic>
        </mc:Fallback>
      </mc:AlternateContent>
    </p:spTree>
    <p:extLst>
      <p:ext uri="{BB962C8B-B14F-4D97-AF65-F5344CB8AC3E}">
        <p14:creationId xmlns:p14="http://schemas.microsoft.com/office/powerpoint/2010/main" val="344158415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Clustering Methods</a:t>
            </a:r>
            <a:endParaRPr lang="en-IN" dirty="0"/>
          </a:p>
        </p:txBody>
      </p:sp>
      <p:sp>
        <p:nvSpPr>
          <p:cNvPr id="3" name="Content Placeholder 2"/>
          <p:cNvSpPr>
            <a:spLocks noGrp="1"/>
          </p:cNvSpPr>
          <p:nvPr>
            <p:ph sz="quarter" idx="1"/>
          </p:nvPr>
        </p:nvSpPr>
        <p:spPr/>
        <p:txBody>
          <a:bodyPr>
            <a:normAutofit/>
          </a:bodyPr>
          <a:lstStyle/>
          <a:p>
            <a:r>
              <a:rPr lang="en-US" dirty="0" smtClean="0"/>
              <a:t>General Clustering Methods</a:t>
            </a:r>
          </a:p>
          <a:p>
            <a:pPr lvl="1"/>
            <a:r>
              <a:rPr lang="en-US" dirty="0"/>
              <a:t>Partitioning Methods</a:t>
            </a:r>
          </a:p>
          <a:p>
            <a:pPr lvl="1"/>
            <a:r>
              <a:rPr lang="en-US" dirty="0" smtClean="0"/>
              <a:t>Hierarchical</a:t>
            </a:r>
            <a:endParaRPr lang="en-US" dirty="0"/>
          </a:p>
          <a:p>
            <a:pPr lvl="1"/>
            <a:r>
              <a:rPr lang="en-US" dirty="0" smtClean="0"/>
              <a:t>Density </a:t>
            </a:r>
            <a:r>
              <a:rPr lang="en-US" dirty="0"/>
              <a:t>Based </a:t>
            </a:r>
            <a:r>
              <a:rPr lang="en-US" dirty="0" smtClean="0"/>
              <a:t>Methods</a:t>
            </a:r>
            <a:endParaRPr lang="en-US" sz="2400" dirty="0"/>
          </a:p>
          <a:p>
            <a:pPr lvl="1"/>
            <a:r>
              <a:rPr lang="en-US" dirty="0" smtClean="0"/>
              <a:t>Grid-based </a:t>
            </a:r>
            <a:r>
              <a:rPr lang="en-US" dirty="0"/>
              <a:t>methods </a:t>
            </a:r>
            <a:endParaRPr lang="en-US" dirty="0" smtClean="0"/>
          </a:p>
          <a:p>
            <a:r>
              <a:rPr lang="en-US" dirty="0" smtClean="0"/>
              <a:t>Advance Clustering Methods:</a:t>
            </a:r>
            <a:endParaRPr lang="en-IN" dirty="0" smtClean="0"/>
          </a:p>
          <a:p>
            <a:pPr lvl="1"/>
            <a:r>
              <a:rPr lang="en-IN" dirty="0" smtClean="0"/>
              <a:t>Probabilistic </a:t>
            </a:r>
            <a:r>
              <a:rPr lang="en-IN" dirty="0"/>
              <a:t>model-based clustering</a:t>
            </a:r>
          </a:p>
          <a:p>
            <a:pPr lvl="1"/>
            <a:r>
              <a:rPr lang="en-IN" dirty="0"/>
              <a:t>Clustering graph and network data</a:t>
            </a:r>
          </a:p>
          <a:p>
            <a:pPr lvl="1"/>
            <a:r>
              <a:rPr lang="en-IN" dirty="0"/>
              <a:t>Clustering high-dimensional data</a:t>
            </a:r>
          </a:p>
          <a:p>
            <a:pPr lvl="1"/>
            <a:r>
              <a:rPr lang="en-IN" dirty="0"/>
              <a:t>Clustering with </a:t>
            </a:r>
            <a:r>
              <a:rPr lang="en-IN" dirty="0" smtClean="0"/>
              <a:t>constraints</a:t>
            </a:r>
            <a:endParaRPr lang="en-IN" dirty="0"/>
          </a:p>
        </p:txBody>
      </p:sp>
    </p:spTree>
    <p:extLst>
      <p:ext uri="{BB962C8B-B14F-4D97-AF65-F5344CB8AC3E}">
        <p14:creationId xmlns:p14="http://schemas.microsoft.com/office/powerpoint/2010/main" val="195794807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Clustering Techniques</a:t>
            </a:r>
            <a:endParaRPr lang="en-US" dirty="0"/>
          </a:p>
        </p:txBody>
      </p:sp>
      <p:sp>
        <p:nvSpPr>
          <p:cNvPr id="3" name="Content Placeholder 2"/>
          <p:cNvSpPr>
            <a:spLocks noGrp="1"/>
          </p:cNvSpPr>
          <p:nvPr>
            <p:ph sz="quarter" idx="1"/>
          </p:nvPr>
        </p:nvSpPr>
        <p:spPr/>
        <p:txBody>
          <a:bodyPr/>
          <a:lstStyle/>
          <a:p>
            <a:r>
              <a:rPr lang="en-US" sz="1800" dirty="0"/>
              <a:t> Partitioning Methods</a:t>
            </a:r>
          </a:p>
          <a:p>
            <a:pPr lvl="1"/>
            <a:r>
              <a:rPr lang="en-US" sz="1600" dirty="0"/>
              <a:t>    K-Mean</a:t>
            </a:r>
          </a:p>
          <a:p>
            <a:pPr lvl="1"/>
            <a:r>
              <a:rPr lang="en-US" sz="1600" dirty="0"/>
              <a:t>    K </a:t>
            </a:r>
            <a:r>
              <a:rPr lang="en-US" sz="1600" dirty="0" err="1"/>
              <a:t>Medoids</a:t>
            </a:r>
            <a:endParaRPr lang="en-US" sz="1600" dirty="0"/>
          </a:p>
          <a:p>
            <a:r>
              <a:rPr lang="en-US" sz="1800" dirty="0"/>
              <a:t>  Hierarchical</a:t>
            </a:r>
          </a:p>
          <a:p>
            <a:pPr lvl="1"/>
            <a:r>
              <a:rPr lang="en-US" sz="1600" dirty="0"/>
              <a:t>    Agglomerative and Divisive, BIRCH, ROCK</a:t>
            </a:r>
          </a:p>
          <a:p>
            <a:r>
              <a:rPr lang="en-US" sz="1800" dirty="0"/>
              <a:t>  Density Based Methods: </a:t>
            </a:r>
            <a:r>
              <a:rPr lang="en-US" sz="1600" dirty="0"/>
              <a:t>DBSCAN</a:t>
            </a:r>
            <a:endParaRPr lang="en-US" dirty="0"/>
          </a:p>
        </p:txBody>
      </p:sp>
    </p:spTree>
    <p:extLst>
      <p:ext uri="{BB962C8B-B14F-4D97-AF65-F5344CB8AC3E}">
        <p14:creationId xmlns:p14="http://schemas.microsoft.com/office/powerpoint/2010/main" val="124940366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Partitioning Method</a:t>
            </a:r>
            <a:endParaRPr lang="en-US" dirty="0"/>
          </a:p>
        </p:txBody>
      </p:sp>
      <p:sp>
        <p:nvSpPr>
          <p:cNvPr id="3" name="Content Placeholder 2"/>
          <p:cNvSpPr>
            <a:spLocks noGrp="1"/>
          </p:cNvSpPr>
          <p:nvPr>
            <p:ph sz="quarter" idx="1"/>
          </p:nvPr>
        </p:nvSpPr>
        <p:spPr/>
        <p:txBody>
          <a:bodyPr>
            <a:normAutofit fontScale="85000" lnSpcReduction="20000"/>
          </a:bodyPr>
          <a:lstStyle/>
          <a:p>
            <a:pPr algn="just"/>
            <a:r>
              <a:rPr lang="en-US" dirty="0" smtClean="0">
                <a:solidFill>
                  <a:schemeClr val="tx1"/>
                </a:solidFill>
              </a:rPr>
              <a:t>Partitioning </a:t>
            </a:r>
            <a:r>
              <a:rPr lang="en-US" dirty="0">
                <a:solidFill>
                  <a:schemeClr val="tx1"/>
                </a:solidFill>
              </a:rPr>
              <a:t>method constructs </a:t>
            </a:r>
            <a:r>
              <a:rPr lang="en-US" dirty="0" smtClean="0">
                <a:solidFill>
                  <a:schemeClr val="tx1"/>
                </a:solidFill>
              </a:rPr>
              <a:t>k partitions </a:t>
            </a:r>
            <a:r>
              <a:rPr lang="en-US" dirty="0">
                <a:solidFill>
                  <a:schemeClr val="tx1"/>
                </a:solidFill>
              </a:rPr>
              <a:t>of the data, where each partition represents a </a:t>
            </a:r>
            <a:r>
              <a:rPr lang="en-US" dirty="0" smtClean="0">
                <a:solidFill>
                  <a:schemeClr val="tx1"/>
                </a:solidFill>
              </a:rPr>
              <a:t>cluster.</a:t>
            </a:r>
          </a:p>
          <a:p>
            <a:pPr algn="just"/>
            <a:r>
              <a:rPr lang="en-US" dirty="0" smtClean="0">
                <a:solidFill>
                  <a:schemeClr val="tx1"/>
                </a:solidFill>
              </a:rPr>
              <a:t>Partitioning Methods:</a:t>
            </a:r>
          </a:p>
          <a:p>
            <a:pPr lvl="1" algn="just"/>
            <a:r>
              <a:rPr lang="en-US" dirty="0" smtClean="0">
                <a:solidFill>
                  <a:srgbClr val="C00000"/>
                </a:solidFill>
              </a:rPr>
              <a:t>k-means </a:t>
            </a:r>
          </a:p>
          <a:p>
            <a:pPr lvl="1" algn="just"/>
            <a:r>
              <a:rPr lang="en-US" dirty="0" smtClean="0">
                <a:solidFill>
                  <a:srgbClr val="C00000"/>
                </a:solidFill>
              </a:rPr>
              <a:t>k-</a:t>
            </a:r>
            <a:r>
              <a:rPr lang="en-US" dirty="0" err="1" smtClean="0">
                <a:solidFill>
                  <a:srgbClr val="C00000"/>
                </a:solidFill>
              </a:rPr>
              <a:t>medoids</a:t>
            </a:r>
            <a:r>
              <a:rPr lang="en-US" dirty="0" smtClean="0">
                <a:solidFill>
                  <a:srgbClr val="C00000"/>
                </a:solidFill>
              </a:rPr>
              <a:t> algorithms.</a:t>
            </a:r>
          </a:p>
          <a:p>
            <a:pPr lvl="1" algn="just"/>
            <a:r>
              <a:rPr lang="en-US" dirty="0" smtClean="0">
                <a:solidFill>
                  <a:srgbClr val="C00000"/>
                </a:solidFill>
              </a:rPr>
              <a:t>CLARA</a:t>
            </a:r>
          </a:p>
          <a:p>
            <a:pPr lvl="1" algn="just"/>
            <a:r>
              <a:rPr lang="en-US" altLang="en-US" dirty="0">
                <a:solidFill>
                  <a:srgbClr val="C00000"/>
                </a:solidFill>
              </a:rPr>
              <a:t>CLARANS</a:t>
            </a:r>
            <a:endParaRPr lang="en-US" dirty="0" smtClean="0">
              <a:solidFill>
                <a:srgbClr val="C00000"/>
              </a:solidFill>
            </a:endParaRPr>
          </a:p>
          <a:p>
            <a:pPr algn="just"/>
            <a:r>
              <a:rPr lang="en-US" dirty="0">
                <a:solidFill>
                  <a:schemeClr val="tx1"/>
                </a:solidFill>
              </a:rPr>
              <a:t>Distance-based</a:t>
            </a:r>
          </a:p>
          <a:p>
            <a:pPr algn="just"/>
            <a:r>
              <a:rPr lang="en-US" dirty="0" smtClean="0">
                <a:solidFill>
                  <a:schemeClr val="tx1"/>
                </a:solidFill>
              </a:rPr>
              <a:t>May </a:t>
            </a:r>
            <a:r>
              <a:rPr lang="en-US" dirty="0">
                <a:solidFill>
                  <a:schemeClr val="tx1"/>
                </a:solidFill>
              </a:rPr>
              <a:t>use mean or </a:t>
            </a:r>
            <a:r>
              <a:rPr lang="en-US" dirty="0" err="1">
                <a:solidFill>
                  <a:schemeClr val="tx1"/>
                </a:solidFill>
              </a:rPr>
              <a:t>medoid</a:t>
            </a:r>
            <a:r>
              <a:rPr lang="en-US" dirty="0">
                <a:solidFill>
                  <a:schemeClr val="tx1"/>
                </a:solidFill>
              </a:rPr>
              <a:t> (etc.) to represent cluster </a:t>
            </a:r>
            <a:r>
              <a:rPr lang="en-US" dirty="0" smtClean="0">
                <a:solidFill>
                  <a:schemeClr val="tx1"/>
                </a:solidFill>
              </a:rPr>
              <a:t>center</a:t>
            </a:r>
          </a:p>
          <a:p>
            <a:pPr algn="just"/>
            <a:r>
              <a:rPr lang="en-US" dirty="0" smtClean="0">
                <a:solidFill>
                  <a:schemeClr val="tx1"/>
                </a:solidFill>
              </a:rPr>
              <a:t>Effective </a:t>
            </a:r>
            <a:r>
              <a:rPr lang="en-US" dirty="0">
                <a:solidFill>
                  <a:schemeClr val="tx1"/>
                </a:solidFill>
              </a:rPr>
              <a:t>for small- to medium-size data sets</a:t>
            </a:r>
            <a:endParaRPr lang="en-US" dirty="0" smtClean="0">
              <a:solidFill>
                <a:schemeClr val="tx1"/>
              </a:solidFill>
            </a:endParaRPr>
          </a:p>
          <a:p>
            <a:pPr algn="just"/>
            <a:r>
              <a:rPr lang="en-US" dirty="0" smtClean="0">
                <a:solidFill>
                  <a:schemeClr val="tx1"/>
                </a:solidFill>
              </a:rPr>
              <a:t>Heuristic clustering </a:t>
            </a:r>
            <a:r>
              <a:rPr lang="en-US" dirty="0">
                <a:solidFill>
                  <a:schemeClr val="tx1"/>
                </a:solidFill>
              </a:rPr>
              <a:t>methods work well for finding spherical-shaped clusters in small- </a:t>
            </a:r>
            <a:r>
              <a:rPr lang="en-US" dirty="0" smtClean="0">
                <a:solidFill>
                  <a:schemeClr val="tx1"/>
                </a:solidFill>
              </a:rPr>
              <a:t>to medium-size </a:t>
            </a:r>
            <a:r>
              <a:rPr lang="en-US" dirty="0">
                <a:solidFill>
                  <a:schemeClr val="tx1"/>
                </a:solidFill>
              </a:rPr>
              <a:t>databases</a:t>
            </a:r>
            <a:r>
              <a:rPr lang="en-US" dirty="0" smtClean="0">
                <a:solidFill>
                  <a:schemeClr val="tx1"/>
                </a:solidFill>
              </a:rPr>
              <a:t>.</a:t>
            </a:r>
          </a:p>
          <a:p>
            <a:pPr>
              <a:lnSpc>
                <a:spcPct val="130000"/>
              </a:lnSpc>
            </a:pPr>
            <a:r>
              <a:rPr lang="en-US" altLang="en-US" sz="2200" dirty="0"/>
              <a:t>Construct various partitions and then evaluate them by some criterion, e.g., minimizing the sum of square errors</a:t>
            </a:r>
          </a:p>
          <a:p>
            <a:pPr lvl="1">
              <a:lnSpc>
                <a:spcPct val="130000"/>
              </a:lnSpc>
            </a:pPr>
            <a:endParaRPr lang="en-US" altLang="en-US" sz="1800" dirty="0"/>
          </a:p>
          <a:p>
            <a:pPr algn="just"/>
            <a:endParaRPr lang="en-US" dirty="0">
              <a:solidFill>
                <a:schemeClr val="tx1"/>
              </a:solidFill>
            </a:endParaRPr>
          </a:p>
        </p:txBody>
      </p:sp>
    </p:spTree>
    <p:extLst>
      <p:ext uri="{BB962C8B-B14F-4D97-AF65-F5344CB8AC3E}">
        <p14:creationId xmlns:p14="http://schemas.microsoft.com/office/powerpoint/2010/main" val="2140663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K-means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p:txBody>
              <a:bodyPr/>
              <a:lstStyle/>
              <a:p>
                <a:r>
                  <a:rPr lang="en-US" dirty="0" smtClean="0"/>
                  <a:t>A Centroid-Based Technique  uses the centroid of a cluster.</a:t>
                </a:r>
              </a:p>
              <a:p>
                <a:r>
                  <a:rPr lang="en-US" dirty="0" smtClean="0"/>
                  <a:t>Given Data set D is divided into k partitions(cluster);</a:t>
                </a:r>
              </a:p>
              <a:p>
                <a:r>
                  <a:rPr lang="en-US" dirty="0" smtClean="0"/>
                  <a:t>Sum of Squared Error </a:t>
                </a:r>
              </a:p>
              <a:p>
                <a:pPr marL="0" indent="0" algn="ctr">
                  <a:buNone/>
                </a:pPr>
                <a:r>
                  <a:rPr lang="en-US" dirty="0" smtClean="0"/>
                  <a:t>E= </a:t>
                </a:r>
                <a14:m>
                  <m:oMath xmlns:m="http://schemas.openxmlformats.org/officeDocument/2006/math">
                    <m:nary>
                      <m:naryPr>
                        <m:chr m:val="∑"/>
                        <m:ctrlPr>
                          <a:rPr lang="en-US" i="1" smtClean="0">
                            <a:latin typeface="Cambria Math"/>
                          </a:rPr>
                        </m:ctrlPr>
                      </m:naryPr>
                      <m:sub>
                        <m:r>
                          <m:rPr>
                            <m:brk m:alnAt="23"/>
                          </m:rPr>
                          <a:rPr lang="en-US" b="0" i="1" smtClean="0">
                            <a:latin typeface="Cambria Math"/>
                          </a:rPr>
                          <m:t>𝑖</m:t>
                        </m:r>
                        <m:r>
                          <a:rPr lang="en-US" b="0" i="1" smtClean="0">
                            <a:latin typeface="Cambria Math"/>
                          </a:rPr>
                          <m:t>=1</m:t>
                        </m:r>
                      </m:sub>
                      <m:sup>
                        <m:r>
                          <a:rPr lang="en-US" b="0" i="1" smtClean="0">
                            <a:latin typeface="Cambria Math"/>
                          </a:rPr>
                          <m:t>𝑘</m:t>
                        </m:r>
                      </m:sup>
                      <m:e>
                        <m:nary>
                          <m:naryPr>
                            <m:chr m:val="∑"/>
                            <m:limLoc m:val="subSup"/>
                            <m:supHide m:val="on"/>
                            <m:ctrlPr>
                              <a:rPr lang="en-US" i="1" smtClean="0">
                                <a:latin typeface="Cambria Math"/>
                              </a:rPr>
                            </m:ctrlPr>
                          </m:naryPr>
                          <m:sub>
                            <m:r>
                              <m:rPr>
                                <m:brk m:alnAt="9"/>
                              </m:rPr>
                              <a:rPr lang="en-US" b="0" i="1" smtClean="0">
                                <a:latin typeface="Cambria Math"/>
                              </a:rPr>
                              <m:t>𝑝</m:t>
                            </m:r>
                            <m:r>
                              <a:rPr lang="en-US" b="0" i="1" smtClean="0">
                                <a:latin typeface="Cambria Math"/>
                                <a:ea typeface="Cambria Math"/>
                              </a:rPr>
                              <m:t>∈</m:t>
                            </m:r>
                            <m:r>
                              <a:rPr lang="en-US" b="0" i="1" smtClean="0">
                                <a:latin typeface="Cambria Math"/>
                                <a:ea typeface="Cambria Math"/>
                              </a:rPr>
                              <m:t>𝐶𝑖</m:t>
                            </m:r>
                          </m:sub>
                          <m:sup/>
                          <m:e>
                            <m:r>
                              <a:rPr lang="en-US" b="0" i="1" smtClean="0">
                                <a:latin typeface="Cambria Math"/>
                              </a:rPr>
                              <m:t>𝑑𝑖𝑠𝑡</m:t>
                            </m:r>
                            <m:r>
                              <a:rPr lang="en-US" b="0" i="1" smtClean="0">
                                <a:latin typeface="Cambria Math"/>
                              </a:rPr>
                              <m:t>(</m:t>
                            </m:r>
                            <m:r>
                              <a:rPr lang="en-US" b="0" i="1" smtClean="0">
                                <a:latin typeface="Cambria Math"/>
                              </a:rPr>
                              <m:t>𝑝</m:t>
                            </m:r>
                            <m:r>
                              <a:rPr lang="en-US" b="0" i="1" smtClean="0">
                                <a:latin typeface="Cambria Math"/>
                              </a:rPr>
                              <m:t>,</m:t>
                            </m:r>
                            <m:r>
                              <a:rPr lang="en-US" b="0" i="1" smtClean="0">
                                <a:latin typeface="Cambria Math"/>
                              </a:rPr>
                              <m:t>𝐶𝑖</m:t>
                            </m:r>
                            <m:r>
                              <a:rPr lang="en-US" b="0" i="1" smtClean="0">
                                <a:latin typeface="Cambria Math"/>
                              </a:rPr>
                              <m:t>)</m:t>
                            </m:r>
                          </m:e>
                        </m:nary>
                      </m:e>
                    </m:nary>
                  </m:oMath>
                </a14:m>
                <a:r>
                  <a:rPr lang="en-US" baseline="30000" dirty="0" smtClean="0"/>
                  <a:t>2</a:t>
                </a:r>
              </a:p>
              <a:p>
                <a:endParaRPr lang="en-US" baseline="30000" dirty="0" smtClean="0"/>
              </a:p>
              <a:p>
                <a:endParaRPr lang="en-US" baseline="30000" dirty="0" smtClean="0"/>
              </a:p>
              <a:p>
                <a:endParaRPr lang="en-US" dirty="0" smtClean="0"/>
              </a:p>
              <a:p>
                <a:endParaRPr lang="en-US"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blipFill rotWithShape="1">
                <a:blip r:embed="rId2"/>
                <a:stretch>
                  <a:fillRect l="-706" t="-1067"/>
                </a:stretch>
              </a:blipFill>
            </p:spPr>
            <p:txBody>
              <a:bodyPr/>
              <a:lstStyle/>
              <a:p>
                <a:r>
                  <a:rPr lang="en-US">
                    <a:noFill/>
                  </a:rPr>
                  <a:t> </a:t>
                </a:r>
              </a:p>
            </p:txBody>
          </p:sp>
        </mc:Fallback>
      </mc:AlternateContent>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3962400"/>
            <a:ext cx="7772400" cy="2286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0209331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K-Mean Partitioning Method</a:t>
            </a:r>
            <a:endParaRPr lang="en-US" dirty="0"/>
          </a:p>
        </p:txBody>
      </p:sp>
      <p:sp>
        <p:nvSpPr>
          <p:cNvPr id="3" name="Content Placeholder 2"/>
          <p:cNvSpPr>
            <a:spLocks noGrp="1"/>
          </p:cNvSpPr>
          <p:nvPr>
            <p:ph sz="quarter" idx="1"/>
          </p:nvPr>
        </p:nvSpPr>
        <p:spPr/>
        <p:txBody>
          <a:bodyPr/>
          <a:lstStyle/>
          <a:p>
            <a:endParaRPr 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600200"/>
            <a:ext cx="8153400" cy="4419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8255805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09600" y="1804987"/>
            <a:ext cx="8153400" cy="3108543"/>
          </a:xfrm>
          <a:prstGeom prst="rect">
            <a:avLst/>
          </a:prstGeom>
        </p:spPr>
        <p:txBody>
          <a:bodyPr wrap="square">
            <a:spAutoFit/>
          </a:bodyPr>
          <a:lstStyle/>
          <a:p>
            <a:r>
              <a:rPr lang="en-IN" sz="2800" b="1" i="1" dirty="0">
                <a:solidFill>
                  <a:srgbClr val="002060"/>
                </a:solidFill>
              </a:rPr>
              <a:t>“Where is the life, we have lost in living?</a:t>
            </a:r>
          </a:p>
          <a:p>
            <a:r>
              <a:rPr lang="en-IN" sz="2800" b="1" i="1" dirty="0" smtClean="0">
                <a:solidFill>
                  <a:srgbClr val="002060"/>
                </a:solidFill>
              </a:rPr>
              <a:t>Where </a:t>
            </a:r>
            <a:r>
              <a:rPr lang="en-IN" sz="2800" b="1" i="1" dirty="0">
                <a:solidFill>
                  <a:srgbClr val="002060"/>
                </a:solidFill>
              </a:rPr>
              <a:t>is the wisdom, we have lost in knowledge? </a:t>
            </a:r>
            <a:endParaRPr lang="en-IN" sz="2800" b="1" i="1" dirty="0" smtClean="0">
              <a:solidFill>
                <a:srgbClr val="002060"/>
              </a:solidFill>
            </a:endParaRPr>
          </a:p>
          <a:p>
            <a:r>
              <a:rPr lang="en-IN" sz="2800" b="1" i="1" dirty="0" smtClean="0">
                <a:solidFill>
                  <a:srgbClr val="002060"/>
                </a:solidFill>
              </a:rPr>
              <a:t>Where </a:t>
            </a:r>
            <a:r>
              <a:rPr lang="en-IN" sz="2800" b="1" i="1" dirty="0">
                <a:solidFill>
                  <a:srgbClr val="002060"/>
                </a:solidFill>
              </a:rPr>
              <a:t>is the knowledge, we have lost in information? </a:t>
            </a:r>
            <a:endParaRPr lang="en-IN" sz="2800" b="1" i="1" dirty="0" smtClean="0">
              <a:solidFill>
                <a:srgbClr val="002060"/>
              </a:solidFill>
            </a:endParaRPr>
          </a:p>
          <a:p>
            <a:endParaRPr lang="en-IN" sz="2800" b="1" i="1" dirty="0">
              <a:solidFill>
                <a:srgbClr val="002060"/>
              </a:solidFill>
            </a:endParaRPr>
          </a:p>
          <a:p>
            <a:endParaRPr lang="en-IN" sz="2800" b="1" i="1" dirty="0" smtClean="0">
              <a:solidFill>
                <a:srgbClr val="002060"/>
              </a:solidFill>
            </a:endParaRPr>
          </a:p>
          <a:p>
            <a:endParaRPr lang="en-IN" sz="2800" b="1" i="1" dirty="0">
              <a:solidFill>
                <a:srgbClr val="002060"/>
              </a:solidFill>
            </a:endParaRPr>
          </a:p>
          <a:p>
            <a:r>
              <a:rPr lang="en-IN" sz="2800" b="1" i="1" dirty="0" smtClean="0">
                <a:solidFill>
                  <a:srgbClr val="002060"/>
                </a:solidFill>
              </a:rPr>
              <a:t>(…) </a:t>
            </a:r>
            <a:r>
              <a:rPr lang="en-IN" sz="2800" b="1" i="1" dirty="0">
                <a:solidFill>
                  <a:srgbClr val="002060"/>
                </a:solidFill>
              </a:rPr>
              <a:t>“Where is the information we have lost in data?”</a:t>
            </a:r>
          </a:p>
        </p:txBody>
      </p:sp>
    </p:spTree>
    <p:extLst>
      <p:ext uri="{BB962C8B-B14F-4D97-AF65-F5344CB8AC3E}">
        <p14:creationId xmlns:p14="http://schemas.microsoft.com/office/powerpoint/2010/main" val="373417370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K-Mean Partitioning Method</a:t>
            </a:r>
            <a:endParaRPr lang="en-US" dirty="0"/>
          </a:p>
        </p:txBody>
      </p:sp>
      <p:grpSp>
        <p:nvGrpSpPr>
          <p:cNvPr id="4" name="Group 4"/>
          <p:cNvGrpSpPr>
            <a:grpSpLocks/>
          </p:cNvGrpSpPr>
          <p:nvPr/>
        </p:nvGrpSpPr>
        <p:grpSpPr bwMode="auto">
          <a:xfrm>
            <a:off x="3200400" y="1981200"/>
            <a:ext cx="2286000" cy="2057400"/>
            <a:chOff x="528" y="240"/>
            <a:chExt cx="2142" cy="1872"/>
          </a:xfrm>
        </p:grpSpPr>
        <p:graphicFrame>
          <p:nvGraphicFramePr>
            <p:cNvPr id="5" name="Object 2"/>
            <p:cNvGraphicFramePr>
              <a:graphicFrameLocks noChangeAspect="1"/>
            </p:cNvGraphicFramePr>
            <p:nvPr/>
          </p:nvGraphicFramePr>
          <p:xfrm>
            <a:off x="528" y="240"/>
            <a:ext cx="2142" cy="1872"/>
          </p:xfrm>
          <a:graphic>
            <a:graphicData uri="http://schemas.openxmlformats.org/presentationml/2006/ole">
              <mc:AlternateContent xmlns:mc="http://schemas.openxmlformats.org/markup-compatibility/2006">
                <mc:Choice xmlns:v="urn:schemas-microsoft-com:vml" Requires="v">
                  <p:oleObj spid="_x0000_s6374" name="Worksheet" r:id="rId4" imgW="3400654" imgH="2915107" progId="Excel.Sheet.8">
                    <p:embed/>
                  </p:oleObj>
                </mc:Choice>
                <mc:Fallback>
                  <p:oleObj name="Worksheet" r:id="rId4" imgW="3400654" imgH="2915107" progId="Excel.Sheet.8">
                    <p:embed/>
                    <p:pic>
                      <p:nvPicPr>
                        <p:cNvPr id="0" name=""/>
                        <p:cNvPicPr>
                          <a:picLocks noRot="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8" y="240"/>
                          <a:ext cx="2142" cy="1872"/>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1">
                              <a:solidFill>
                                <a:srgbClr val="FFFFFF"/>
                              </a:solidFill>
                              <a:miter lim="800000"/>
                              <a:headEnd/>
                              <a:tailEnd/>
                            </a14:hiddenLine>
                          </a:ext>
                          <a:ext uri="{AF507438-7753-43E0-B8FC-AC1667EBCBE1}">
                            <a14:hiddenEffects xmlns:a14="http://schemas.microsoft.com/office/drawing/2010/main">
                              <a:effectLst>
                                <a:outerShdw dist="107763" dir="18900000" algn="ctr" rotWithShape="0">
                                  <a:srgbClr val="808080"/>
                                </a:outerShdw>
                              </a:effectLst>
                            </a14:hiddenEffects>
                          </a:ext>
                        </a:extLst>
                      </p:spPr>
                    </p:pic>
                  </p:oleObj>
                </mc:Fallback>
              </mc:AlternateContent>
            </a:graphicData>
          </a:graphic>
        </p:graphicFrame>
        <p:sp>
          <p:nvSpPr>
            <p:cNvPr id="6" name="Freeform 6"/>
            <p:cNvSpPr>
              <a:spLocks/>
            </p:cNvSpPr>
            <p:nvPr/>
          </p:nvSpPr>
          <p:spPr bwMode="auto">
            <a:xfrm>
              <a:off x="1008" y="557"/>
              <a:ext cx="852" cy="1260"/>
            </a:xfrm>
            <a:custGeom>
              <a:avLst/>
              <a:gdLst>
                <a:gd name="T0" fmla="*/ 518 w 852"/>
                <a:gd name="T1" fmla="*/ 280 h 1260"/>
                <a:gd name="T2" fmla="*/ 392 w 852"/>
                <a:gd name="T3" fmla="*/ 36 h 1260"/>
                <a:gd name="T4" fmla="*/ 237 w 852"/>
                <a:gd name="T5" fmla="*/ 21 h 1260"/>
                <a:gd name="T6" fmla="*/ 133 w 852"/>
                <a:gd name="T7" fmla="*/ 73 h 1260"/>
                <a:gd name="T8" fmla="*/ 0 w 852"/>
                <a:gd name="T9" fmla="*/ 369 h 1260"/>
                <a:gd name="T10" fmla="*/ 44 w 852"/>
                <a:gd name="T11" fmla="*/ 688 h 1260"/>
                <a:gd name="T12" fmla="*/ 362 w 852"/>
                <a:gd name="T13" fmla="*/ 1117 h 1260"/>
                <a:gd name="T14" fmla="*/ 429 w 852"/>
                <a:gd name="T15" fmla="*/ 1139 h 1260"/>
                <a:gd name="T16" fmla="*/ 451 w 852"/>
                <a:gd name="T17" fmla="*/ 1154 h 1260"/>
                <a:gd name="T18" fmla="*/ 525 w 852"/>
                <a:gd name="T19" fmla="*/ 1176 h 1260"/>
                <a:gd name="T20" fmla="*/ 622 w 852"/>
                <a:gd name="T21" fmla="*/ 1228 h 1260"/>
                <a:gd name="T22" fmla="*/ 792 w 852"/>
                <a:gd name="T23" fmla="*/ 1243 h 1260"/>
                <a:gd name="T24" fmla="*/ 785 w 852"/>
                <a:gd name="T25" fmla="*/ 1021 h 1260"/>
                <a:gd name="T26" fmla="*/ 748 w 852"/>
                <a:gd name="T27" fmla="*/ 954 h 1260"/>
                <a:gd name="T28" fmla="*/ 688 w 852"/>
                <a:gd name="T29" fmla="*/ 858 h 1260"/>
                <a:gd name="T30" fmla="*/ 622 w 852"/>
                <a:gd name="T31" fmla="*/ 762 h 1260"/>
                <a:gd name="T32" fmla="*/ 607 w 852"/>
                <a:gd name="T33" fmla="*/ 732 h 1260"/>
                <a:gd name="T34" fmla="*/ 592 w 852"/>
                <a:gd name="T35" fmla="*/ 710 h 1260"/>
                <a:gd name="T36" fmla="*/ 555 w 852"/>
                <a:gd name="T37" fmla="*/ 643 h 1260"/>
                <a:gd name="T38" fmla="*/ 540 w 852"/>
                <a:gd name="T39" fmla="*/ 621 h 1260"/>
                <a:gd name="T40" fmla="*/ 518 w 852"/>
                <a:gd name="T41" fmla="*/ 280 h 126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852"/>
                <a:gd name="T64" fmla="*/ 0 h 1260"/>
                <a:gd name="T65" fmla="*/ 852 w 852"/>
                <a:gd name="T66" fmla="*/ 1260 h 126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852" h="1260">
                  <a:moveTo>
                    <a:pt x="518" y="280"/>
                  </a:moveTo>
                  <a:cubicBezTo>
                    <a:pt x="509" y="187"/>
                    <a:pt x="497" y="69"/>
                    <a:pt x="392" y="36"/>
                  </a:cubicBezTo>
                  <a:cubicBezTo>
                    <a:pt x="339" y="0"/>
                    <a:pt x="309" y="15"/>
                    <a:pt x="237" y="21"/>
                  </a:cubicBezTo>
                  <a:cubicBezTo>
                    <a:pt x="194" y="31"/>
                    <a:pt x="168" y="45"/>
                    <a:pt x="133" y="73"/>
                  </a:cubicBezTo>
                  <a:cubicBezTo>
                    <a:pt x="84" y="168"/>
                    <a:pt x="20" y="262"/>
                    <a:pt x="0" y="369"/>
                  </a:cubicBezTo>
                  <a:cubicBezTo>
                    <a:pt x="5" y="481"/>
                    <a:pt x="3" y="584"/>
                    <a:pt x="44" y="688"/>
                  </a:cubicBezTo>
                  <a:cubicBezTo>
                    <a:pt x="78" y="870"/>
                    <a:pt x="173" y="1057"/>
                    <a:pt x="362" y="1117"/>
                  </a:cubicBezTo>
                  <a:cubicBezTo>
                    <a:pt x="415" y="1152"/>
                    <a:pt x="347" y="1112"/>
                    <a:pt x="429" y="1139"/>
                  </a:cubicBezTo>
                  <a:cubicBezTo>
                    <a:pt x="437" y="1142"/>
                    <a:pt x="443" y="1150"/>
                    <a:pt x="451" y="1154"/>
                  </a:cubicBezTo>
                  <a:cubicBezTo>
                    <a:pt x="473" y="1165"/>
                    <a:pt x="501" y="1168"/>
                    <a:pt x="525" y="1176"/>
                  </a:cubicBezTo>
                  <a:cubicBezTo>
                    <a:pt x="562" y="1201"/>
                    <a:pt x="581" y="1218"/>
                    <a:pt x="622" y="1228"/>
                  </a:cubicBezTo>
                  <a:cubicBezTo>
                    <a:pt x="684" y="1260"/>
                    <a:pt x="714" y="1249"/>
                    <a:pt x="792" y="1243"/>
                  </a:cubicBezTo>
                  <a:cubicBezTo>
                    <a:pt x="852" y="1183"/>
                    <a:pt x="819" y="1088"/>
                    <a:pt x="785" y="1021"/>
                  </a:cubicBezTo>
                  <a:cubicBezTo>
                    <a:pt x="770" y="992"/>
                    <a:pt x="773" y="979"/>
                    <a:pt x="748" y="954"/>
                  </a:cubicBezTo>
                  <a:cubicBezTo>
                    <a:pt x="735" y="917"/>
                    <a:pt x="711" y="888"/>
                    <a:pt x="688" y="858"/>
                  </a:cubicBezTo>
                  <a:cubicBezTo>
                    <a:pt x="676" y="821"/>
                    <a:pt x="643" y="795"/>
                    <a:pt x="622" y="762"/>
                  </a:cubicBezTo>
                  <a:cubicBezTo>
                    <a:pt x="616" y="753"/>
                    <a:pt x="613" y="742"/>
                    <a:pt x="607" y="732"/>
                  </a:cubicBezTo>
                  <a:cubicBezTo>
                    <a:pt x="603" y="724"/>
                    <a:pt x="597" y="717"/>
                    <a:pt x="592" y="710"/>
                  </a:cubicBezTo>
                  <a:cubicBezTo>
                    <a:pt x="580" y="671"/>
                    <a:pt x="589" y="694"/>
                    <a:pt x="555" y="643"/>
                  </a:cubicBezTo>
                  <a:cubicBezTo>
                    <a:pt x="550" y="636"/>
                    <a:pt x="540" y="621"/>
                    <a:pt x="540" y="621"/>
                  </a:cubicBezTo>
                  <a:cubicBezTo>
                    <a:pt x="519" y="510"/>
                    <a:pt x="518" y="392"/>
                    <a:pt x="518" y="280"/>
                  </a:cubicBezTo>
                  <a:close/>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eaLnBrk="1" hangingPunct="1"/>
              <a:endParaRPr lang="en-US" altLang="en-US"/>
            </a:p>
          </p:txBody>
        </p:sp>
        <p:sp>
          <p:nvSpPr>
            <p:cNvPr id="7" name="Freeform 7"/>
            <p:cNvSpPr>
              <a:spLocks/>
            </p:cNvSpPr>
            <p:nvPr/>
          </p:nvSpPr>
          <p:spPr bwMode="auto">
            <a:xfrm>
              <a:off x="1587" y="889"/>
              <a:ext cx="768" cy="630"/>
            </a:xfrm>
            <a:custGeom>
              <a:avLst/>
              <a:gdLst>
                <a:gd name="T0" fmla="*/ 183 w 768"/>
                <a:gd name="T1" fmla="*/ 67 h 630"/>
                <a:gd name="T2" fmla="*/ 72 w 768"/>
                <a:gd name="T3" fmla="*/ 74 h 630"/>
                <a:gd name="T4" fmla="*/ 5 w 768"/>
                <a:gd name="T5" fmla="*/ 170 h 630"/>
                <a:gd name="T6" fmla="*/ 13 w 768"/>
                <a:gd name="T7" fmla="*/ 311 h 630"/>
                <a:gd name="T8" fmla="*/ 57 w 768"/>
                <a:gd name="T9" fmla="*/ 356 h 630"/>
                <a:gd name="T10" fmla="*/ 109 w 768"/>
                <a:gd name="T11" fmla="*/ 415 h 630"/>
                <a:gd name="T12" fmla="*/ 235 w 768"/>
                <a:gd name="T13" fmla="*/ 548 h 630"/>
                <a:gd name="T14" fmla="*/ 257 w 768"/>
                <a:gd name="T15" fmla="*/ 570 h 630"/>
                <a:gd name="T16" fmla="*/ 331 w 768"/>
                <a:gd name="T17" fmla="*/ 593 h 630"/>
                <a:gd name="T18" fmla="*/ 450 w 768"/>
                <a:gd name="T19" fmla="*/ 630 h 630"/>
                <a:gd name="T20" fmla="*/ 598 w 768"/>
                <a:gd name="T21" fmla="*/ 607 h 630"/>
                <a:gd name="T22" fmla="*/ 657 w 768"/>
                <a:gd name="T23" fmla="*/ 585 h 630"/>
                <a:gd name="T24" fmla="*/ 687 w 768"/>
                <a:gd name="T25" fmla="*/ 533 h 630"/>
                <a:gd name="T26" fmla="*/ 717 w 768"/>
                <a:gd name="T27" fmla="*/ 474 h 630"/>
                <a:gd name="T28" fmla="*/ 724 w 768"/>
                <a:gd name="T29" fmla="*/ 437 h 630"/>
                <a:gd name="T30" fmla="*/ 739 w 768"/>
                <a:gd name="T31" fmla="*/ 415 h 630"/>
                <a:gd name="T32" fmla="*/ 768 w 768"/>
                <a:gd name="T33" fmla="*/ 296 h 630"/>
                <a:gd name="T34" fmla="*/ 761 w 768"/>
                <a:gd name="T35" fmla="*/ 178 h 630"/>
                <a:gd name="T36" fmla="*/ 724 w 768"/>
                <a:gd name="T37" fmla="*/ 111 h 630"/>
                <a:gd name="T38" fmla="*/ 465 w 768"/>
                <a:gd name="T39" fmla="*/ 0 h 630"/>
                <a:gd name="T40" fmla="*/ 205 w 768"/>
                <a:gd name="T41" fmla="*/ 30 h 630"/>
                <a:gd name="T42" fmla="*/ 183 w 768"/>
                <a:gd name="T43" fmla="*/ 67 h 63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768"/>
                <a:gd name="T67" fmla="*/ 0 h 630"/>
                <a:gd name="T68" fmla="*/ 768 w 768"/>
                <a:gd name="T69" fmla="*/ 630 h 630"/>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768" h="630">
                  <a:moveTo>
                    <a:pt x="183" y="67"/>
                  </a:moveTo>
                  <a:cubicBezTo>
                    <a:pt x="146" y="41"/>
                    <a:pt x="112" y="61"/>
                    <a:pt x="72" y="74"/>
                  </a:cubicBezTo>
                  <a:cubicBezTo>
                    <a:pt x="13" y="114"/>
                    <a:pt x="28" y="107"/>
                    <a:pt x="5" y="170"/>
                  </a:cubicBezTo>
                  <a:cubicBezTo>
                    <a:pt x="8" y="217"/>
                    <a:pt x="0" y="266"/>
                    <a:pt x="13" y="311"/>
                  </a:cubicBezTo>
                  <a:cubicBezTo>
                    <a:pt x="19" y="331"/>
                    <a:pt x="45" y="339"/>
                    <a:pt x="57" y="356"/>
                  </a:cubicBezTo>
                  <a:cubicBezTo>
                    <a:pt x="92" y="407"/>
                    <a:pt x="72" y="390"/>
                    <a:pt x="109" y="415"/>
                  </a:cubicBezTo>
                  <a:cubicBezTo>
                    <a:pt x="145" y="467"/>
                    <a:pt x="187" y="508"/>
                    <a:pt x="235" y="548"/>
                  </a:cubicBezTo>
                  <a:cubicBezTo>
                    <a:pt x="243" y="555"/>
                    <a:pt x="248" y="565"/>
                    <a:pt x="257" y="570"/>
                  </a:cubicBezTo>
                  <a:cubicBezTo>
                    <a:pt x="283" y="584"/>
                    <a:pt x="305" y="583"/>
                    <a:pt x="331" y="593"/>
                  </a:cubicBezTo>
                  <a:cubicBezTo>
                    <a:pt x="371" y="608"/>
                    <a:pt x="408" y="621"/>
                    <a:pt x="450" y="630"/>
                  </a:cubicBezTo>
                  <a:cubicBezTo>
                    <a:pt x="498" y="625"/>
                    <a:pt x="551" y="623"/>
                    <a:pt x="598" y="607"/>
                  </a:cubicBezTo>
                  <a:cubicBezTo>
                    <a:pt x="618" y="600"/>
                    <a:pt x="657" y="585"/>
                    <a:pt x="657" y="585"/>
                  </a:cubicBezTo>
                  <a:cubicBezTo>
                    <a:pt x="675" y="536"/>
                    <a:pt x="651" y="594"/>
                    <a:pt x="687" y="533"/>
                  </a:cubicBezTo>
                  <a:cubicBezTo>
                    <a:pt x="698" y="514"/>
                    <a:pt x="717" y="474"/>
                    <a:pt x="717" y="474"/>
                  </a:cubicBezTo>
                  <a:cubicBezTo>
                    <a:pt x="719" y="462"/>
                    <a:pt x="720" y="449"/>
                    <a:pt x="724" y="437"/>
                  </a:cubicBezTo>
                  <a:cubicBezTo>
                    <a:pt x="727" y="429"/>
                    <a:pt x="736" y="423"/>
                    <a:pt x="739" y="415"/>
                  </a:cubicBezTo>
                  <a:cubicBezTo>
                    <a:pt x="750" y="382"/>
                    <a:pt x="760" y="332"/>
                    <a:pt x="768" y="296"/>
                  </a:cubicBezTo>
                  <a:cubicBezTo>
                    <a:pt x="766" y="257"/>
                    <a:pt x="766" y="217"/>
                    <a:pt x="761" y="178"/>
                  </a:cubicBezTo>
                  <a:cubicBezTo>
                    <a:pt x="754" y="127"/>
                    <a:pt x="750" y="142"/>
                    <a:pt x="724" y="111"/>
                  </a:cubicBezTo>
                  <a:cubicBezTo>
                    <a:pt x="653" y="27"/>
                    <a:pt x="566" y="24"/>
                    <a:pt x="465" y="0"/>
                  </a:cubicBezTo>
                  <a:cubicBezTo>
                    <a:pt x="370" y="4"/>
                    <a:pt x="294" y="6"/>
                    <a:pt x="205" y="30"/>
                  </a:cubicBezTo>
                  <a:cubicBezTo>
                    <a:pt x="154" y="63"/>
                    <a:pt x="144" y="53"/>
                    <a:pt x="183" y="67"/>
                  </a:cubicBezTo>
                  <a:close/>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eaLnBrk="1" hangingPunct="1"/>
              <a:endParaRPr lang="en-US" altLang="en-US"/>
            </a:p>
          </p:txBody>
        </p:sp>
      </p:grpSp>
      <p:grpSp>
        <p:nvGrpSpPr>
          <p:cNvPr id="8" name="Group 8"/>
          <p:cNvGrpSpPr>
            <a:grpSpLocks/>
          </p:cNvGrpSpPr>
          <p:nvPr/>
        </p:nvGrpSpPr>
        <p:grpSpPr bwMode="auto">
          <a:xfrm>
            <a:off x="6578600" y="2008188"/>
            <a:ext cx="2222500" cy="1990725"/>
            <a:chOff x="4144" y="1265"/>
            <a:chExt cx="1400" cy="1254"/>
          </a:xfrm>
        </p:grpSpPr>
        <p:sp>
          <p:nvSpPr>
            <p:cNvPr id="9" name="Rectangle 9"/>
            <p:cNvSpPr>
              <a:spLocks noChangeArrowheads="1"/>
            </p:cNvSpPr>
            <p:nvPr/>
          </p:nvSpPr>
          <p:spPr bwMode="auto">
            <a:xfrm>
              <a:off x="4144" y="1265"/>
              <a:ext cx="1400" cy="1254"/>
            </a:xfrm>
            <a:prstGeom prst="rect">
              <a:avLst/>
            </a:prstGeom>
            <a:solidFill>
              <a:srgbClr val="FFFFFF"/>
            </a:solidFill>
            <a:ln w="0">
              <a:solidFill>
                <a:srgbClr val="000000"/>
              </a:solidFill>
              <a:miter lim="800000"/>
              <a:headEnd/>
              <a:tailEnd/>
            </a:ln>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eaLnBrk="1" hangingPunct="1"/>
              <a:endParaRPr lang="en-US" altLang="en-US"/>
            </a:p>
          </p:txBody>
        </p:sp>
        <p:sp>
          <p:nvSpPr>
            <p:cNvPr id="10" name="Rectangle 10"/>
            <p:cNvSpPr>
              <a:spLocks noChangeArrowheads="1"/>
            </p:cNvSpPr>
            <p:nvPr/>
          </p:nvSpPr>
          <p:spPr bwMode="auto">
            <a:xfrm>
              <a:off x="4278" y="1354"/>
              <a:ext cx="1201" cy="10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eaLnBrk="1" hangingPunct="1"/>
              <a:endParaRPr lang="en-US" altLang="en-US"/>
            </a:p>
          </p:txBody>
        </p:sp>
        <p:sp>
          <p:nvSpPr>
            <p:cNvPr id="11" name="Line 11"/>
            <p:cNvSpPr>
              <a:spLocks noChangeShapeType="1"/>
            </p:cNvSpPr>
            <p:nvPr/>
          </p:nvSpPr>
          <p:spPr bwMode="auto">
            <a:xfrm>
              <a:off x="4278" y="2264"/>
              <a:ext cx="120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 name="Line 12"/>
            <p:cNvSpPr>
              <a:spLocks noChangeShapeType="1"/>
            </p:cNvSpPr>
            <p:nvPr/>
          </p:nvSpPr>
          <p:spPr bwMode="auto">
            <a:xfrm>
              <a:off x="4278" y="2163"/>
              <a:ext cx="120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 name="Line 13"/>
            <p:cNvSpPr>
              <a:spLocks noChangeShapeType="1"/>
            </p:cNvSpPr>
            <p:nvPr/>
          </p:nvSpPr>
          <p:spPr bwMode="auto">
            <a:xfrm>
              <a:off x="4278" y="2061"/>
              <a:ext cx="120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 name="Line 14"/>
            <p:cNvSpPr>
              <a:spLocks noChangeShapeType="1"/>
            </p:cNvSpPr>
            <p:nvPr/>
          </p:nvSpPr>
          <p:spPr bwMode="auto">
            <a:xfrm>
              <a:off x="4278" y="1960"/>
              <a:ext cx="120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 name="Line 15"/>
            <p:cNvSpPr>
              <a:spLocks noChangeShapeType="1"/>
            </p:cNvSpPr>
            <p:nvPr/>
          </p:nvSpPr>
          <p:spPr bwMode="auto">
            <a:xfrm>
              <a:off x="4278" y="1858"/>
              <a:ext cx="120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 name="Line 16"/>
            <p:cNvSpPr>
              <a:spLocks noChangeShapeType="1"/>
            </p:cNvSpPr>
            <p:nvPr/>
          </p:nvSpPr>
          <p:spPr bwMode="auto">
            <a:xfrm>
              <a:off x="4278" y="1760"/>
              <a:ext cx="120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 name="Line 17"/>
            <p:cNvSpPr>
              <a:spLocks noChangeShapeType="1"/>
            </p:cNvSpPr>
            <p:nvPr/>
          </p:nvSpPr>
          <p:spPr bwMode="auto">
            <a:xfrm>
              <a:off x="4278" y="1659"/>
              <a:ext cx="120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 name="Line 18"/>
            <p:cNvSpPr>
              <a:spLocks noChangeShapeType="1"/>
            </p:cNvSpPr>
            <p:nvPr/>
          </p:nvSpPr>
          <p:spPr bwMode="auto">
            <a:xfrm>
              <a:off x="4278" y="1557"/>
              <a:ext cx="120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 name="Line 19"/>
            <p:cNvSpPr>
              <a:spLocks noChangeShapeType="1"/>
            </p:cNvSpPr>
            <p:nvPr/>
          </p:nvSpPr>
          <p:spPr bwMode="auto">
            <a:xfrm>
              <a:off x="4278" y="1456"/>
              <a:ext cx="120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 name="Line 20"/>
            <p:cNvSpPr>
              <a:spLocks noChangeShapeType="1"/>
            </p:cNvSpPr>
            <p:nvPr/>
          </p:nvSpPr>
          <p:spPr bwMode="auto">
            <a:xfrm>
              <a:off x="4278" y="1354"/>
              <a:ext cx="120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 name="Line 21"/>
            <p:cNvSpPr>
              <a:spLocks noChangeShapeType="1"/>
            </p:cNvSpPr>
            <p:nvPr/>
          </p:nvSpPr>
          <p:spPr bwMode="auto">
            <a:xfrm>
              <a:off x="4399" y="1354"/>
              <a:ext cx="1" cy="10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 name="Line 22"/>
            <p:cNvSpPr>
              <a:spLocks noChangeShapeType="1"/>
            </p:cNvSpPr>
            <p:nvPr/>
          </p:nvSpPr>
          <p:spPr bwMode="auto">
            <a:xfrm>
              <a:off x="4516" y="1354"/>
              <a:ext cx="1" cy="10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 name="Line 23"/>
            <p:cNvSpPr>
              <a:spLocks noChangeShapeType="1"/>
            </p:cNvSpPr>
            <p:nvPr/>
          </p:nvSpPr>
          <p:spPr bwMode="auto">
            <a:xfrm>
              <a:off x="4638" y="1354"/>
              <a:ext cx="1" cy="10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 name="Line 24"/>
            <p:cNvSpPr>
              <a:spLocks noChangeShapeType="1"/>
            </p:cNvSpPr>
            <p:nvPr/>
          </p:nvSpPr>
          <p:spPr bwMode="auto">
            <a:xfrm>
              <a:off x="4759" y="1354"/>
              <a:ext cx="1" cy="10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 name="Line 25"/>
            <p:cNvSpPr>
              <a:spLocks noChangeShapeType="1"/>
            </p:cNvSpPr>
            <p:nvPr/>
          </p:nvSpPr>
          <p:spPr bwMode="auto">
            <a:xfrm>
              <a:off x="4880" y="1354"/>
              <a:ext cx="1" cy="10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 name="Line 26"/>
            <p:cNvSpPr>
              <a:spLocks noChangeShapeType="1"/>
            </p:cNvSpPr>
            <p:nvPr/>
          </p:nvSpPr>
          <p:spPr bwMode="auto">
            <a:xfrm>
              <a:off x="4998" y="1354"/>
              <a:ext cx="1" cy="10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 name="Line 27"/>
            <p:cNvSpPr>
              <a:spLocks noChangeShapeType="1"/>
            </p:cNvSpPr>
            <p:nvPr/>
          </p:nvSpPr>
          <p:spPr bwMode="auto">
            <a:xfrm>
              <a:off x="5119" y="1354"/>
              <a:ext cx="1" cy="10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 name="Line 28"/>
            <p:cNvSpPr>
              <a:spLocks noChangeShapeType="1"/>
            </p:cNvSpPr>
            <p:nvPr/>
          </p:nvSpPr>
          <p:spPr bwMode="auto">
            <a:xfrm>
              <a:off x="5240" y="1354"/>
              <a:ext cx="1" cy="10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 name="Line 29"/>
            <p:cNvSpPr>
              <a:spLocks noChangeShapeType="1"/>
            </p:cNvSpPr>
            <p:nvPr/>
          </p:nvSpPr>
          <p:spPr bwMode="auto">
            <a:xfrm>
              <a:off x="5358" y="1354"/>
              <a:ext cx="1" cy="10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 name="Line 30"/>
            <p:cNvSpPr>
              <a:spLocks noChangeShapeType="1"/>
            </p:cNvSpPr>
            <p:nvPr/>
          </p:nvSpPr>
          <p:spPr bwMode="auto">
            <a:xfrm>
              <a:off x="5479" y="1354"/>
              <a:ext cx="1" cy="10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 name="Rectangle 31"/>
            <p:cNvSpPr>
              <a:spLocks noChangeArrowheads="1"/>
            </p:cNvSpPr>
            <p:nvPr/>
          </p:nvSpPr>
          <p:spPr bwMode="auto">
            <a:xfrm>
              <a:off x="4278" y="1354"/>
              <a:ext cx="1201" cy="1012"/>
            </a:xfrm>
            <a:prstGeom prst="rect">
              <a:avLst/>
            </a:prstGeom>
            <a:noFill/>
            <a:ln w="63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eaLnBrk="1" hangingPunct="1"/>
              <a:endParaRPr lang="en-US" altLang="en-US"/>
            </a:p>
          </p:txBody>
        </p:sp>
        <p:sp>
          <p:nvSpPr>
            <p:cNvPr id="32" name="Line 32"/>
            <p:cNvSpPr>
              <a:spLocks noChangeShapeType="1"/>
            </p:cNvSpPr>
            <p:nvPr/>
          </p:nvSpPr>
          <p:spPr bwMode="auto">
            <a:xfrm>
              <a:off x="4278" y="1354"/>
              <a:ext cx="1" cy="10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 name="Line 33"/>
            <p:cNvSpPr>
              <a:spLocks noChangeShapeType="1"/>
            </p:cNvSpPr>
            <p:nvPr/>
          </p:nvSpPr>
          <p:spPr bwMode="auto">
            <a:xfrm>
              <a:off x="4266" y="2366"/>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 name="Line 34"/>
            <p:cNvSpPr>
              <a:spLocks noChangeShapeType="1"/>
            </p:cNvSpPr>
            <p:nvPr/>
          </p:nvSpPr>
          <p:spPr bwMode="auto">
            <a:xfrm>
              <a:off x="4266" y="2264"/>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 name="Line 35"/>
            <p:cNvSpPr>
              <a:spLocks noChangeShapeType="1"/>
            </p:cNvSpPr>
            <p:nvPr/>
          </p:nvSpPr>
          <p:spPr bwMode="auto">
            <a:xfrm>
              <a:off x="4266" y="2163"/>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 name="Line 36"/>
            <p:cNvSpPr>
              <a:spLocks noChangeShapeType="1"/>
            </p:cNvSpPr>
            <p:nvPr/>
          </p:nvSpPr>
          <p:spPr bwMode="auto">
            <a:xfrm>
              <a:off x="4266" y="2061"/>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 name="Line 37"/>
            <p:cNvSpPr>
              <a:spLocks noChangeShapeType="1"/>
            </p:cNvSpPr>
            <p:nvPr/>
          </p:nvSpPr>
          <p:spPr bwMode="auto">
            <a:xfrm>
              <a:off x="4266" y="1960"/>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 name="Line 38"/>
            <p:cNvSpPr>
              <a:spLocks noChangeShapeType="1"/>
            </p:cNvSpPr>
            <p:nvPr/>
          </p:nvSpPr>
          <p:spPr bwMode="auto">
            <a:xfrm>
              <a:off x="4266" y="1858"/>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 name="Line 39"/>
            <p:cNvSpPr>
              <a:spLocks noChangeShapeType="1"/>
            </p:cNvSpPr>
            <p:nvPr/>
          </p:nvSpPr>
          <p:spPr bwMode="auto">
            <a:xfrm>
              <a:off x="4266" y="1760"/>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 name="Line 40"/>
            <p:cNvSpPr>
              <a:spLocks noChangeShapeType="1"/>
            </p:cNvSpPr>
            <p:nvPr/>
          </p:nvSpPr>
          <p:spPr bwMode="auto">
            <a:xfrm>
              <a:off x="4266" y="1659"/>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 name="Line 41"/>
            <p:cNvSpPr>
              <a:spLocks noChangeShapeType="1"/>
            </p:cNvSpPr>
            <p:nvPr/>
          </p:nvSpPr>
          <p:spPr bwMode="auto">
            <a:xfrm>
              <a:off x="4266" y="1557"/>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 name="Line 42"/>
            <p:cNvSpPr>
              <a:spLocks noChangeShapeType="1"/>
            </p:cNvSpPr>
            <p:nvPr/>
          </p:nvSpPr>
          <p:spPr bwMode="auto">
            <a:xfrm>
              <a:off x="4266" y="1456"/>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 name="Line 43"/>
            <p:cNvSpPr>
              <a:spLocks noChangeShapeType="1"/>
            </p:cNvSpPr>
            <p:nvPr/>
          </p:nvSpPr>
          <p:spPr bwMode="auto">
            <a:xfrm>
              <a:off x="4266" y="1354"/>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 name="Line 44"/>
            <p:cNvSpPr>
              <a:spLocks noChangeShapeType="1"/>
            </p:cNvSpPr>
            <p:nvPr/>
          </p:nvSpPr>
          <p:spPr bwMode="auto">
            <a:xfrm>
              <a:off x="4278" y="2366"/>
              <a:ext cx="120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5" name="Line 45"/>
            <p:cNvSpPr>
              <a:spLocks noChangeShapeType="1"/>
            </p:cNvSpPr>
            <p:nvPr/>
          </p:nvSpPr>
          <p:spPr bwMode="auto">
            <a:xfrm flipV="1">
              <a:off x="4278" y="2366"/>
              <a:ext cx="1" cy="1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 name="Line 46"/>
            <p:cNvSpPr>
              <a:spLocks noChangeShapeType="1"/>
            </p:cNvSpPr>
            <p:nvPr/>
          </p:nvSpPr>
          <p:spPr bwMode="auto">
            <a:xfrm flipV="1">
              <a:off x="4399" y="2366"/>
              <a:ext cx="1" cy="1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7" name="Line 47"/>
            <p:cNvSpPr>
              <a:spLocks noChangeShapeType="1"/>
            </p:cNvSpPr>
            <p:nvPr/>
          </p:nvSpPr>
          <p:spPr bwMode="auto">
            <a:xfrm flipV="1">
              <a:off x="4516" y="2366"/>
              <a:ext cx="1" cy="1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8" name="Line 48"/>
            <p:cNvSpPr>
              <a:spLocks noChangeShapeType="1"/>
            </p:cNvSpPr>
            <p:nvPr/>
          </p:nvSpPr>
          <p:spPr bwMode="auto">
            <a:xfrm flipV="1">
              <a:off x="4638" y="2366"/>
              <a:ext cx="1" cy="1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 name="Line 49"/>
            <p:cNvSpPr>
              <a:spLocks noChangeShapeType="1"/>
            </p:cNvSpPr>
            <p:nvPr/>
          </p:nvSpPr>
          <p:spPr bwMode="auto">
            <a:xfrm flipV="1">
              <a:off x="4759" y="2366"/>
              <a:ext cx="1" cy="1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 name="Line 50"/>
            <p:cNvSpPr>
              <a:spLocks noChangeShapeType="1"/>
            </p:cNvSpPr>
            <p:nvPr/>
          </p:nvSpPr>
          <p:spPr bwMode="auto">
            <a:xfrm flipV="1">
              <a:off x="4880" y="2366"/>
              <a:ext cx="1" cy="1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 name="Line 51"/>
            <p:cNvSpPr>
              <a:spLocks noChangeShapeType="1"/>
            </p:cNvSpPr>
            <p:nvPr/>
          </p:nvSpPr>
          <p:spPr bwMode="auto">
            <a:xfrm flipV="1">
              <a:off x="4998" y="2366"/>
              <a:ext cx="1" cy="1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2" name="Line 52"/>
            <p:cNvSpPr>
              <a:spLocks noChangeShapeType="1"/>
            </p:cNvSpPr>
            <p:nvPr/>
          </p:nvSpPr>
          <p:spPr bwMode="auto">
            <a:xfrm flipV="1">
              <a:off x="5119" y="2366"/>
              <a:ext cx="1" cy="1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3" name="Line 53"/>
            <p:cNvSpPr>
              <a:spLocks noChangeShapeType="1"/>
            </p:cNvSpPr>
            <p:nvPr/>
          </p:nvSpPr>
          <p:spPr bwMode="auto">
            <a:xfrm flipV="1">
              <a:off x="5240" y="2366"/>
              <a:ext cx="1" cy="1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 name="Line 54"/>
            <p:cNvSpPr>
              <a:spLocks noChangeShapeType="1"/>
            </p:cNvSpPr>
            <p:nvPr/>
          </p:nvSpPr>
          <p:spPr bwMode="auto">
            <a:xfrm flipV="1">
              <a:off x="5358" y="2366"/>
              <a:ext cx="1" cy="1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 name="Line 55"/>
            <p:cNvSpPr>
              <a:spLocks noChangeShapeType="1"/>
            </p:cNvSpPr>
            <p:nvPr/>
          </p:nvSpPr>
          <p:spPr bwMode="auto">
            <a:xfrm flipV="1">
              <a:off x="5479" y="2366"/>
              <a:ext cx="1" cy="1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6" name="Freeform 56"/>
            <p:cNvSpPr>
              <a:spLocks/>
            </p:cNvSpPr>
            <p:nvPr/>
          </p:nvSpPr>
          <p:spPr bwMode="auto">
            <a:xfrm>
              <a:off x="4609" y="1930"/>
              <a:ext cx="57" cy="59"/>
            </a:xfrm>
            <a:custGeom>
              <a:avLst/>
              <a:gdLst>
                <a:gd name="T0" fmla="*/ 29 w 57"/>
                <a:gd name="T1" fmla="*/ 0 h 59"/>
                <a:gd name="T2" fmla="*/ 57 w 57"/>
                <a:gd name="T3" fmla="*/ 30 h 59"/>
                <a:gd name="T4" fmla="*/ 29 w 57"/>
                <a:gd name="T5" fmla="*/ 59 h 59"/>
                <a:gd name="T6" fmla="*/ 0 w 57"/>
                <a:gd name="T7" fmla="*/ 30 h 59"/>
                <a:gd name="T8" fmla="*/ 29 w 57"/>
                <a:gd name="T9" fmla="*/ 0 h 59"/>
                <a:gd name="T10" fmla="*/ 0 60000 65536"/>
                <a:gd name="T11" fmla="*/ 0 60000 65536"/>
                <a:gd name="T12" fmla="*/ 0 60000 65536"/>
                <a:gd name="T13" fmla="*/ 0 60000 65536"/>
                <a:gd name="T14" fmla="*/ 0 60000 65536"/>
                <a:gd name="T15" fmla="*/ 0 w 57"/>
                <a:gd name="T16" fmla="*/ 0 h 59"/>
                <a:gd name="T17" fmla="*/ 57 w 57"/>
                <a:gd name="T18" fmla="*/ 59 h 59"/>
              </a:gdLst>
              <a:ahLst/>
              <a:cxnLst>
                <a:cxn ang="T10">
                  <a:pos x="T0" y="T1"/>
                </a:cxn>
                <a:cxn ang="T11">
                  <a:pos x="T2" y="T3"/>
                </a:cxn>
                <a:cxn ang="T12">
                  <a:pos x="T4" y="T5"/>
                </a:cxn>
                <a:cxn ang="T13">
                  <a:pos x="T6" y="T7"/>
                </a:cxn>
                <a:cxn ang="T14">
                  <a:pos x="T8" y="T9"/>
                </a:cxn>
              </a:cxnLst>
              <a:rect l="T15" t="T16" r="T17" b="T18"/>
              <a:pathLst>
                <a:path w="57" h="59">
                  <a:moveTo>
                    <a:pt x="29" y="0"/>
                  </a:moveTo>
                  <a:lnTo>
                    <a:pt x="57" y="30"/>
                  </a:lnTo>
                  <a:lnTo>
                    <a:pt x="29" y="59"/>
                  </a:lnTo>
                  <a:lnTo>
                    <a:pt x="0" y="30"/>
                  </a:lnTo>
                  <a:lnTo>
                    <a:pt x="29" y="0"/>
                  </a:lnTo>
                  <a:close/>
                </a:path>
              </a:pathLst>
            </a:custGeom>
            <a:solidFill>
              <a:srgbClr val="00FFFF"/>
            </a:solidFill>
            <a:ln w="6350">
              <a:solidFill>
                <a:srgbClr val="000080"/>
              </a:solidFill>
              <a:round/>
              <a:headEnd/>
              <a:tailEnd/>
            </a:ln>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eaLnBrk="1" hangingPunct="1"/>
              <a:endParaRPr lang="en-US" altLang="en-US"/>
            </a:p>
          </p:txBody>
        </p:sp>
        <p:sp>
          <p:nvSpPr>
            <p:cNvPr id="57" name="Freeform 57"/>
            <p:cNvSpPr>
              <a:spLocks/>
            </p:cNvSpPr>
            <p:nvPr/>
          </p:nvSpPr>
          <p:spPr bwMode="auto">
            <a:xfrm>
              <a:off x="4609" y="1731"/>
              <a:ext cx="57" cy="59"/>
            </a:xfrm>
            <a:custGeom>
              <a:avLst/>
              <a:gdLst>
                <a:gd name="T0" fmla="*/ 29 w 57"/>
                <a:gd name="T1" fmla="*/ 0 h 59"/>
                <a:gd name="T2" fmla="*/ 57 w 57"/>
                <a:gd name="T3" fmla="*/ 29 h 59"/>
                <a:gd name="T4" fmla="*/ 29 w 57"/>
                <a:gd name="T5" fmla="*/ 59 h 59"/>
                <a:gd name="T6" fmla="*/ 0 w 57"/>
                <a:gd name="T7" fmla="*/ 29 h 59"/>
                <a:gd name="T8" fmla="*/ 29 w 57"/>
                <a:gd name="T9" fmla="*/ 0 h 59"/>
                <a:gd name="T10" fmla="*/ 0 60000 65536"/>
                <a:gd name="T11" fmla="*/ 0 60000 65536"/>
                <a:gd name="T12" fmla="*/ 0 60000 65536"/>
                <a:gd name="T13" fmla="*/ 0 60000 65536"/>
                <a:gd name="T14" fmla="*/ 0 60000 65536"/>
                <a:gd name="T15" fmla="*/ 0 w 57"/>
                <a:gd name="T16" fmla="*/ 0 h 59"/>
                <a:gd name="T17" fmla="*/ 57 w 57"/>
                <a:gd name="T18" fmla="*/ 59 h 59"/>
              </a:gdLst>
              <a:ahLst/>
              <a:cxnLst>
                <a:cxn ang="T10">
                  <a:pos x="T0" y="T1"/>
                </a:cxn>
                <a:cxn ang="T11">
                  <a:pos x="T2" y="T3"/>
                </a:cxn>
                <a:cxn ang="T12">
                  <a:pos x="T4" y="T5"/>
                </a:cxn>
                <a:cxn ang="T13">
                  <a:pos x="T6" y="T7"/>
                </a:cxn>
                <a:cxn ang="T14">
                  <a:pos x="T8" y="T9"/>
                </a:cxn>
              </a:cxnLst>
              <a:rect l="T15" t="T16" r="T17" b="T18"/>
              <a:pathLst>
                <a:path w="57" h="59">
                  <a:moveTo>
                    <a:pt x="29" y="0"/>
                  </a:moveTo>
                  <a:lnTo>
                    <a:pt x="57" y="29"/>
                  </a:lnTo>
                  <a:lnTo>
                    <a:pt x="29" y="59"/>
                  </a:lnTo>
                  <a:lnTo>
                    <a:pt x="0" y="29"/>
                  </a:lnTo>
                  <a:lnTo>
                    <a:pt x="29" y="0"/>
                  </a:lnTo>
                  <a:close/>
                </a:path>
              </a:pathLst>
            </a:custGeom>
            <a:solidFill>
              <a:srgbClr val="00FFFF"/>
            </a:solidFill>
            <a:ln w="6350">
              <a:solidFill>
                <a:srgbClr val="000080"/>
              </a:solidFill>
              <a:round/>
              <a:headEnd/>
              <a:tailEnd/>
            </a:ln>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eaLnBrk="1" hangingPunct="1"/>
              <a:endParaRPr lang="en-US" altLang="en-US"/>
            </a:p>
          </p:txBody>
        </p:sp>
        <p:sp>
          <p:nvSpPr>
            <p:cNvPr id="58" name="Freeform 58"/>
            <p:cNvSpPr>
              <a:spLocks/>
            </p:cNvSpPr>
            <p:nvPr/>
          </p:nvSpPr>
          <p:spPr bwMode="auto">
            <a:xfrm>
              <a:off x="5091" y="2032"/>
              <a:ext cx="56" cy="59"/>
            </a:xfrm>
            <a:custGeom>
              <a:avLst/>
              <a:gdLst>
                <a:gd name="T0" fmla="*/ 28 w 56"/>
                <a:gd name="T1" fmla="*/ 0 h 59"/>
                <a:gd name="T2" fmla="*/ 56 w 56"/>
                <a:gd name="T3" fmla="*/ 29 h 59"/>
                <a:gd name="T4" fmla="*/ 28 w 56"/>
                <a:gd name="T5" fmla="*/ 59 h 59"/>
                <a:gd name="T6" fmla="*/ 0 w 56"/>
                <a:gd name="T7" fmla="*/ 29 h 59"/>
                <a:gd name="T8" fmla="*/ 28 w 56"/>
                <a:gd name="T9" fmla="*/ 0 h 59"/>
                <a:gd name="T10" fmla="*/ 0 60000 65536"/>
                <a:gd name="T11" fmla="*/ 0 60000 65536"/>
                <a:gd name="T12" fmla="*/ 0 60000 65536"/>
                <a:gd name="T13" fmla="*/ 0 60000 65536"/>
                <a:gd name="T14" fmla="*/ 0 60000 65536"/>
                <a:gd name="T15" fmla="*/ 0 w 56"/>
                <a:gd name="T16" fmla="*/ 0 h 59"/>
                <a:gd name="T17" fmla="*/ 56 w 56"/>
                <a:gd name="T18" fmla="*/ 59 h 59"/>
              </a:gdLst>
              <a:ahLst/>
              <a:cxnLst>
                <a:cxn ang="T10">
                  <a:pos x="T0" y="T1"/>
                </a:cxn>
                <a:cxn ang="T11">
                  <a:pos x="T2" y="T3"/>
                </a:cxn>
                <a:cxn ang="T12">
                  <a:pos x="T4" y="T5"/>
                </a:cxn>
                <a:cxn ang="T13">
                  <a:pos x="T6" y="T7"/>
                </a:cxn>
                <a:cxn ang="T14">
                  <a:pos x="T8" y="T9"/>
                </a:cxn>
              </a:cxnLst>
              <a:rect l="T15" t="T16" r="T17" b="T18"/>
              <a:pathLst>
                <a:path w="56" h="59">
                  <a:moveTo>
                    <a:pt x="28" y="0"/>
                  </a:moveTo>
                  <a:lnTo>
                    <a:pt x="56" y="29"/>
                  </a:lnTo>
                  <a:lnTo>
                    <a:pt x="28" y="59"/>
                  </a:lnTo>
                  <a:lnTo>
                    <a:pt x="0" y="29"/>
                  </a:lnTo>
                  <a:lnTo>
                    <a:pt x="28" y="0"/>
                  </a:lnTo>
                  <a:close/>
                </a:path>
              </a:pathLst>
            </a:custGeom>
            <a:solidFill>
              <a:srgbClr val="000080"/>
            </a:solidFill>
            <a:ln w="6350">
              <a:solidFill>
                <a:srgbClr val="000080"/>
              </a:solidFill>
              <a:round/>
              <a:headEnd/>
              <a:tailEnd/>
            </a:ln>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eaLnBrk="1" hangingPunct="1"/>
              <a:endParaRPr lang="en-US" altLang="en-US"/>
            </a:p>
          </p:txBody>
        </p:sp>
        <p:sp>
          <p:nvSpPr>
            <p:cNvPr id="59" name="Freeform 59"/>
            <p:cNvSpPr>
              <a:spLocks/>
            </p:cNvSpPr>
            <p:nvPr/>
          </p:nvSpPr>
          <p:spPr bwMode="auto">
            <a:xfrm>
              <a:off x="4731" y="1629"/>
              <a:ext cx="56" cy="59"/>
            </a:xfrm>
            <a:custGeom>
              <a:avLst/>
              <a:gdLst>
                <a:gd name="T0" fmla="*/ 28 w 56"/>
                <a:gd name="T1" fmla="*/ 0 h 59"/>
                <a:gd name="T2" fmla="*/ 56 w 56"/>
                <a:gd name="T3" fmla="*/ 30 h 59"/>
                <a:gd name="T4" fmla="*/ 28 w 56"/>
                <a:gd name="T5" fmla="*/ 59 h 59"/>
                <a:gd name="T6" fmla="*/ 0 w 56"/>
                <a:gd name="T7" fmla="*/ 30 h 59"/>
                <a:gd name="T8" fmla="*/ 28 w 56"/>
                <a:gd name="T9" fmla="*/ 0 h 59"/>
                <a:gd name="T10" fmla="*/ 0 60000 65536"/>
                <a:gd name="T11" fmla="*/ 0 60000 65536"/>
                <a:gd name="T12" fmla="*/ 0 60000 65536"/>
                <a:gd name="T13" fmla="*/ 0 60000 65536"/>
                <a:gd name="T14" fmla="*/ 0 60000 65536"/>
                <a:gd name="T15" fmla="*/ 0 w 56"/>
                <a:gd name="T16" fmla="*/ 0 h 59"/>
                <a:gd name="T17" fmla="*/ 56 w 56"/>
                <a:gd name="T18" fmla="*/ 59 h 59"/>
              </a:gdLst>
              <a:ahLst/>
              <a:cxnLst>
                <a:cxn ang="T10">
                  <a:pos x="T0" y="T1"/>
                </a:cxn>
                <a:cxn ang="T11">
                  <a:pos x="T2" y="T3"/>
                </a:cxn>
                <a:cxn ang="T12">
                  <a:pos x="T4" y="T5"/>
                </a:cxn>
                <a:cxn ang="T13">
                  <a:pos x="T6" y="T7"/>
                </a:cxn>
                <a:cxn ang="T14">
                  <a:pos x="T8" y="T9"/>
                </a:cxn>
              </a:cxnLst>
              <a:rect l="T15" t="T16" r="T17" b="T18"/>
              <a:pathLst>
                <a:path w="56" h="59">
                  <a:moveTo>
                    <a:pt x="28" y="0"/>
                  </a:moveTo>
                  <a:lnTo>
                    <a:pt x="56" y="30"/>
                  </a:lnTo>
                  <a:lnTo>
                    <a:pt x="28" y="59"/>
                  </a:lnTo>
                  <a:lnTo>
                    <a:pt x="0" y="30"/>
                  </a:lnTo>
                  <a:lnTo>
                    <a:pt x="28" y="0"/>
                  </a:lnTo>
                  <a:close/>
                </a:path>
              </a:pathLst>
            </a:custGeom>
            <a:solidFill>
              <a:srgbClr val="00FFFF"/>
            </a:solidFill>
            <a:ln w="6350">
              <a:solidFill>
                <a:srgbClr val="000080"/>
              </a:solidFill>
              <a:round/>
              <a:headEnd/>
              <a:tailEnd/>
            </a:ln>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eaLnBrk="1" hangingPunct="1"/>
              <a:endParaRPr lang="en-US" altLang="en-US"/>
            </a:p>
          </p:txBody>
        </p:sp>
        <p:sp>
          <p:nvSpPr>
            <p:cNvPr id="60" name="Freeform 60"/>
            <p:cNvSpPr>
              <a:spLocks/>
            </p:cNvSpPr>
            <p:nvPr/>
          </p:nvSpPr>
          <p:spPr bwMode="auto">
            <a:xfrm>
              <a:off x="4609" y="1528"/>
              <a:ext cx="57" cy="59"/>
            </a:xfrm>
            <a:custGeom>
              <a:avLst/>
              <a:gdLst>
                <a:gd name="T0" fmla="*/ 29 w 57"/>
                <a:gd name="T1" fmla="*/ 0 h 59"/>
                <a:gd name="T2" fmla="*/ 57 w 57"/>
                <a:gd name="T3" fmla="*/ 29 h 59"/>
                <a:gd name="T4" fmla="*/ 29 w 57"/>
                <a:gd name="T5" fmla="*/ 59 h 59"/>
                <a:gd name="T6" fmla="*/ 0 w 57"/>
                <a:gd name="T7" fmla="*/ 29 h 59"/>
                <a:gd name="T8" fmla="*/ 29 w 57"/>
                <a:gd name="T9" fmla="*/ 0 h 59"/>
                <a:gd name="T10" fmla="*/ 0 60000 65536"/>
                <a:gd name="T11" fmla="*/ 0 60000 65536"/>
                <a:gd name="T12" fmla="*/ 0 60000 65536"/>
                <a:gd name="T13" fmla="*/ 0 60000 65536"/>
                <a:gd name="T14" fmla="*/ 0 60000 65536"/>
                <a:gd name="T15" fmla="*/ 0 w 57"/>
                <a:gd name="T16" fmla="*/ 0 h 59"/>
                <a:gd name="T17" fmla="*/ 57 w 57"/>
                <a:gd name="T18" fmla="*/ 59 h 59"/>
              </a:gdLst>
              <a:ahLst/>
              <a:cxnLst>
                <a:cxn ang="T10">
                  <a:pos x="T0" y="T1"/>
                </a:cxn>
                <a:cxn ang="T11">
                  <a:pos x="T2" y="T3"/>
                </a:cxn>
                <a:cxn ang="T12">
                  <a:pos x="T4" y="T5"/>
                </a:cxn>
                <a:cxn ang="T13">
                  <a:pos x="T6" y="T7"/>
                </a:cxn>
                <a:cxn ang="T14">
                  <a:pos x="T8" y="T9"/>
                </a:cxn>
              </a:cxnLst>
              <a:rect l="T15" t="T16" r="T17" b="T18"/>
              <a:pathLst>
                <a:path w="57" h="59">
                  <a:moveTo>
                    <a:pt x="29" y="0"/>
                  </a:moveTo>
                  <a:lnTo>
                    <a:pt x="57" y="29"/>
                  </a:lnTo>
                  <a:lnTo>
                    <a:pt x="29" y="59"/>
                  </a:lnTo>
                  <a:lnTo>
                    <a:pt x="0" y="29"/>
                  </a:lnTo>
                  <a:lnTo>
                    <a:pt x="29" y="0"/>
                  </a:lnTo>
                  <a:close/>
                </a:path>
              </a:pathLst>
            </a:custGeom>
            <a:solidFill>
              <a:srgbClr val="00FFFF"/>
            </a:solidFill>
            <a:ln w="6350">
              <a:solidFill>
                <a:srgbClr val="000080"/>
              </a:solidFill>
              <a:round/>
              <a:headEnd/>
              <a:tailEnd/>
            </a:ln>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eaLnBrk="1" hangingPunct="1"/>
              <a:endParaRPr lang="en-US" altLang="en-US"/>
            </a:p>
          </p:txBody>
        </p:sp>
        <p:sp>
          <p:nvSpPr>
            <p:cNvPr id="61" name="Freeform 61"/>
            <p:cNvSpPr>
              <a:spLocks/>
            </p:cNvSpPr>
            <p:nvPr/>
          </p:nvSpPr>
          <p:spPr bwMode="auto">
            <a:xfrm>
              <a:off x="5212" y="1832"/>
              <a:ext cx="57" cy="60"/>
            </a:xfrm>
            <a:custGeom>
              <a:avLst/>
              <a:gdLst>
                <a:gd name="T0" fmla="*/ 28 w 57"/>
                <a:gd name="T1" fmla="*/ 0 h 60"/>
                <a:gd name="T2" fmla="*/ 57 w 57"/>
                <a:gd name="T3" fmla="*/ 30 h 60"/>
                <a:gd name="T4" fmla="*/ 28 w 57"/>
                <a:gd name="T5" fmla="*/ 60 h 60"/>
                <a:gd name="T6" fmla="*/ 0 w 57"/>
                <a:gd name="T7" fmla="*/ 30 h 60"/>
                <a:gd name="T8" fmla="*/ 28 w 57"/>
                <a:gd name="T9" fmla="*/ 0 h 60"/>
                <a:gd name="T10" fmla="*/ 0 60000 65536"/>
                <a:gd name="T11" fmla="*/ 0 60000 65536"/>
                <a:gd name="T12" fmla="*/ 0 60000 65536"/>
                <a:gd name="T13" fmla="*/ 0 60000 65536"/>
                <a:gd name="T14" fmla="*/ 0 60000 65536"/>
                <a:gd name="T15" fmla="*/ 0 w 57"/>
                <a:gd name="T16" fmla="*/ 0 h 60"/>
                <a:gd name="T17" fmla="*/ 57 w 57"/>
                <a:gd name="T18" fmla="*/ 60 h 60"/>
              </a:gdLst>
              <a:ahLst/>
              <a:cxnLst>
                <a:cxn ang="T10">
                  <a:pos x="T0" y="T1"/>
                </a:cxn>
                <a:cxn ang="T11">
                  <a:pos x="T2" y="T3"/>
                </a:cxn>
                <a:cxn ang="T12">
                  <a:pos x="T4" y="T5"/>
                </a:cxn>
                <a:cxn ang="T13">
                  <a:pos x="T6" y="T7"/>
                </a:cxn>
                <a:cxn ang="T14">
                  <a:pos x="T8" y="T9"/>
                </a:cxn>
              </a:cxnLst>
              <a:rect l="T15" t="T16" r="T17" b="T18"/>
              <a:pathLst>
                <a:path w="57" h="60">
                  <a:moveTo>
                    <a:pt x="28" y="0"/>
                  </a:moveTo>
                  <a:lnTo>
                    <a:pt x="57" y="30"/>
                  </a:lnTo>
                  <a:lnTo>
                    <a:pt x="28" y="60"/>
                  </a:lnTo>
                  <a:lnTo>
                    <a:pt x="0" y="30"/>
                  </a:lnTo>
                  <a:lnTo>
                    <a:pt x="28" y="0"/>
                  </a:lnTo>
                  <a:close/>
                </a:path>
              </a:pathLst>
            </a:custGeom>
            <a:solidFill>
              <a:srgbClr val="000080"/>
            </a:solidFill>
            <a:ln w="6350">
              <a:solidFill>
                <a:srgbClr val="000080"/>
              </a:solidFill>
              <a:round/>
              <a:headEnd/>
              <a:tailEnd/>
            </a:ln>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eaLnBrk="1" hangingPunct="1"/>
              <a:endParaRPr lang="en-US" altLang="en-US"/>
            </a:p>
          </p:txBody>
        </p:sp>
        <p:sp>
          <p:nvSpPr>
            <p:cNvPr id="62" name="Freeform 62"/>
            <p:cNvSpPr>
              <a:spLocks/>
            </p:cNvSpPr>
            <p:nvPr/>
          </p:nvSpPr>
          <p:spPr bwMode="auto">
            <a:xfrm>
              <a:off x="4731" y="1832"/>
              <a:ext cx="56" cy="60"/>
            </a:xfrm>
            <a:custGeom>
              <a:avLst/>
              <a:gdLst>
                <a:gd name="T0" fmla="*/ 28 w 56"/>
                <a:gd name="T1" fmla="*/ 0 h 60"/>
                <a:gd name="T2" fmla="*/ 56 w 56"/>
                <a:gd name="T3" fmla="*/ 30 h 60"/>
                <a:gd name="T4" fmla="*/ 28 w 56"/>
                <a:gd name="T5" fmla="*/ 60 h 60"/>
                <a:gd name="T6" fmla="*/ 0 w 56"/>
                <a:gd name="T7" fmla="*/ 30 h 60"/>
                <a:gd name="T8" fmla="*/ 28 w 56"/>
                <a:gd name="T9" fmla="*/ 0 h 60"/>
                <a:gd name="T10" fmla="*/ 0 60000 65536"/>
                <a:gd name="T11" fmla="*/ 0 60000 65536"/>
                <a:gd name="T12" fmla="*/ 0 60000 65536"/>
                <a:gd name="T13" fmla="*/ 0 60000 65536"/>
                <a:gd name="T14" fmla="*/ 0 60000 65536"/>
                <a:gd name="T15" fmla="*/ 0 w 56"/>
                <a:gd name="T16" fmla="*/ 0 h 60"/>
                <a:gd name="T17" fmla="*/ 56 w 56"/>
                <a:gd name="T18" fmla="*/ 60 h 60"/>
              </a:gdLst>
              <a:ahLst/>
              <a:cxnLst>
                <a:cxn ang="T10">
                  <a:pos x="T0" y="T1"/>
                </a:cxn>
                <a:cxn ang="T11">
                  <a:pos x="T2" y="T3"/>
                </a:cxn>
                <a:cxn ang="T12">
                  <a:pos x="T4" y="T5"/>
                </a:cxn>
                <a:cxn ang="T13">
                  <a:pos x="T6" y="T7"/>
                </a:cxn>
                <a:cxn ang="T14">
                  <a:pos x="T8" y="T9"/>
                </a:cxn>
              </a:cxnLst>
              <a:rect l="T15" t="T16" r="T17" b="T18"/>
              <a:pathLst>
                <a:path w="56" h="60">
                  <a:moveTo>
                    <a:pt x="28" y="0"/>
                  </a:moveTo>
                  <a:lnTo>
                    <a:pt x="56" y="30"/>
                  </a:lnTo>
                  <a:lnTo>
                    <a:pt x="28" y="60"/>
                  </a:lnTo>
                  <a:lnTo>
                    <a:pt x="0" y="30"/>
                  </a:lnTo>
                  <a:lnTo>
                    <a:pt x="28" y="0"/>
                  </a:lnTo>
                  <a:close/>
                </a:path>
              </a:pathLst>
            </a:custGeom>
            <a:solidFill>
              <a:srgbClr val="00FFFF"/>
            </a:solidFill>
            <a:ln w="6350">
              <a:solidFill>
                <a:srgbClr val="000080"/>
              </a:solidFill>
              <a:round/>
              <a:headEnd/>
              <a:tailEnd/>
            </a:ln>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eaLnBrk="1" hangingPunct="1"/>
              <a:endParaRPr lang="en-US" altLang="en-US"/>
            </a:p>
          </p:txBody>
        </p:sp>
        <p:sp>
          <p:nvSpPr>
            <p:cNvPr id="63" name="Freeform 63"/>
            <p:cNvSpPr>
              <a:spLocks/>
            </p:cNvSpPr>
            <p:nvPr/>
          </p:nvSpPr>
          <p:spPr bwMode="auto">
            <a:xfrm>
              <a:off x="4852" y="2235"/>
              <a:ext cx="57" cy="59"/>
            </a:xfrm>
            <a:custGeom>
              <a:avLst/>
              <a:gdLst>
                <a:gd name="T0" fmla="*/ 28 w 57"/>
                <a:gd name="T1" fmla="*/ 0 h 59"/>
                <a:gd name="T2" fmla="*/ 57 w 57"/>
                <a:gd name="T3" fmla="*/ 29 h 59"/>
                <a:gd name="T4" fmla="*/ 28 w 57"/>
                <a:gd name="T5" fmla="*/ 59 h 59"/>
                <a:gd name="T6" fmla="*/ 0 w 57"/>
                <a:gd name="T7" fmla="*/ 29 h 59"/>
                <a:gd name="T8" fmla="*/ 28 w 57"/>
                <a:gd name="T9" fmla="*/ 0 h 59"/>
                <a:gd name="T10" fmla="*/ 0 60000 65536"/>
                <a:gd name="T11" fmla="*/ 0 60000 65536"/>
                <a:gd name="T12" fmla="*/ 0 60000 65536"/>
                <a:gd name="T13" fmla="*/ 0 60000 65536"/>
                <a:gd name="T14" fmla="*/ 0 60000 65536"/>
                <a:gd name="T15" fmla="*/ 0 w 57"/>
                <a:gd name="T16" fmla="*/ 0 h 59"/>
                <a:gd name="T17" fmla="*/ 57 w 57"/>
                <a:gd name="T18" fmla="*/ 59 h 59"/>
              </a:gdLst>
              <a:ahLst/>
              <a:cxnLst>
                <a:cxn ang="T10">
                  <a:pos x="T0" y="T1"/>
                </a:cxn>
                <a:cxn ang="T11">
                  <a:pos x="T2" y="T3"/>
                </a:cxn>
                <a:cxn ang="T12">
                  <a:pos x="T4" y="T5"/>
                </a:cxn>
                <a:cxn ang="T13">
                  <a:pos x="T6" y="T7"/>
                </a:cxn>
                <a:cxn ang="T14">
                  <a:pos x="T8" y="T9"/>
                </a:cxn>
              </a:cxnLst>
              <a:rect l="T15" t="T16" r="T17" b="T18"/>
              <a:pathLst>
                <a:path w="57" h="59">
                  <a:moveTo>
                    <a:pt x="28" y="0"/>
                  </a:moveTo>
                  <a:lnTo>
                    <a:pt x="57" y="29"/>
                  </a:lnTo>
                  <a:lnTo>
                    <a:pt x="28" y="59"/>
                  </a:lnTo>
                  <a:lnTo>
                    <a:pt x="0" y="29"/>
                  </a:lnTo>
                  <a:lnTo>
                    <a:pt x="28" y="0"/>
                  </a:lnTo>
                  <a:close/>
                </a:path>
              </a:pathLst>
            </a:custGeom>
            <a:solidFill>
              <a:srgbClr val="00FFFF"/>
            </a:solidFill>
            <a:ln w="6350">
              <a:solidFill>
                <a:srgbClr val="000080"/>
              </a:solidFill>
              <a:round/>
              <a:headEnd/>
              <a:tailEnd/>
            </a:ln>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eaLnBrk="1" hangingPunct="1"/>
              <a:endParaRPr lang="en-US" altLang="en-US"/>
            </a:p>
          </p:txBody>
        </p:sp>
        <p:sp>
          <p:nvSpPr>
            <p:cNvPr id="64" name="Freeform 64"/>
            <p:cNvSpPr>
              <a:spLocks/>
            </p:cNvSpPr>
            <p:nvPr/>
          </p:nvSpPr>
          <p:spPr bwMode="auto">
            <a:xfrm>
              <a:off x="5091" y="1930"/>
              <a:ext cx="56" cy="59"/>
            </a:xfrm>
            <a:custGeom>
              <a:avLst/>
              <a:gdLst>
                <a:gd name="T0" fmla="*/ 28 w 56"/>
                <a:gd name="T1" fmla="*/ 0 h 59"/>
                <a:gd name="T2" fmla="*/ 56 w 56"/>
                <a:gd name="T3" fmla="*/ 30 h 59"/>
                <a:gd name="T4" fmla="*/ 28 w 56"/>
                <a:gd name="T5" fmla="*/ 59 h 59"/>
                <a:gd name="T6" fmla="*/ 0 w 56"/>
                <a:gd name="T7" fmla="*/ 30 h 59"/>
                <a:gd name="T8" fmla="*/ 28 w 56"/>
                <a:gd name="T9" fmla="*/ 0 h 59"/>
                <a:gd name="T10" fmla="*/ 0 60000 65536"/>
                <a:gd name="T11" fmla="*/ 0 60000 65536"/>
                <a:gd name="T12" fmla="*/ 0 60000 65536"/>
                <a:gd name="T13" fmla="*/ 0 60000 65536"/>
                <a:gd name="T14" fmla="*/ 0 60000 65536"/>
                <a:gd name="T15" fmla="*/ 0 w 56"/>
                <a:gd name="T16" fmla="*/ 0 h 59"/>
                <a:gd name="T17" fmla="*/ 56 w 56"/>
                <a:gd name="T18" fmla="*/ 59 h 59"/>
              </a:gdLst>
              <a:ahLst/>
              <a:cxnLst>
                <a:cxn ang="T10">
                  <a:pos x="T0" y="T1"/>
                </a:cxn>
                <a:cxn ang="T11">
                  <a:pos x="T2" y="T3"/>
                </a:cxn>
                <a:cxn ang="T12">
                  <a:pos x="T4" y="T5"/>
                </a:cxn>
                <a:cxn ang="T13">
                  <a:pos x="T6" y="T7"/>
                </a:cxn>
                <a:cxn ang="T14">
                  <a:pos x="T8" y="T9"/>
                </a:cxn>
              </a:cxnLst>
              <a:rect l="T15" t="T16" r="T17" b="T18"/>
              <a:pathLst>
                <a:path w="56" h="59">
                  <a:moveTo>
                    <a:pt x="28" y="0"/>
                  </a:moveTo>
                  <a:lnTo>
                    <a:pt x="56" y="30"/>
                  </a:lnTo>
                  <a:lnTo>
                    <a:pt x="28" y="59"/>
                  </a:lnTo>
                  <a:lnTo>
                    <a:pt x="0" y="30"/>
                  </a:lnTo>
                  <a:lnTo>
                    <a:pt x="28" y="0"/>
                  </a:lnTo>
                  <a:close/>
                </a:path>
              </a:pathLst>
            </a:custGeom>
            <a:solidFill>
              <a:srgbClr val="000080"/>
            </a:solidFill>
            <a:ln w="6350">
              <a:solidFill>
                <a:srgbClr val="000080"/>
              </a:solidFill>
              <a:round/>
              <a:headEnd/>
              <a:tailEnd/>
            </a:ln>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eaLnBrk="1" hangingPunct="1"/>
              <a:endParaRPr lang="en-US" altLang="en-US"/>
            </a:p>
          </p:txBody>
        </p:sp>
        <p:sp>
          <p:nvSpPr>
            <p:cNvPr id="65" name="Freeform 65"/>
            <p:cNvSpPr>
              <a:spLocks/>
            </p:cNvSpPr>
            <p:nvPr/>
          </p:nvSpPr>
          <p:spPr bwMode="auto">
            <a:xfrm>
              <a:off x="4852" y="1832"/>
              <a:ext cx="57" cy="60"/>
            </a:xfrm>
            <a:custGeom>
              <a:avLst/>
              <a:gdLst>
                <a:gd name="T0" fmla="*/ 28 w 57"/>
                <a:gd name="T1" fmla="*/ 0 h 60"/>
                <a:gd name="T2" fmla="*/ 57 w 57"/>
                <a:gd name="T3" fmla="*/ 30 h 60"/>
                <a:gd name="T4" fmla="*/ 28 w 57"/>
                <a:gd name="T5" fmla="*/ 60 h 60"/>
                <a:gd name="T6" fmla="*/ 0 w 57"/>
                <a:gd name="T7" fmla="*/ 30 h 60"/>
                <a:gd name="T8" fmla="*/ 28 w 57"/>
                <a:gd name="T9" fmla="*/ 0 h 60"/>
                <a:gd name="T10" fmla="*/ 0 60000 65536"/>
                <a:gd name="T11" fmla="*/ 0 60000 65536"/>
                <a:gd name="T12" fmla="*/ 0 60000 65536"/>
                <a:gd name="T13" fmla="*/ 0 60000 65536"/>
                <a:gd name="T14" fmla="*/ 0 60000 65536"/>
                <a:gd name="T15" fmla="*/ 0 w 57"/>
                <a:gd name="T16" fmla="*/ 0 h 60"/>
                <a:gd name="T17" fmla="*/ 57 w 57"/>
                <a:gd name="T18" fmla="*/ 60 h 60"/>
              </a:gdLst>
              <a:ahLst/>
              <a:cxnLst>
                <a:cxn ang="T10">
                  <a:pos x="T0" y="T1"/>
                </a:cxn>
                <a:cxn ang="T11">
                  <a:pos x="T2" y="T3"/>
                </a:cxn>
                <a:cxn ang="T12">
                  <a:pos x="T4" y="T5"/>
                </a:cxn>
                <a:cxn ang="T13">
                  <a:pos x="T6" y="T7"/>
                </a:cxn>
                <a:cxn ang="T14">
                  <a:pos x="T8" y="T9"/>
                </a:cxn>
              </a:cxnLst>
              <a:rect l="T15" t="T16" r="T17" b="T18"/>
              <a:pathLst>
                <a:path w="57" h="60">
                  <a:moveTo>
                    <a:pt x="28" y="0"/>
                  </a:moveTo>
                  <a:lnTo>
                    <a:pt x="57" y="30"/>
                  </a:lnTo>
                  <a:lnTo>
                    <a:pt x="28" y="60"/>
                  </a:lnTo>
                  <a:lnTo>
                    <a:pt x="0" y="30"/>
                  </a:lnTo>
                  <a:lnTo>
                    <a:pt x="28" y="0"/>
                  </a:lnTo>
                  <a:close/>
                </a:path>
              </a:pathLst>
            </a:custGeom>
            <a:solidFill>
              <a:srgbClr val="000080"/>
            </a:solidFill>
            <a:ln w="6350">
              <a:solidFill>
                <a:srgbClr val="000080"/>
              </a:solidFill>
              <a:round/>
              <a:headEnd/>
              <a:tailEnd/>
            </a:ln>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eaLnBrk="1" hangingPunct="1"/>
              <a:endParaRPr lang="en-US" altLang="en-US"/>
            </a:p>
          </p:txBody>
        </p:sp>
        <p:sp>
          <p:nvSpPr>
            <p:cNvPr id="66" name="Oval 66"/>
            <p:cNvSpPr>
              <a:spLocks noChangeArrowheads="1"/>
            </p:cNvSpPr>
            <p:nvPr/>
          </p:nvSpPr>
          <p:spPr bwMode="auto">
            <a:xfrm>
              <a:off x="4686" y="1811"/>
              <a:ext cx="53" cy="55"/>
            </a:xfrm>
            <a:prstGeom prst="ellipse">
              <a:avLst/>
            </a:prstGeom>
            <a:solidFill>
              <a:srgbClr val="FF0000"/>
            </a:solidFill>
            <a:ln w="6350">
              <a:solidFill>
                <a:srgbClr val="FF0000"/>
              </a:solidFill>
              <a:round/>
              <a:headEnd/>
              <a:tailEnd/>
            </a:ln>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eaLnBrk="1" hangingPunct="1"/>
              <a:endParaRPr lang="en-US" altLang="en-US"/>
            </a:p>
          </p:txBody>
        </p:sp>
        <p:sp>
          <p:nvSpPr>
            <p:cNvPr id="67" name="Oval 67"/>
            <p:cNvSpPr>
              <a:spLocks noChangeArrowheads="1"/>
            </p:cNvSpPr>
            <p:nvPr/>
          </p:nvSpPr>
          <p:spPr bwMode="auto">
            <a:xfrm>
              <a:off x="5054" y="1900"/>
              <a:ext cx="53" cy="55"/>
            </a:xfrm>
            <a:prstGeom prst="ellipse">
              <a:avLst/>
            </a:prstGeom>
            <a:solidFill>
              <a:srgbClr val="FF0000"/>
            </a:solidFill>
            <a:ln w="6350">
              <a:solidFill>
                <a:srgbClr val="FF0000"/>
              </a:solidFill>
              <a:round/>
              <a:headEnd/>
              <a:tailEnd/>
            </a:ln>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eaLnBrk="1" hangingPunct="1"/>
              <a:endParaRPr lang="en-US" altLang="en-US"/>
            </a:p>
          </p:txBody>
        </p:sp>
        <p:sp>
          <p:nvSpPr>
            <p:cNvPr id="68" name="Rectangle 68"/>
            <p:cNvSpPr>
              <a:spLocks noChangeArrowheads="1"/>
            </p:cNvSpPr>
            <p:nvPr/>
          </p:nvSpPr>
          <p:spPr bwMode="auto">
            <a:xfrm>
              <a:off x="4221" y="2336"/>
              <a:ext cx="44"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algn="l" eaLnBrk="1" hangingPunct="1"/>
              <a:r>
                <a:rPr lang="ko-KR" altLang="en-US" sz="600">
                  <a:solidFill>
                    <a:srgbClr val="000000"/>
                  </a:solidFill>
                  <a:latin typeface="Arial" pitchFamily="34" charset="0"/>
                  <a:ea typeface="굴림" pitchFamily="34" charset="-127"/>
                </a:rPr>
                <a:t>0</a:t>
              </a:r>
              <a:endParaRPr lang="ko-KR" altLang="en-US">
                <a:ea typeface="굴림" pitchFamily="34" charset="-127"/>
              </a:endParaRPr>
            </a:p>
          </p:txBody>
        </p:sp>
        <p:sp>
          <p:nvSpPr>
            <p:cNvPr id="69" name="Rectangle 69"/>
            <p:cNvSpPr>
              <a:spLocks noChangeArrowheads="1"/>
            </p:cNvSpPr>
            <p:nvPr/>
          </p:nvSpPr>
          <p:spPr bwMode="auto">
            <a:xfrm>
              <a:off x="4221" y="2235"/>
              <a:ext cx="44"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algn="l" eaLnBrk="1" hangingPunct="1"/>
              <a:r>
                <a:rPr lang="ko-KR" altLang="en-US" sz="600">
                  <a:solidFill>
                    <a:srgbClr val="000000"/>
                  </a:solidFill>
                  <a:latin typeface="Arial" pitchFamily="34" charset="0"/>
                  <a:ea typeface="굴림" pitchFamily="34" charset="-127"/>
                </a:rPr>
                <a:t>1</a:t>
              </a:r>
              <a:endParaRPr lang="ko-KR" altLang="en-US">
                <a:ea typeface="굴림" pitchFamily="34" charset="-127"/>
              </a:endParaRPr>
            </a:p>
          </p:txBody>
        </p:sp>
        <p:sp>
          <p:nvSpPr>
            <p:cNvPr id="70" name="Rectangle 70"/>
            <p:cNvSpPr>
              <a:spLocks noChangeArrowheads="1"/>
            </p:cNvSpPr>
            <p:nvPr/>
          </p:nvSpPr>
          <p:spPr bwMode="auto">
            <a:xfrm>
              <a:off x="4221" y="2133"/>
              <a:ext cx="44"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algn="l" eaLnBrk="1" hangingPunct="1"/>
              <a:r>
                <a:rPr lang="ko-KR" altLang="en-US" sz="600">
                  <a:solidFill>
                    <a:srgbClr val="000000"/>
                  </a:solidFill>
                  <a:latin typeface="Arial" pitchFamily="34" charset="0"/>
                  <a:ea typeface="굴림" pitchFamily="34" charset="-127"/>
                </a:rPr>
                <a:t>2</a:t>
              </a:r>
              <a:endParaRPr lang="ko-KR" altLang="en-US">
                <a:ea typeface="굴림" pitchFamily="34" charset="-127"/>
              </a:endParaRPr>
            </a:p>
          </p:txBody>
        </p:sp>
        <p:sp>
          <p:nvSpPr>
            <p:cNvPr id="71" name="Rectangle 71"/>
            <p:cNvSpPr>
              <a:spLocks noChangeArrowheads="1"/>
            </p:cNvSpPr>
            <p:nvPr/>
          </p:nvSpPr>
          <p:spPr bwMode="auto">
            <a:xfrm>
              <a:off x="4221" y="2032"/>
              <a:ext cx="44"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algn="l" eaLnBrk="1" hangingPunct="1"/>
              <a:r>
                <a:rPr lang="ko-KR" altLang="en-US" sz="600">
                  <a:solidFill>
                    <a:srgbClr val="000000"/>
                  </a:solidFill>
                  <a:latin typeface="Arial" pitchFamily="34" charset="0"/>
                  <a:ea typeface="굴림" pitchFamily="34" charset="-127"/>
                </a:rPr>
                <a:t>3</a:t>
              </a:r>
              <a:endParaRPr lang="ko-KR" altLang="en-US">
                <a:ea typeface="굴림" pitchFamily="34" charset="-127"/>
              </a:endParaRPr>
            </a:p>
          </p:txBody>
        </p:sp>
        <p:sp>
          <p:nvSpPr>
            <p:cNvPr id="72" name="Rectangle 72"/>
            <p:cNvSpPr>
              <a:spLocks noChangeArrowheads="1"/>
            </p:cNvSpPr>
            <p:nvPr/>
          </p:nvSpPr>
          <p:spPr bwMode="auto">
            <a:xfrm>
              <a:off x="4221" y="1930"/>
              <a:ext cx="44"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algn="l" eaLnBrk="1" hangingPunct="1"/>
              <a:r>
                <a:rPr lang="ko-KR" altLang="en-US" sz="600">
                  <a:solidFill>
                    <a:srgbClr val="000000"/>
                  </a:solidFill>
                  <a:latin typeface="Arial" pitchFamily="34" charset="0"/>
                  <a:ea typeface="굴림" pitchFamily="34" charset="-127"/>
                </a:rPr>
                <a:t>4</a:t>
              </a:r>
              <a:endParaRPr lang="ko-KR" altLang="en-US">
                <a:ea typeface="굴림" pitchFamily="34" charset="-127"/>
              </a:endParaRPr>
            </a:p>
          </p:txBody>
        </p:sp>
        <p:sp>
          <p:nvSpPr>
            <p:cNvPr id="73" name="Rectangle 73"/>
            <p:cNvSpPr>
              <a:spLocks noChangeArrowheads="1"/>
            </p:cNvSpPr>
            <p:nvPr/>
          </p:nvSpPr>
          <p:spPr bwMode="auto">
            <a:xfrm>
              <a:off x="4221" y="1828"/>
              <a:ext cx="44"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algn="l" eaLnBrk="1" hangingPunct="1"/>
              <a:r>
                <a:rPr lang="ko-KR" altLang="en-US" sz="600">
                  <a:solidFill>
                    <a:srgbClr val="000000"/>
                  </a:solidFill>
                  <a:latin typeface="Arial" pitchFamily="34" charset="0"/>
                  <a:ea typeface="굴림" pitchFamily="34" charset="-127"/>
                </a:rPr>
                <a:t>5</a:t>
              </a:r>
              <a:endParaRPr lang="ko-KR" altLang="en-US">
                <a:ea typeface="굴림" pitchFamily="34" charset="-127"/>
              </a:endParaRPr>
            </a:p>
          </p:txBody>
        </p:sp>
        <p:sp>
          <p:nvSpPr>
            <p:cNvPr id="74" name="Rectangle 74"/>
            <p:cNvSpPr>
              <a:spLocks noChangeArrowheads="1"/>
            </p:cNvSpPr>
            <p:nvPr/>
          </p:nvSpPr>
          <p:spPr bwMode="auto">
            <a:xfrm>
              <a:off x="4221" y="1731"/>
              <a:ext cx="44"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algn="l" eaLnBrk="1" hangingPunct="1"/>
              <a:r>
                <a:rPr lang="ko-KR" altLang="en-US" sz="600">
                  <a:solidFill>
                    <a:srgbClr val="000000"/>
                  </a:solidFill>
                  <a:latin typeface="Arial" pitchFamily="34" charset="0"/>
                  <a:ea typeface="굴림" pitchFamily="34" charset="-127"/>
                </a:rPr>
                <a:t>6</a:t>
              </a:r>
              <a:endParaRPr lang="ko-KR" altLang="en-US">
                <a:ea typeface="굴림" pitchFamily="34" charset="-127"/>
              </a:endParaRPr>
            </a:p>
          </p:txBody>
        </p:sp>
        <p:sp>
          <p:nvSpPr>
            <p:cNvPr id="75" name="Rectangle 75"/>
            <p:cNvSpPr>
              <a:spLocks noChangeArrowheads="1"/>
            </p:cNvSpPr>
            <p:nvPr/>
          </p:nvSpPr>
          <p:spPr bwMode="auto">
            <a:xfrm>
              <a:off x="4221" y="1629"/>
              <a:ext cx="44"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algn="l" eaLnBrk="1" hangingPunct="1"/>
              <a:r>
                <a:rPr lang="ko-KR" altLang="en-US" sz="600">
                  <a:solidFill>
                    <a:srgbClr val="000000"/>
                  </a:solidFill>
                  <a:latin typeface="Arial" pitchFamily="34" charset="0"/>
                  <a:ea typeface="굴림" pitchFamily="34" charset="-127"/>
                </a:rPr>
                <a:t>7</a:t>
              </a:r>
              <a:endParaRPr lang="ko-KR" altLang="en-US">
                <a:ea typeface="굴림" pitchFamily="34" charset="-127"/>
              </a:endParaRPr>
            </a:p>
          </p:txBody>
        </p:sp>
        <p:sp>
          <p:nvSpPr>
            <p:cNvPr id="76" name="Rectangle 76"/>
            <p:cNvSpPr>
              <a:spLocks noChangeArrowheads="1"/>
            </p:cNvSpPr>
            <p:nvPr/>
          </p:nvSpPr>
          <p:spPr bwMode="auto">
            <a:xfrm>
              <a:off x="4221" y="1528"/>
              <a:ext cx="44"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algn="l" eaLnBrk="1" hangingPunct="1"/>
              <a:r>
                <a:rPr lang="ko-KR" altLang="en-US" sz="600">
                  <a:solidFill>
                    <a:srgbClr val="000000"/>
                  </a:solidFill>
                  <a:latin typeface="Arial" pitchFamily="34" charset="0"/>
                  <a:ea typeface="굴림" pitchFamily="34" charset="-127"/>
                </a:rPr>
                <a:t>8</a:t>
              </a:r>
              <a:endParaRPr lang="ko-KR" altLang="en-US">
                <a:ea typeface="굴림" pitchFamily="34" charset="-127"/>
              </a:endParaRPr>
            </a:p>
          </p:txBody>
        </p:sp>
        <p:sp>
          <p:nvSpPr>
            <p:cNvPr id="77" name="Rectangle 77"/>
            <p:cNvSpPr>
              <a:spLocks noChangeArrowheads="1"/>
            </p:cNvSpPr>
            <p:nvPr/>
          </p:nvSpPr>
          <p:spPr bwMode="auto">
            <a:xfrm>
              <a:off x="4221" y="1426"/>
              <a:ext cx="44"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algn="l" eaLnBrk="1" hangingPunct="1"/>
              <a:r>
                <a:rPr lang="ko-KR" altLang="en-US" sz="600">
                  <a:solidFill>
                    <a:srgbClr val="000000"/>
                  </a:solidFill>
                  <a:latin typeface="Arial" pitchFamily="34" charset="0"/>
                  <a:ea typeface="굴림" pitchFamily="34" charset="-127"/>
                </a:rPr>
                <a:t>9</a:t>
              </a:r>
              <a:endParaRPr lang="ko-KR" altLang="en-US">
                <a:ea typeface="굴림" pitchFamily="34" charset="-127"/>
              </a:endParaRPr>
            </a:p>
          </p:txBody>
        </p:sp>
        <p:sp>
          <p:nvSpPr>
            <p:cNvPr id="78" name="Rectangle 78"/>
            <p:cNvSpPr>
              <a:spLocks noChangeArrowheads="1"/>
            </p:cNvSpPr>
            <p:nvPr/>
          </p:nvSpPr>
          <p:spPr bwMode="auto">
            <a:xfrm>
              <a:off x="4197" y="1324"/>
              <a:ext cx="73"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algn="l" eaLnBrk="1" hangingPunct="1"/>
              <a:r>
                <a:rPr lang="ko-KR" altLang="en-US" sz="600">
                  <a:solidFill>
                    <a:srgbClr val="000000"/>
                  </a:solidFill>
                  <a:latin typeface="Arial" pitchFamily="34" charset="0"/>
                  <a:ea typeface="굴림" pitchFamily="34" charset="-127"/>
                </a:rPr>
                <a:t>10</a:t>
              </a:r>
              <a:endParaRPr lang="ko-KR" altLang="en-US">
                <a:ea typeface="굴림" pitchFamily="34" charset="-127"/>
              </a:endParaRPr>
            </a:p>
          </p:txBody>
        </p:sp>
        <p:sp>
          <p:nvSpPr>
            <p:cNvPr id="79" name="Rectangle 79"/>
            <p:cNvSpPr>
              <a:spLocks noChangeArrowheads="1"/>
            </p:cNvSpPr>
            <p:nvPr/>
          </p:nvSpPr>
          <p:spPr bwMode="auto">
            <a:xfrm>
              <a:off x="4266" y="2404"/>
              <a:ext cx="44"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algn="l" eaLnBrk="1" hangingPunct="1"/>
              <a:r>
                <a:rPr lang="ko-KR" altLang="en-US" sz="600">
                  <a:solidFill>
                    <a:srgbClr val="000000"/>
                  </a:solidFill>
                  <a:latin typeface="Arial" pitchFamily="34" charset="0"/>
                  <a:ea typeface="굴림" pitchFamily="34" charset="-127"/>
                </a:rPr>
                <a:t>0</a:t>
              </a:r>
              <a:endParaRPr lang="ko-KR" altLang="en-US">
                <a:ea typeface="굴림" pitchFamily="34" charset="-127"/>
              </a:endParaRPr>
            </a:p>
          </p:txBody>
        </p:sp>
        <p:sp>
          <p:nvSpPr>
            <p:cNvPr id="80" name="Rectangle 80"/>
            <p:cNvSpPr>
              <a:spLocks noChangeArrowheads="1"/>
            </p:cNvSpPr>
            <p:nvPr/>
          </p:nvSpPr>
          <p:spPr bwMode="auto">
            <a:xfrm>
              <a:off x="4387" y="2404"/>
              <a:ext cx="44"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algn="l" eaLnBrk="1" hangingPunct="1"/>
              <a:r>
                <a:rPr lang="ko-KR" altLang="en-US" sz="600">
                  <a:solidFill>
                    <a:srgbClr val="000000"/>
                  </a:solidFill>
                  <a:latin typeface="Arial" pitchFamily="34" charset="0"/>
                  <a:ea typeface="굴림" pitchFamily="34" charset="-127"/>
                </a:rPr>
                <a:t>1</a:t>
              </a:r>
              <a:endParaRPr lang="ko-KR" altLang="en-US">
                <a:ea typeface="굴림" pitchFamily="34" charset="-127"/>
              </a:endParaRPr>
            </a:p>
          </p:txBody>
        </p:sp>
        <p:sp>
          <p:nvSpPr>
            <p:cNvPr id="81" name="Rectangle 81"/>
            <p:cNvSpPr>
              <a:spLocks noChangeArrowheads="1"/>
            </p:cNvSpPr>
            <p:nvPr/>
          </p:nvSpPr>
          <p:spPr bwMode="auto">
            <a:xfrm>
              <a:off x="4504" y="2404"/>
              <a:ext cx="44"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algn="l" eaLnBrk="1" hangingPunct="1"/>
              <a:r>
                <a:rPr lang="ko-KR" altLang="en-US" sz="600">
                  <a:solidFill>
                    <a:srgbClr val="000000"/>
                  </a:solidFill>
                  <a:latin typeface="Arial" pitchFamily="34" charset="0"/>
                  <a:ea typeface="굴림" pitchFamily="34" charset="-127"/>
                </a:rPr>
                <a:t>2</a:t>
              </a:r>
              <a:endParaRPr lang="ko-KR" altLang="en-US">
                <a:ea typeface="굴림" pitchFamily="34" charset="-127"/>
              </a:endParaRPr>
            </a:p>
          </p:txBody>
        </p:sp>
        <p:sp>
          <p:nvSpPr>
            <p:cNvPr id="82" name="Rectangle 82"/>
            <p:cNvSpPr>
              <a:spLocks noChangeArrowheads="1"/>
            </p:cNvSpPr>
            <p:nvPr/>
          </p:nvSpPr>
          <p:spPr bwMode="auto">
            <a:xfrm>
              <a:off x="4626" y="2404"/>
              <a:ext cx="44"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algn="l" eaLnBrk="1" hangingPunct="1"/>
              <a:r>
                <a:rPr lang="ko-KR" altLang="en-US" sz="600">
                  <a:solidFill>
                    <a:srgbClr val="000000"/>
                  </a:solidFill>
                  <a:latin typeface="Arial" pitchFamily="34" charset="0"/>
                  <a:ea typeface="굴림" pitchFamily="34" charset="-127"/>
                </a:rPr>
                <a:t>3</a:t>
              </a:r>
              <a:endParaRPr lang="ko-KR" altLang="en-US">
                <a:ea typeface="굴림" pitchFamily="34" charset="-127"/>
              </a:endParaRPr>
            </a:p>
          </p:txBody>
        </p:sp>
        <p:sp>
          <p:nvSpPr>
            <p:cNvPr id="83" name="Rectangle 83"/>
            <p:cNvSpPr>
              <a:spLocks noChangeArrowheads="1"/>
            </p:cNvSpPr>
            <p:nvPr/>
          </p:nvSpPr>
          <p:spPr bwMode="auto">
            <a:xfrm>
              <a:off x="4747" y="2404"/>
              <a:ext cx="44"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algn="l" eaLnBrk="1" hangingPunct="1"/>
              <a:r>
                <a:rPr lang="ko-KR" altLang="en-US" sz="600">
                  <a:solidFill>
                    <a:srgbClr val="000000"/>
                  </a:solidFill>
                  <a:latin typeface="Arial" pitchFamily="34" charset="0"/>
                  <a:ea typeface="굴림" pitchFamily="34" charset="-127"/>
                </a:rPr>
                <a:t>4</a:t>
              </a:r>
              <a:endParaRPr lang="ko-KR" altLang="en-US">
                <a:ea typeface="굴림" pitchFamily="34" charset="-127"/>
              </a:endParaRPr>
            </a:p>
          </p:txBody>
        </p:sp>
        <p:sp>
          <p:nvSpPr>
            <p:cNvPr id="84" name="Rectangle 84"/>
            <p:cNvSpPr>
              <a:spLocks noChangeArrowheads="1"/>
            </p:cNvSpPr>
            <p:nvPr/>
          </p:nvSpPr>
          <p:spPr bwMode="auto">
            <a:xfrm>
              <a:off x="4868" y="2404"/>
              <a:ext cx="44"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algn="l" eaLnBrk="1" hangingPunct="1"/>
              <a:r>
                <a:rPr lang="ko-KR" altLang="en-US" sz="600">
                  <a:solidFill>
                    <a:srgbClr val="000000"/>
                  </a:solidFill>
                  <a:latin typeface="Arial" pitchFamily="34" charset="0"/>
                  <a:ea typeface="굴림" pitchFamily="34" charset="-127"/>
                </a:rPr>
                <a:t>5</a:t>
              </a:r>
              <a:endParaRPr lang="ko-KR" altLang="en-US">
                <a:ea typeface="굴림" pitchFamily="34" charset="-127"/>
              </a:endParaRPr>
            </a:p>
          </p:txBody>
        </p:sp>
        <p:sp>
          <p:nvSpPr>
            <p:cNvPr id="85" name="Rectangle 85"/>
            <p:cNvSpPr>
              <a:spLocks noChangeArrowheads="1"/>
            </p:cNvSpPr>
            <p:nvPr/>
          </p:nvSpPr>
          <p:spPr bwMode="auto">
            <a:xfrm>
              <a:off x="4986" y="2404"/>
              <a:ext cx="44"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algn="l" eaLnBrk="1" hangingPunct="1"/>
              <a:r>
                <a:rPr lang="ko-KR" altLang="en-US" sz="600">
                  <a:solidFill>
                    <a:srgbClr val="000000"/>
                  </a:solidFill>
                  <a:latin typeface="Arial" pitchFamily="34" charset="0"/>
                  <a:ea typeface="굴림" pitchFamily="34" charset="-127"/>
                </a:rPr>
                <a:t>6</a:t>
              </a:r>
              <a:endParaRPr lang="ko-KR" altLang="en-US">
                <a:ea typeface="굴림" pitchFamily="34" charset="-127"/>
              </a:endParaRPr>
            </a:p>
          </p:txBody>
        </p:sp>
        <p:sp>
          <p:nvSpPr>
            <p:cNvPr id="86" name="Rectangle 86"/>
            <p:cNvSpPr>
              <a:spLocks noChangeArrowheads="1"/>
            </p:cNvSpPr>
            <p:nvPr/>
          </p:nvSpPr>
          <p:spPr bwMode="auto">
            <a:xfrm>
              <a:off x="5107" y="2404"/>
              <a:ext cx="44"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algn="l" eaLnBrk="1" hangingPunct="1"/>
              <a:r>
                <a:rPr lang="ko-KR" altLang="en-US" sz="600">
                  <a:solidFill>
                    <a:srgbClr val="000000"/>
                  </a:solidFill>
                  <a:latin typeface="Arial" pitchFamily="34" charset="0"/>
                  <a:ea typeface="굴림" pitchFamily="34" charset="-127"/>
                </a:rPr>
                <a:t>7</a:t>
              </a:r>
              <a:endParaRPr lang="ko-KR" altLang="en-US">
                <a:ea typeface="굴림" pitchFamily="34" charset="-127"/>
              </a:endParaRPr>
            </a:p>
          </p:txBody>
        </p:sp>
        <p:sp>
          <p:nvSpPr>
            <p:cNvPr id="87" name="Rectangle 87"/>
            <p:cNvSpPr>
              <a:spLocks noChangeArrowheads="1"/>
            </p:cNvSpPr>
            <p:nvPr/>
          </p:nvSpPr>
          <p:spPr bwMode="auto">
            <a:xfrm>
              <a:off x="5228" y="2404"/>
              <a:ext cx="44"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algn="l" eaLnBrk="1" hangingPunct="1"/>
              <a:r>
                <a:rPr lang="ko-KR" altLang="en-US" sz="600">
                  <a:solidFill>
                    <a:srgbClr val="000000"/>
                  </a:solidFill>
                  <a:latin typeface="Arial" pitchFamily="34" charset="0"/>
                  <a:ea typeface="굴림" pitchFamily="34" charset="-127"/>
                </a:rPr>
                <a:t>8</a:t>
              </a:r>
              <a:endParaRPr lang="ko-KR" altLang="en-US">
                <a:ea typeface="굴림" pitchFamily="34" charset="-127"/>
              </a:endParaRPr>
            </a:p>
          </p:txBody>
        </p:sp>
        <p:sp>
          <p:nvSpPr>
            <p:cNvPr id="88" name="Rectangle 88"/>
            <p:cNvSpPr>
              <a:spLocks noChangeArrowheads="1"/>
            </p:cNvSpPr>
            <p:nvPr/>
          </p:nvSpPr>
          <p:spPr bwMode="auto">
            <a:xfrm>
              <a:off x="5346" y="2404"/>
              <a:ext cx="44"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algn="l" eaLnBrk="1" hangingPunct="1"/>
              <a:r>
                <a:rPr lang="ko-KR" altLang="en-US" sz="600">
                  <a:solidFill>
                    <a:srgbClr val="000000"/>
                  </a:solidFill>
                  <a:latin typeface="Arial" pitchFamily="34" charset="0"/>
                  <a:ea typeface="굴림" pitchFamily="34" charset="-127"/>
                </a:rPr>
                <a:t>9</a:t>
              </a:r>
              <a:endParaRPr lang="ko-KR" altLang="en-US">
                <a:ea typeface="굴림" pitchFamily="34" charset="-127"/>
              </a:endParaRPr>
            </a:p>
          </p:txBody>
        </p:sp>
        <p:sp>
          <p:nvSpPr>
            <p:cNvPr id="89" name="Rectangle 89"/>
            <p:cNvSpPr>
              <a:spLocks noChangeArrowheads="1"/>
            </p:cNvSpPr>
            <p:nvPr/>
          </p:nvSpPr>
          <p:spPr bwMode="auto">
            <a:xfrm>
              <a:off x="5455" y="2404"/>
              <a:ext cx="73"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algn="l" eaLnBrk="1" hangingPunct="1"/>
              <a:r>
                <a:rPr lang="ko-KR" altLang="en-US" sz="600">
                  <a:solidFill>
                    <a:srgbClr val="000000"/>
                  </a:solidFill>
                  <a:latin typeface="Arial" pitchFamily="34" charset="0"/>
                  <a:ea typeface="굴림" pitchFamily="34" charset="-127"/>
                </a:rPr>
                <a:t>10</a:t>
              </a:r>
              <a:endParaRPr lang="ko-KR" altLang="en-US">
                <a:ea typeface="굴림" pitchFamily="34" charset="-127"/>
              </a:endParaRPr>
            </a:p>
          </p:txBody>
        </p:sp>
        <p:sp>
          <p:nvSpPr>
            <p:cNvPr id="90" name="Rectangle 90"/>
            <p:cNvSpPr>
              <a:spLocks noChangeArrowheads="1"/>
            </p:cNvSpPr>
            <p:nvPr/>
          </p:nvSpPr>
          <p:spPr bwMode="auto">
            <a:xfrm>
              <a:off x="4144" y="1265"/>
              <a:ext cx="1400" cy="1254"/>
            </a:xfrm>
            <a:prstGeom prst="rect">
              <a:avLst/>
            </a:prstGeom>
            <a:noFill/>
            <a:ln w="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eaLnBrk="1" hangingPunct="1"/>
              <a:endParaRPr lang="en-US" altLang="en-US"/>
            </a:p>
          </p:txBody>
        </p:sp>
        <p:sp>
          <p:nvSpPr>
            <p:cNvPr id="91" name="Freeform 91"/>
            <p:cNvSpPr>
              <a:spLocks/>
            </p:cNvSpPr>
            <p:nvPr/>
          </p:nvSpPr>
          <p:spPr bwMode="auto">
            <a:xfrm>
              <a:off x="4426" y="1447"/>
              <a:ext cx="573" cy="873"/>
            </a:xfrm>
            <a:custGeom>
              <a:avLst/>
              <a:gdLst>
                <a:gd name="T0" fmla="*/ 518 w 852"/>
                <a:gd name="T1" fmla="*/ 280 h 1260"/>
                <a:gd name="T2" fmla="*/ 392 w 852"/>
                <a:gd name="T3" fmla="*/ 36 h 1260"/>
                <a:gd name="T4" fmla="*/ 237 w 852"/>
                <a:gd name="T5" fmla="*/ 21 h 1260"/>
                <a:gd name="T6" fmla="*/ 133 w 852"/>
                <a:gd name="T7" fmla="*/ 73 h 1260"/>
                <a:gd name="T8" fmla="*/ 0 w 852"/>
                <a:gd name="T9" fmla="*/ 369 h 1260"/>
                <a:gd name="T10" fmla="*/ 44 w 852"/>
                <a:gd name="T11" fmla="*/ 688 h 1260"/>
                <a:gd name="T12" fmla="*/ 362 w 852"/>
                <a:gd name="T13" fmla="*/ 1117 h 1260"/>
                <a:gd name="T14" fmla="*/ 429 w 852"/>
                <a:gd name="T15" fmla="*/ 1139 h 1260"/>
                <a:gd name="T16" fmla="*/ 451 w 852"/>
                <a:gd name="T17" fmla="*/ 1154 h 1260"/>
                <a:gd name="T18" fmla="*/ 525 w 852"/>
                <a:gd name="T19" fmla="*/ 1176 h 1260"/>
                <a:gd name="T20" fmla="*/ 622 w 852"/>
                <a:gd name="T21" fmla="*/ 1228 h 1260"/>
                <a:gd name="T22" fmla="*/ 792 w 852"/>
                <a:gd name="T23" fmla="*/ 1243 h 1260"/>
                <a:gd name="T24" fmla="*/ 785 w 852"/>
                <a:gd name="T25" fmla="*/ 1021 h 1260"/>
                <a:gd name="T26" fmla="*/ 748 w 852"/>
                <a:gd name="T27" fmla="*/ 954 h 1260"/>
                <a:gd name="T28" fmla="*/ 688 w 852"/>
                <a:gd name="T29" fmla="*/ 858 h 1260"/>
                <a:gd name="T30" fmla="*/ 622 w 852"/>
                <a:gd name="T31" fmla="*/ 762 h 1260"/>
                <a:gd name="T32" fmla="*/ 607 w 852"/>
                <a:gd name="T33" fmla="*/ 732 h 1260"/>
                <a:gd name="T34" fmla="*/ 592 w 852"/>
                <a:gd name="T35" fmla="*/ 710 h 1260"/>
                <a:gd name="T36" fmla="*/ 555 w 852"/>
                <a:gd name="T37" fmla="*/ 643 h 1260"/>
                <a:gd name="T38" fmla="*/ 540 w 852"/>
                <a:gd name="T39" fmla="*/ 621 h 1260"/>
                <a:gd name="T40" fmla="*/ 518 w 852"/>
                <a:gd name="T41" fmla="*/ 280 h 126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852"/>
                <a:gd name="T64" fmla="*/ 0 h 1260"/>
                <a:gd name="T65" fmla="*/ 852 w 852"/>
                <a:gd name="T66" fmla="*/ 1260 h 126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852" h="1260">
                  <a:moveTo>
                    <a:pt x="518" y="280"/>
                  </a:moveTo>
                  <a:cubicBezTo>
                    <a:pt x="509" y="187"/>
                    <a:pt x="497" y="69"/>
                    <a:pt x="392" y="36"/>
                  </a:cubicBezTo>
                  <a:cubicBezTo>
                    <a:pt x="339" y="0"/>
                    <a:pt x="309" y="15"/>
                    <a:pt x="237" y="21"/>
                  </a:cubicBezTo>
                  <a:cubicBezTo>
                    <a:pt x="194" y="31"/>
                    <a:pt x="168" y="45"/>
                    <a:pt x="133" y="73"/>
                  </a:cubicBezTo>
                  <a:cubicBezTo>
                    <a:pt x="84" y="168"/>
                    <a:pt x="20" y="262"/>
                    <a:pt x="0" y="369"/>
                  </a:cubicBezTo>
                  <a:cubicBezTo>
                    <a:pt x="5" y="481"/>
                    <a:pt x="3" y="584"/>
                    <a:pt x="44" y="688"/>
                  </a:cubicBezTo>
                  <a:cubicBezTo>
                    <a:pt x="78" y="870"/>
                    <a:pt x="173" y="1057"/>
                    <a:pt x="362" y="1117"/>
                  </a:cubicBezTo>
                  <a:cubicBezTo>
                    <a:pt x="415" y="1152"/>
                    <a:pt x="347" y="1112"/>
                    <a:pt x="429" y="1139"/>
                  </a:cubicBezTo>
                  <a:cubicBezTo>
                    <a:pt x="437" y="1142"/>
                    <a:pt x="443" y="1150"/>
                    <a:pt x="451" y="1154"/>
                  </a:cubicBezTo>
                  <a:cubicBezTo>
                    <a:pt x="473" y="1165"/>
                    <a:pt x="501" y="1168"/>
                    <a:pt x="525" y="1176"/>
                  </a:cubicBezTo>
                  <a:cubicBezTo>
                    <a:pt x="562" y="1201"/>
                    <a:pt x="581" y="1218"/>
                    <a:pt x="622" y="1228"/>
                  </a:cubicBezTo>
                  <a:cubicBezTo>
                    <a:pt x="684" y="1260"/>
                    <a:pt x="714" y="1249"/>
                    <a:pt x="792" y="1243"/>
                  </a:cubicBezTo>
                  <a:cubicBezTo>
                    <a:pt x="852" y="1183"/>
                    <a:pt x="819" y="1088"/>
                    <a:pt x="785" y="1021"/>
                  </a:cubicBezTo>
                  <a:cubicBezTo>
                    <a:pt x="770" y="992"/>
                    <a:pt x="773" y="979"/>
                    <a:pt x="748" y="954"/>
                  </a:cubicBezTo>
                  <a:cubicBezTo>
                    <a:pt x="735" y="917"/>
                    <a:pt x="711" y="888"/>
                    <a:pt x="688" y="858"/>
                  </a:cubicBezTo>
                  <a:cubicBezTo>
                    <a:pt x="676" y="821"/>
                    <a:pt x="643" y="795"/>
                    <a:pt x="622" y="762"/>
                  </a:cubicBezTo>
                  <a:cubicBezTo>
                    <a:pt x="616" y="753"/>
                    <a:pt x="613" y="742"/>
                    <a:pt x="607" y="732"/>
                  </a:cubicBezTo>
                  <a:cubicBezTo>
                    <a:pt x="603" y="724"/>
                    <a:pt x="597" y="717"/>
                    <a:pt x="592" y="710"/>
                  </a:cubicBezTo>
                  <a:cubicBezTo>
                    <a:pt x="580" y="671"/>
                    <a:pt x="589" y="694"/>
                    <a:pt x="555" y="643"/>
                  </a:cubicBezTo>
                  <a:cubicBezTo>
                    <a:pt x="550" y="636"/>
                    <a:pt x="540" y="621"/>
                    <a:pt x="540" y="621"/>
                  </a:cubicBezTo>
                  <a:cubicBezTo>
                    <a:pt x="519" y="510"/>
                    <a:pt x="518" y="392"/>
                    <a:pt x="518" y="280"/>
                  </a:cubicBezTo>
                  <a:close/>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eaLnBrk="1" hangingPunct="1"/>
              <a:endParaRPr lang="en-US" altLang="en-US"/>
            </a:p>
          </p:txBody>
        </p:sp>
        <p:sp>
          <p:nvSpPr>
            <p:cNvPr id="92" name="Freeform 92"/>
            <p:cNvSpPr>
              <a:spLocks/>
            </p:cNvSpPr>
            <p:nvPr/>
          </p:nvSpPr>
          <p:spPr bwMode="auto">
            <a:xfrm>
              <a:off x="4846" y="1713"/>
              <a:ext cx="516" cy="436"/>
            </a:xfrm>
            <a:custGeom>
              <a:avLst/>
              <a:gdLst>
                <a:gd name="T0" fmla="*/ 183 w 768"/>
                <a:gd name="T1" fmla="*/ 67 h 630"/>
                <a:gd name="T2" fmla="*/ 72 w 768"/>
                <a:gd name="T3" fmla="*/ 74 h 630"/>
                <a:gd name="T4" fmla="*/ 5 w 768"/>
                <a:gd name="T5" fmla="*/ 170 h 630"/>
                <a:gd name="T6" fmla="*/ 13 w 768"/>
                <a:gd name="T7" fmla="*/ 311 h 630"/>
                <a:gd name="T8" fmla="*/ 57 w 768"/>
                <a:gd name="T9" fmla="*/ 356 h 630"/>
                <a:gd name="T10" fmla="*/ 109 w 768"/>
                <a:gd name="T11" fmla="*/ 415 h 630"/>
                <a:gd name="T12" fmla="*/ 235 w 768"/>
                <a:gd name="T13" fmla="*/ 548 h 630"/>
                <a:gd name="T14" fmla="*/ 257 w 768"/>
                <a:gd name="T15" fmla="*/ 570 h 630"/>
                <a:gd name="T16" fmla="*/ 331 w 768"/>
                <a:gd name="T17" fmla="*/ 593 h 630"/>
                <a:gd name="T18" fmla="*/ 450 w 768"/>
                <a:gd name="T19" fmla="*/ 630 h 630"/>
                <a:gd name="T20" fmla="*/ 598 w 768"/>
                <a:gd name="T21" fmla="*/ 607 h 630"/>
                <a:gd name="T22" fmla="*/ 657 w 768"/>
                <a:gd name="T23" fmla="*/ 585 h 630"/>
                <a:gd name="T24" fmla="*/ 687 w 768"/>
                <a:gd name="T25" fmla="*/ 533 h 630"/>
                <a:gd name="T26" fmla="*/ 717 w 768"/>
                <a:gd name="T27" fmla="*/ 474 h 630"/>
                <a:gd name="T28" fmla="*/ 724 w 768"/>
                <a:gd name="T29" fmla="*/ 437 h 630"/>
                <a:gd name="T30" fmla="*/ 739 w 768"/>
                <a:gd name="T31" fmla="*/ 415 h 630"/>
                <a:gd name="T32" fmla="*/ 768 w 768"/>
                <a:gd name="T33" fmla="*/ 296 h 630"/>
                <a:gd name="T34" fmla="*/ 761 w 768"/>
                <a:gd name="T35" fmla="*/ 178 h 630"/>
                <a:gd name="T36" fmla="*/ 724 w 768"/>
                <a:gd name="T37" fmla="*/ 111 h 630"/>
                <a:gd name="T38" fmla="*/ 465 w 768"/>
                <a:gd name="T39" fmla="*/ 0 h 630"/>
                <a:gd name="T40" fmla="*/ 205 w 768"/>
                <a:gd name="T41" fmla="*/ 30 h 630"/>
                <a:gd name="T42" fmla="*/ 183 w 768"/>
                <a:gd name="T43" fmla="*/ 67 h 63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768"/>
                <a:gd name="T67" fmla="*/ 0 h 630"/>
                <a:gd name="T68" fmla="*/ 768 w 768"/>
                <a:gd name="T69" fmla="*/ 630 h 630"/>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768" h="630">
                  <a:moveTo>
                    <a:pt x="183" y="67"/>
                  </a:moveTo>
                  <a:cubicBezTo>
                    <a:pt x="146" y="41"/>
                    <a:pt x="112" y="61"/>
                    <a:pt x="72" y="74"/>
                  </a:cubicBezTo>
                  <a:cubicBezTo>
                    <a:pt x="13" y="114"/>
                    <a:pt x="28" y="107"/>
                    <a:pt x="5" y="170"/>
                  </a:cubicBezTo>
                  <a:cubicBezTo>
                    <a:pt x="8" y="217"/>
                    <a:pt x="0" y="266"/>
                    <a:pt x="13" y="311"/>
                  </a:cubicBezTo>
                  <a:cubicBezTo>
                    <a:pt x="19" y="331"/>
                    <a:pt x="45" y="339"/>
                    <a:pt x="57" y="356"/>
                  </a:cubicBezTo>
                  <a:cubicBezTo>
                    <a:pt x="92" y="407"/>
                    <a:pt x="72" y="390"/>
                    <a:pt x="109" y="415"/>
                  </a:cubicBezTo>
                  <a:cubicBezTo>
                    <a:pt x="145" y="467"/>
                    <a:pt x="187" y="508"/>
                    <a:pt x="235" y="548"/>
                  </a:cubicBezTo>
                  <a:cubicBezTo>
                    <a:pt x="243" y="555"/>
                    <a:pt x="248" y="565"/>
                    <a:pt x="257" y="570"/>
                  </a:cubicBezTo>
                  <a:cubicBezTo>
                    <a:pt x="283" y="584"/>
                    <a:pt x="305" y="583"/>
                    <a:pt x="331" y="593"/>
                  </a:cubicBezTo>
                  <a:cubicBezTo>
                    <a:pt x="371" y="608"/>
                    <a:pt x="408" y="621"/>
                    <a:pt x="450" y="630"/>
                  </a:cubicBezTo>
                  <a:cubicBezTo>
                    <a:pt x="498" y="625"/>
                    <a:pt x="551" y="623"/>
                    <a:pt x="598" y="607"/>
                  </a:cubicBezTo>
                  <a:cubicBezTo>
                    <a:pt x="618" y="600"/>
                    <a:pt x="657" y="585"/>
                    <a:pt x="657" y="585"/>
                  </a:cubicBezTo>
                  <a:cubicBezTo>
                    <a:pt x="675" y="536"/>
                    <a:pt x="651" y="594"/>
                    <a:pt x="687" y="533"/>
                  </a:cubicBezTo>
                  <a:cubicBezTo>
                    <a:pt x="698" y="514"/>
                    <a:pt x="717" y="474"/>
                    <a:pt x="717" y="474"/>
                  </a:cubicBezTo>
                  <a:cubicBezTo>
                    <a:pt x="719" y="462"/>
                    <a:pt x="720" y="449"/>
                    <a:pt x="724" y="437"/>
                  </a:cubicBezTo>
                  <a:cubicBezTo>
                    <a:pt x="727" y="429"/>
                    <a:pt x="736" y="423"/>
                    <a:pt x="739" y="415"/>
                  </a:cubicBezTo>
                  <a:cubicBezTo>
                    <a:pt x="750" y="382"/>
                    <a:pt x="760" y="332"/>
                    <a:pt x="768" y="296"/>
                  </a:cubicBezTo>
                  <a:cubicBezTo>
                    <a:pt x="766" y="257"/>
                    <a:pt x="766" y="217"/>
                    <a:pt x="761" y="178"/>
                  </a:cubicBezTo>
                  <a:cubicBezTo>
                    <a:pt x="754" y="127"/>
                    <a:pt x="750" y="142"/>
                    <a:pt x="724" y="111"/>
                  </a:cubicBezTo>
                  <a:cubicBezTo>
                    <a:pt x="653" y="27"/>
                    <a:pt x="566" y="24"/>
                    <a:pt x="465" y="0"/>
                  </a:cubicBezTo>
                  <a:cubicBezTo>
                    <a:pt x="370" y="4"/>
                    <a:pt x="294" y="6"/>
                    <a:pt x="205" y="30"/>
                  </a:cubicBezTo>
                  <a:cubicBezTo>
                    <a:pt x="154" y="63"/>
                    <a:pt x="144" y="53"/>
                    <a:pt x="183" y="67"/>
                  </a:cubicBezTo>
                  <a:close/>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eaLnBrk="1" hangingPunct="1"/>
              <a:endParaRPr lang="en-US" altLang="en-US"/>
            </a:p>
          </p:txBody>
        </p:sp>
      </p:grpSp>
      <p:sp>
        <p:nvSpPr>
          <p:cNvPr id="93" name="Line 93"/>
          <p:cNvSpPr>
            <a:spLocks noChangeShapeType="1"/>
          </p:cNvSpPr>
          <p:nvPr/>
        </p:nvSpPr>
        <p:spPr bwMode="auto">
          <a:xfrm>
            <a:off x="5638800" y="2971800"/>
            <a:ext cx="685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94" name="Group 94"/>
          <p:cNvGrpSpPr>
            <a:grpSpLocks/>
          </p:cNvGrpSpPr>
          <p:nvPr/>
        </p:nvGrpSpPr>
        <p:grpSpPr bwMode="auto">
          <a:xfrm>
            <a:off x="6550025" y="4130040"/>
            <a:ext cx="2286000" cy="2286000"/>
            <a:chOff x="3312" y="2640"/>
            <a:chExt cx="1440" cy="1440"/>
          </a:xfrm>
        </p:grpSpPr>
        <p:graphicFrame>
          <p:nvGraphicFramePr>
            <p:cNvPr id="95" name="Object 1"/>
            <p:cNvGraphicFramePr>
              <a:graphicFrameLocks noChangeAspect="1"/>
            </p:cNvGraphicFramePr>
            <p:nvPr/>
          </p:nvGraphicFramePr>
          <p:xfrm>
            <a:off x="3312" y="2832"/>
            <a:ext cx="1440" cy="1248"/>
          </p:xfrm>
          <a:graphic>
            <a:graphicData uri="http://schemas.openxmlformats.org/presentationml/2006/ole">
              <mc:AlternateContent xmlns:mc="http://schemas.openxmlformats.org/markup-compatibility/2006">
                <mc:Choice xmlns:v="urn:schemas-microsoft-com:vml" Requires="v">
                  <p:oleObj spid="_x0000_s6375" name="Worksheet" r:id="rId6" imgW="3419856" imgH="2934005" progId="Excel.Sheet.8">
                    <p:embed/>
                  </p:oleObj>
                </mc:Choice>
                <mc:Fallback>
                  <p:oleObj name="Worksheet" r:id="rId6" imgW="3419856" imgH="2934005" progId="Excel.Sheet.8">
                    <p:embed/>
                    <p:pic>
                      <p:nvPicPr>
                        <p:cNvPr id="0" name=""/>
                        <p:cNvPicPr>
                          <a:picLocks noChangeAspect="1" noChangeArrowheads="1"/>
                        </p:cNvPicPr>
                        <p:nvPr/>
                      </p:nvPicPr>
                      <p:blipFill>
                        <a:blip>
                          <a:extLst>
                            <a:ext uri="{28A0092B-C50C-407E-A947-70E740481C1C}">
                              <a14:useLocalDpi xmlns:a14="http://schemas.microsoft.com/office/drawing/2010/main" val="0"/>
                            </a:ext>
                          </a:extLst>
                        </a:blip>
                        <a:srcRect/>
                        <a:stretch>
                          <a:fillRect/>
                        </a:stretch>
                      </p:blipFill>
                      <p:spPr bwMode="auto">
                        <a:xfrm>
                          <a:off x="3312" y="2832"/>
                          <a:ext cx="1440" cy="1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6" name="Line 96"/>
            <p:cNvSpPr>
              <a:spLocks noChangeShapeType="1"/>
            </p:cNvSpPr>
            <p:nvPr/>
          </p:nvSpPr>
          <p:spPr bwMode="auto">
            <a:xfrm>
              <a:off x="3984" y="2640"/>
              <a:ext cx="0"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97" name="Group 97"/>
          <p:cNvGrpSpPr>
            <a:grpSpLocks/>
          </p:cNvGrpSpPr>
          <p:nvPr/>
        </p:nvGrpSpPr>
        <p:grpSpPr bwMode="auto">
          <a:xfrm>
            <a:off x="3276600" y="4419600"/>
            <a:ext cx="3200400" cy="1981200"/>
            <a:chOff x="1200" y="2832"/>
            <a:chExt cx="2016" cy="1248"/>
          </a:xfrm>
        </p:grpSpPr>
        <p:grpSp>
          <p:nvGrpSpPr>
            <p:cNvPr id="98" name="Group 98"/>
            <p:cNvGrpSpPr>
              <a:grpSpLocks/>
            </p:cNvGrpSpPr>
            <p:nvPr/>
          </p:nvGrpSpPr>
          <p:grpSpPr bwMode="auto">
            <a:xfrm>
              <a:off x="1200" y="2832"/>
              <a:ext cx="1440" cy="1248"/>
              <a:chOff x="3108" y="2256"/>
              <a:chExt cx="2148" cy="1872"/>
            </a:xfrm>
          </p:grpSpPr>
          <p:graphicFrame>
            <p:nvGraphicFramePr>
              <p:cNvPr id="100" name="Object 0"/>
              <p:cNvGraphicFramePr>
                <a:graphicFrameLocks noChangeAspect="1"/>
              </p:cNvGraphicFramePr>
              <p:nvPr/>
            </p:nvGraphicFramePr>
            <p:xfrm>
              <a:off x="3108" y="2256"/>
              <a:ext cx="2148" cy="1872"/>
            </p:xfrm>
            <a:graphic>
              <a:graphicData uri="http://schemas.openxmlformats.org/presentationml/2006/ole">
                <mc:AlternateContent xmlns:mc="http://schemas.openxmlformats.org/markup-compatibility/2006">
                  <mc:Choice xmlns:v="urn:schemas-microsoft-com:vml" Requires="v">
                    <p:oleObj spid="_x0000_s6376" name="Worksheet" r:id="rId7" imgW="3410407" imgH="2924556" progId="Excel.Sheet.8">
                      <p:embed/>
                    </p:oleObj>
                  </mc:Choice>
                  <mc:Fallback>
                    <p:oleObj name="Worksheet" r:id="rId7" imgW="3410407" imgH="2924556" progId="Excel.Sheet.8">
                      <p:embed/>
                      <p:pic>
                        <p:nvPicPr>
                          <p:cNvPr id="0" name=""/>
                          <p:cNvPicPr>
                            <a:picLocks noChangeAspect="1" noChangeArrowheads="1"/>
                          </p:cNvPicPr>
                          <p:nvPr/>
                        </p:nvPicPr>
                        <p:blipFill>
                          <a:blip>
                            <a:extLst>
                              <a:ext uri="{28A0092B-C50C-407E-A947-70E740481C1C}">
                                <a14:useLocalDpi xmlns:a14="http://schemas.microsoft.com/office/drawing/2010/main" val="0"/>
                              </a:ext>
                            </a:extLst>
                          </a:blip>
                          <a:srcRect/>
                          <a:stretch>
                            <a:fillRect/>
                          </a:stretch>
                        </p:blipFill>
                        <p:spPr bwMode="auto">
                          <a:xfrm>
                            <a:off x="3108" y="2256"/>
                            <a:ext cx="2148" cy="18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1" name="Freeform 100"/>
              <p:cNvSpPr>
                <a:spLocks/>
              </p:cNvSpPr>
              <p:nvPr/>
            </p:nvSpPr>
            <p:spPr bwMode="auto">
              <a:xfrm>
                <a:off x="3638" y="2571"/>
                <a:ext cx="728" cy="896"/>
              </a:xfrm>
              <a:custGeom>
                <a:avLst/>
                <a:gdLst>
                  <a:gd name="T0" fmla="*/ 199 w 728"/>
                  <a:gd name="T1" fmla="*/ 7 h 896"/>
                  <a:gd name="T2" fmla="*/ 110 w 728"/>
                  <a:gd name="T3" fmla="*/ 96 h 896"/>
                  <a:gd name="T4" fmla="*/ 80 w 728"/>
                  <a:gd name="T5" fmla="*/ 140 h 896"/>
                  <a:gd name="T6" fmla="*/ 65 w 728"/>
                  <a:gd name="T7" fmla="*/ 162 h 896"/>
                  <a:gd name="T8" fmla="*/ 21 w 728"/>
                  <a:gd name="T9" fmla="*/ 303 h 896"/>
                  <a:gd name="T10" fmla="*/ 65 w 728"/>
                  <a:gd name="T11" fmla="*/ 703 h 896"/>
                  <a:gd name="T12" fmla="*/ 110 w 728"/>
                  <a:gd name="T13" fmla="*/ 763 h 896"/>
                  <a:gd name="T14" fmla="*/ 332 w 728"/>
                  <a:gd name="T15" fmla="*/ 896 h 896"/>
                  <a:gd name="T16" fmla="*/ 495 w 728"/>
                  <a:gd name="T17" fmla="*/ 851 h 896"/>
                  <a:gd name="T18" fmla="*/ 636 w 728"/>
                  <a:gd name="T19" fmla="*/ 711 h 896"/>
                  <a:gd name="T20" fmla="*/ 688 w 728"/>
                  <a:gd name="T21" fmla="*/ 607 h 896"/>
                  <a:gd name="T22" fmla="*/ 702 w 728"/>
                  <a:gd name="T23" fmla="*/ 563 h 896"/>
                  <a:gd name="T24" fmla="*/ 710 w 728"/>
                  <a:gd name="T25" fmla="*/ 540 h 896"/>
                  <a:gd name="T26" fmla="*/ 680 w 728"/>
                  <a:gd name="T27" fmla="*/ 296 h 896"/>
                  <a:gd name="T28" fmla="*/ 569 w 728"/>
                  <a:gd name="T29" fmla="*/ 133 h 896"/>
                  <a:gd name="T30" fmla="*/ 510 w 728"/>
                  <a:gd name="T31" fmla="*/ 88 h 896"/>
                  <a:gd name="T32" fmla="*/ 465 w 728"/>
                  <a:gd name="T33" fmla="*/ 59 h 896"/>
                  <a:gd name="T34" fmla="*/ 295 w 728"/>
                  <a:gd name="T35" fmla="*/ 0 h 896"/>
                  <a:gd name="T36" fmla="*/ 206 w 728"/>
                  <a:gd name="T37" fmla="*/ 7 h 896"/>
                  <a:gd name="T38" fmla="*/ 184 w 728"/>
                  <a:gd name="T39" fmla="*/ 14 h 896"/>
                  <a:gd name="T40" fmla="*/ 199 w 728"/>
                  <a:gd name="T41" fmla="*/ 7 h 89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728"/>
                  <a:gd name="T64" fmla="*/ 0 h 896"/>
                  <a:gd name="T65" fmla="*/ 728 w 728"/>
                  <a:gd name="T66" fmla="*/ 896 h 89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728" h="896">
                    <a:moveTo>
                      <a:pt x="199" y="7"/>
                    </a:moveTo>
                    <a:cubicBezTo>
                      <a:pt x="148" y="19"/>
                      <a:pt x="135" y="54"/>
                      <a:pt x="110" y="96"/>
                    </a:cubicBezTo>
                    <a:cubicBezTo>
                      <a:pt x="101" y="111"/>
                      <a:pt x="90" y="125"/>
                      <a:pt x="80" y="140"/>
                    </a:cubicBezTo>
                    <a:cubicBezTo>
                      <a:pt x="75" y="147"/>
                      <a:pt x="65" y="162"/>
                      <a:pt x="65" y="162"/>
                    </a:cubicBezTo>
                    <a:cubicBezTo>
                      <a:pt x="50" y="210"/>
                      <a:pt x="33" y="254"/>
                      <a:pt x="21" y="303"/>
                    </a:cubicBezTo>
                    <a:cubicBezTo>
                      <a:pt x="4" y="446"/>
                      <a:pt x="0" y="574"/>
                      <a:pt x="65" y="703"/>
                    </a:cubicBezTo>
                    <a:cubicBezTo>
                      <a:pt x="79" y="731"/>
                      <a:pt x="83" y="744"/>
                      <a:pt x="110" y="763"/>
                    </a:cubicBezTo>
                    <a:cubicBezTo>
                      <a:pt x="159" y="835"/>
                      <a:pt x="250" y="874"/>
                      <a:pt x="332" y="896"/>
                    </a:cubicBezTo>
                    <a:cubicBezTo>
                      <a:pt x="394" y="889"/>
                      <a:pt x="441" y="878"/>
                      <a:pt x="495" y="851"/>
                    </a:cubicBezTo>
                    <a:cubicBezTo>
                      <a:pt x="537" y="789"/>
                      <a:pt x="571" y="751"/>
                      <a:pt x="636" y="711"/>
                    </a:cubicBezTo>
                    <a:cubicBezTo>
                      <a:pt x="660" y="674"/>
                      <a:pt x="672" y="647"/>
                      <a:pt x="688" y="607"/>
                    </a:cubicBezTo>
                    <a:cubicBezTo>
                      <a:pt x="694" y="593"/>
                      <a:pt x="697" y="578"/>
                      <a:pt x="702" y="563"/>
                    </a:cubicBezTo>
                    <a:cubicBezTo>
                      <a:pt x="705" y="555"/>
                      <a:pt x="710" y="540"/>
                      <a:pt x="710" y="540"/>
                    </a:cubicBezTo>
                    <a:cubicBezTo>
                      <a:pt x="720" y="459"/>
                      <a:pt x="728" y="366"/>
                      <a:pt x="680" y="296"/>
                    </a:cubicBezTo>
                    <a:cubicBezTo>
                      <a:pt x="659" y="231"/>
                      <a:pt x="621" y="176"/>
                      <a:pt x="569" y="133"/>
                    </a:cubicBezTo>
                    <a:cubicBezTo>
                      <a:pt x="550" y="117"/>
                      <a:pt x="530" y="103"/>
                      <a:pt x="510" y="88"/>
                    </a:cubicBezTo>
                    <a:cubicBezTo>
                      <a:pt x="496" y="77"/>
                      <a:pt x="465" y="59"/>
                      <a:pt x="465" y="59"/>
                    </a:cubicBezTo>
                    <a:cubicBezTo>
                      <a:pt x="428" y="0"/>
                      <a:pt x="358" y="5"/>
                      <a:pt x="295" y="0"/>
                    </a:cubicBezTo>
                    <a:cubicBezTo>
                      <a:pt x="265" y="2"/>
                      <a:pt x="236" y="3"/>
                      <a:pt x="206" y="7"/>
                    </a:cubicBezTo>
                    <a:cubicBezTo>
                      <a:pt x="198" y="8"/>
                      <a:pt x="192" y="14"/>
                      <a:pt x="184" y="14"/>
                    </a:cubicBezTo>
                    <a:cubicBezTo>
                      <a:pt x="178" y="14"/>
                      <a:pt x="194" y="9"/>
                      <a:pt x="199" y="7"/>
                    </a:cubicBezTo>
                    <a:close/>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eaLnBrk="1" hangingPunct="1"/>
                <a:endParaRPr lang="en-US" altLang="en-US"/>
              </a:p>
            </p:txBody>
          </p:sp>
          <p:sp>
            <p:nvSpPr>
              <p:cNvPr id="102" name="Freeform 101"/>
              <p:cNvSpPr>
                <a:spLocks/>
              </p:cNvSpPr>
              <p:nvPr/>
            </p:nvSpPr>
            <p:spPr bwMode="auto">
              <a:xfrm>
                <a:off x="4090" y="2934"/>
                <a:ext cx="802" cy="889"/>
              </a:xfrm>
              <a:custGeom>
                <a:avLst/>
                <a:gdLst>
                  <a:gd name="T0" fmla="*/ 510 w 802"/>
                  <a:gd name="T1" fmla="*/ 44 h 889"/>
                  <a:gd name="T2" fmla="*/ 376 w 802"/>
                  <a:gd name="T3" fmla="*/ 177 h 889"/>
                  <a:gd name="T4" fmla="*/ 236 w 802"/>
                  <a:gd name="T5" fmla="*/ 296 h 889"/>
                  <a:gd name="T6" fmla="*/ 221 w 802"/>
                  <a:gd name="T7" fmla="*/ 318 h 889"/>
                  <a:gd name="T8" fmla="*/ 199 w 802"/>
                  <a:gd name="T9" fmla="*/ 333 h 889"/>
                  <a:gd name="T10" fmla="*/ 191 w 802"/>
                  <a:gd name="T11" fmla="*/ 355 h 889"/>
                  <a:gd name="T12" fmla="*/ 169 w 802"/>
                  <a:gd name="T13" fmla="*/ 385 h 889"/>
                  <a:gd name="T14" fmla="*/ 132 w 802"/>
                  <a:gd name="T15" fmla="*/ 496 h 889"/>
                  <a:gd name="T16" fmla="*/ 110 w 802"/>
                  <a:gd name="T17" fmla="*/ 518 h 889"/>
                  <a:gd name="T18" fmla="*/ 80 w 802"/>
                  <a:gd name="T19" fmla="*/ 562 h 889"/>
                  <a:gd name="T20" fmla="*/ 43 w 802"/>
                  <a:gd name="T21" fmla="*/ 629 h 889"/>
                  <a:gd name="T22" fmla="*/ 13 w 802"/>
                  <a:gd name="T23" fmla="*/ 703 h 889"/>
                  <a:gd name="T24" fmla="*/ 36 w 802"/>
                  <a:gd name="T25" fmla="*/ 844 h 889"/>
                  <a:gd name="T26" fmla="*/ 80 w 802"/>
                  <a:gd name="T27" fmla="*/ 874 h 889"/>
                  <a:gd name="T28" fmla="*/ 124 w 802"/>
                  <a:gd name="T29" fmla="*/ 888 h 889"/>
                  <a:gd name="T30" fmla="*/ 354 w 802"/>
                  <a:gd name="T31" fmla="*/ 874 h 889"/>
                  <a:gd name="T32" fmla="*/ 517 w 802"/>
                  <a:gd name="T33" fmla="*/ 822 h 889"/>
                  <a:gd name="T34" fmla="*/ 569 w 802"/>
                  <a:gd name="T35" fmla="*/ 792 h 889"/>
                  <a:gd name="T36" fmla="*/ 673 w 802"/>
                  <a:gd name="T37" fmla="*/ 651 h 889"/>
                  <a:gd name="T38" fmla="*/ 695 w 802"/>
                  <a:gd name="T39" fmla="*/ 600 h 889"/>
                  <a:gd name="T40" fmla="*/ 747 w 802"/>
                  <a:gd name="T41" fmla="*/ 533 h 889"/>
                  <a:gd name="T42" fmla="*/ 784 w 802"/>
                  <a:gd name="T43" fmla="*/ 451 h 889"/>
                  <a:gd name="T44" fmla="*/ 798 w 802"/>
                  <a:gd name="T45" fmla="*/ 385 h 889"/>
                  <a:gd name="T46" fmla="*/ 650 w 802"/>
                  <a:gd name="T47" fmla="*/ 0 h 889"/>
                  <a:gd name="T48" fmla="*/ 532 w 802"/>
                  <a:gd name="T49" fmla="*/ 22 h 889"/>
                  <a:gd name="T50" fmla="*/ 510 w 802"/>
                  <a:gd name="T51" fmla="*/ 44 h 88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802"/>
                  <a:gd name="T79" fmla="*/ 0 h 889"/>
                  <a:gd name="T80" fmla="*/ 802 w 802"/>
                  <a:gd name="T81" fmla="*/ 889 h 889"/>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802" h="889">
                    <a:moveTo>
                      <a:pt x="510" y="44"/>
                    </a:moveTo>
                    <a:cubicBezTo>
                      <a:pt x="455" y="80"/>
                      <a:pt x="422" y="133"/>
                      <a:pt x="376" y="177"/>
                    </a:cubicBezTo>
                    <a:cubicBezTo>
                      <a:pt x="346" y="236"/>
                      <a:pt x="298" y="273"/>
                      <a:pt x="236" y="296"/>
                    </a:cubicBezTo>
                    <a:cubicBezTo>
                      <a:pt x="231" y="303"/>
                      <a:pt x="227" y="312"/>
                      <a:pt x="221" y="318"/>
                    </a:cubicBezTo>
                    <a:cubicBezTo>
                      <a:pt x="215" y="324"/>
                      <a:pt x="205" y="326"/>
                      <a:pt x="199" y="333"/>
                    </a:cubicBezTo>
                    <a:cubicBezTo>
                      <a:pt x="194" y="339"/>
                      <a:pt x="195" y="348"/>
                      <a:pt x="191" y="355"/>
                    </a:cubicBezTo>
                    <a:cubicBezTo>
                      <a:pt x="185" y="366"/>
                      <a:pt x="176" y="375"/>
                      <a:pt x="169" y="385"/>
                    </a:cubicBezTo>
                    <a:cubicBezTo>
                      <a:pt x="156" y="422"/>
                      <a:pt x="155" y="463"/>
                      <a:pt x="132" y="496"/>
                    </a:cubicBezTo>
                    <a:cubicBezTo>
                      <a:pt x="126" y="504"/>
                      <a:pt x="116" y="510"/>
                      <a:pt x="110" y="518"/>
                    </a:cubicBezTo>
                    <a:cubicBezTo>
                      <a:pt x="99" y="532"/>
                      <a:pt x="80" y="562"/>
                      <a:pt x="80" y="562"/>
                    </a:cubicBezTo>
                    <a:cubicBezTo>
                      <a:pt x="68" y="602"/>
                      <a:pt x="78" y="578"/>
                      <a:pt x="43" y="629"/>
                    </a:cubicBezTo>
                    <a:cubicBezTo>
                      <a:pt x="28" y="651"/>
                      <a:pt x="22" y="678"/>
                      <a:pt x="13" y="703"/>
                    </a:cubicBezTo>
                    <a:cubicBezTo>
                      <a:pt x="15" y="727"/>
                      <a:pt x="0" y="812"/>
                      <a:pt x="36" y="844"/>
                    </a:cubicBezTo>
                    <a:cubicBezTo>
                      <a:pt x="49" y="856"/>
                      <a:pt x="65" y="864"/>
                      <a:pt x="80" y="874"/>
                    </a:cubicBezTo>
                    <a:cubicBezTo>
                      <a:pt x="93" y="883"/>
                      <a:pt x="124" y="888"/>
                      <a:pt x="124" y="888"/>
                    </a:cubicBezTo>
                    <a:cubicBezTo>
                      <a:pt x="167" y="886"/>
                      <a:pt x="287" y="889"/>
                      <a:pt x="354" y="874"/>
                    </a:cubicBezTo>
                    <a:cubicBezTo>
                      <a:pt x="410" y="861"/>
                      <a:pt x="461" y="835"/>
                      <a:pt x="517" y="822"/>
                    </a:cubicBezTo>
                    <a:cubicBezTo>
                      <a:pt x="534" y="811"/>
                      <a:pt x="553" y="804"/>
                      <a:pt x="569" y="792"/>
                    </a:cubicBezTo>
                    <a:cubicBezTo>
                      <a:pt x="613" y="757"/>
                      <a:pt x="651" y="702"/>
                      <a:pt x="673" y="651"/>
                    </a:cubicBezTo>
                    <a:cubicBezTo>
                      <a:pt x="680" y="634"/>
                      <a:pt x="685" y="615"/>
                      <a:pt x="695" y="600"/>
                    </a:cubicBezTo>
                    <a:cubicBezTo>
                      <a:pt x="711" y="577"/>
                      <a:pt x="747" y="533"/>
                      <a:pt x="747" y="533"/>
                    </a:cubicBezTo>
                    <a:cubicBezTo>
                      <a:pt x="756" y="504"/>
                      <a:pt x="784" y="451"/>
                      <a:pt x="784" y="451"/>
                    </a:cubicBezTo>
                    <a:cubicBezTo>
                      <a:pt x="787" y="439"/>
                      <a:pt x="798" y="395"/>
                      <a:pt x="798" y="385"/>
                    </a:cubicBezTo>
                    <a:cubicBezTo>
                      <a:pt x="798" y="264"/>
                      <a:pt x="802" y="46"/>
                      <a:pt x="650" y="0"/>
                    </a:cubicBezTo>
                    <a:cubicBezTo>
                      <a:pt x="598" y="5"/>
                      <a:pt x="575" y="6"/>
                      <a:pt x="532" y="22"/>
                    </a:cubicBezTo>
                    <a:cubicBezTo>
                      <a:pt x="516" y="46"/>
                      <a:pt x="526" y="44"/>
                      <a:pt x="510" y="44"/>
                    </a:cubicBezTo>
                    <a:close/>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eaLnBrk="1" hangingPunct="1"/>
                <a:endParaRPr lang="en-US" altLang="en-US"/>
              </a:p>
            </p:txBody>
          </p:sp>
        </p:grpSp>
        <p:sp>
          <p:nvSpPr>
            <p:cNvPr id="99" name="Line 102"/>
            <p:cNvSpPr>
              <a:spLocks noChangeShapeType="1"/>
            </p:cNvSpPr>
            <p:nvPr/>
          </p:nvSpPr>
          <p:spPr bwMode="auto">
            <a:xfrm flipH="1">
              <a:off x="2784" y="3264"/>
              <a:ext cx="43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sp>
        <p:nvSpPr>
          <p:cNvPr id="103" name="Rectangle 103"/>
          <p:cNvSpPr>
            <a:spLocks noChangeArrowheads="1"/>
          </p:cNvSpPr>
          <p:nvPr/>
        </p:nvSpPr>
        <p:spPr bwMode="auto">
          <a:xfrm>
            <a:off x="114300" y="2070100"/>
            <a:ext cx="2222500" cy="1990725"/>
          </a:xfrm>
          <a:prstGeom prst="rect">
            <a:avLst/>
          </a:prstGeom>
          <a:solidFill>
            <a:srgbClr val="FFFFFF"/>
          </a:solidFill>
          <a:ln w="0">
            <a:solidFill>
              <a:srgbClr val="000000"/>
            </a:solidFill>
            <a:miter lim="800000"/>
            <a:headEnd/>
            <a:tailEnd/>
          </a:ln>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eaLnBrk="1" hangingPunct="1"/>
            <a:endParaRPr lang="en-US" altLang="en-US"/>
          </a:p>
        </p:txBody>
      </p:sp>
      <p:sp>
        <p:nvSpPr>
          <p:cNvPr id="104" name="Rectangle 104"/>
          <p:cNvSpPr>
            <a:spLocks noChangeArrowheads="1"/>
          </p:cNvSpPr>
          <p:nvPr/>
        </p:nvSpPr>
        <p:spPr bwMode="auto">
          <a:xfrm>
            <a:off x="314325" y="2225675"/>
            <a:ext cx="1906588" cy="16065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eaLnBrk="1" hangingPunct="1"/>
            <a:endParaRPr lang="en-US" altLang="en-US"/>
          </a:p>
        </p:txBody>
      </p:sp>
      <p:sp>
        <p:nvSpPr>
          <p:cNvPr id="105" name="Line 105"/>
          <p:cNvSpPr>
            <a:spLocks noChangeShapeType="1"/>
          </p:cNvSpPr>
          <p:nvPr/>
        </p:nvSpPr>
        <p:spPr bwMode="auto">
          <a:xfrm>
            <a:off x="314325" y="3670300"/>
            <a:ext cx="1906588"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6" name="Line 106"/>
          <p:cNvSpPr>
            <a:spLocks noChangeShapeType="1"/>
          </p:cNvSpPr>
          <p:nvPr/>
        </p:nvSpPr>
        <p:spPr bwMode="auto">
          <a:xfrm>
            <a:off x="314325" y="3509963"/>
            <a:ext cx="1906588"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7" name="Line 107"/>
          <p:cNvSpPr>
            <a:spLocks noChangeShapeType="1"/>
          </p:cNvSpPr>
          <p:nvPr/>
        </p:nvSpPr>
        <p:spPr bwMode="auto">
          <a:xfrm>
            <a:off x="314325" y="3348038"/>
            <a:ext cx="1906588"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8" name="Line 108"/>
          <p:cNvSpPr>
            <a:spLocks noChangeShapeType="1"/>
          </p:cNvSpPr>
          <p:nvPr/>
        </p:nvSpPr>
        <p:spPr bwMode="auto">
          <a:xfrm>
            <a:off x="314325" y="3187700"/>
            <a:ext cx="1906588"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9" name="Line 109"/>
          <p:cNvSpPr>
            <a:spLocks noChangeShapeType="1"/>
          </p:cNvSpPr>
          <p:nvPr/>
        </p:nvSpPr>
        <p:spPr bwMode="auto">
          <a:xfrm>
            <a:off x="314325" y="3025775"/>
            <a:ext cx="1906588"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0" name="Line 110"/>
          <p:cNvSpPr>
            <a:spLocks noChangeShapeType="1"/>
          </p:cNvSpPr>
          <p:nvPr/>
        </p:nvSpPr>
        <p:spPr bwMode="auto">
          <a:xfrm>
            <a:off x="314325" y="2870200"/>
            <a:ext cx="1906588"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1" name="Line 111"/>
          <p:cNvSpPr>
            <a:spLocks noChangeShapeType="1"/>
          </p:cNvSpPr>
          <p:nvPr/>
        </p:nvSpPr>
        <p:spPr bwMode="auto">
          <a:xfrm>
            <a:off x="314325" y="2709863"/>
            <a:ext cx="1906588"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 name="Line 112"/>
          <p:cNvSpPr>
            <a:spLocks noChangeShapeType="1"/>
          </p:cNvSpPr>
          <p:nvPr/>
        </p:nvSpPr>
        <p:spPr bwMode="auto">
          <a:xfrm>
            <a:off x="314325" y="2547938"/>
            <a:ext cx="1906588"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3" name="Line 113"/>
          <p:cNvSpPr>
            <a:spLocks noChangeShapeType="1"/>
          </p:cNvSpPr>
          <p:nvPr/>
        </p:nvSpPr>
        <p:spPr bwMode="auto">
          <a:xfrm>
            <a:off x="314325" y="2387600"/>
            <a:ext cx="1906588"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4" name="Line 114"/>
          <p:cNvSpPr>
            <a:spLocks noChangeShapeType="1"/>
          </p:cNvSpPr>
          <p:nvPr/>
        </p:nvSpPr>
        <p:spPr bwMode="auto">
          <a:xfrm>
            <a:off x="314325" y="2225675"/>
            <a:ext cx="1906588"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5" name="Line 115"/>
          <p:cNvSpPr>
            <a:spLocks noChangeShapeType="1"/>
          </p:cNvSpPr>
          <p:nvPr/>
        </p:nvSpPr>
        <p:spPr bwMode="auto">
          <a:xfrm>
            <a:off x="506413" y="2225675"/>
            <a:ext cx="1587" cy="160655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6" name="Line 116"/>
          <p:cNvSpPr>
            <a:spLocks noChangeShapeType="1"/>
          </p:cNvSpPr>
          <p:nvPr/>
        </p:nvSpPr>
        <p:spPr bwMode="auto">
          <a:xfrm>
            <a:off x="692150" y="2225675"/>
            <a:ext cx="1588" cy="160655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7" name="Line 117"/>
          <p:cNvSpPr>
            <a:spLocks noChangeShapeType="1"/>
          </p:cNvSpPr>
          <p:nvPr/>
        </p:nvSpPr>
        <p:spPr bwMode="auto">
          <a:xfrm>
            <a:off x="885825" y="2225675"/>
            <a:ext cx="1588" cy="160655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8" name="Line 118"/>
          <p:cNvSpPr>
            <a:spLocks noChangeShapeType="1"/>
          </p:cNvSpPr>
          <p:nvPr/>
        </p:nvSpPr>
        <p:spPr bwMode="auto">
          <a:xfrm>
            <a:off x="1077913" y="2225675"/>
            <a:ext cx="1587" cy="160655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9" name="Line 119"/>
          <p:cNvSpPr>
            <a:spLocks noChangeShapeType="1"/>
          </p:cNvSpPr>
          <p:nvPr/>
        </p:nvSpPr>
        <p:spPr bwMode="auto">
          <a:xfrm>
            <a:off x="1270000" y="2225675"/>
            <a:ext cx="1588" cy="160655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0" name="Line 120"/>
          <p:cNvSpPr>
            <a:spLocks noChangeShapeType="1"/>
          </p:cNvSpPr>
          <p:nvPr/>
        </p:nvSpPr>
        <p:spPr bwMode="auto">
          <a:xfrm>
            <a:off x="1457325" y="2225675"/>
            <a:ext cx="1588" cy="160655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1" name="Line 121"/>
          <p:cNvSpPr>
            <a:spLocks noChangeShapeType="1"/>
          </p:cNvSpPr>
          <p:nvPr/>
        </p:nvSpPr>
        <p:spPr bwMode="auto">
          <a:xfrm>
            <a:off x="1649413" y="2225675"/>
            <a:ext cx="1587" cy="160655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2" name="Line 122"/>
          <p:cNvSpPr>
            <a:spLocks noChangeShapeType="1"/>
          </p:cNvSpPr>
          <p:nvPr/>
        </p:nvSpPr>
        <p:spPr bwMode="auto">
          <a:xfrm>
            <a:off x="1841500" y="2225675"/>
            <a:ext cx="1588" cy="160655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 name="Line 123"/>
          <p:cNvSpPr>
            <a:spLocks noChangeShapeType="1"/>
          </p:cNvSpPr>
          <p:nvPr/>
        </p:nvSpPr>
        <p:spPr bwMode="auto">
          <a:xfrm>
            <a:off x="2028825" y="2225675"/>
            <a:ext cx="1588" cy="160655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4" name="Line 124"/>
          <p:cNvSpPr>
            <a:spLocks noChangeShapeType="1"/>
          </p:cNvSpPr>
          <p:nvPr/>
        </p:nvSpPr>
        <p:spPr bwMode="auto">
          <a:xfrm>
            <a:off x="2220913" y="2225675"/>
            <a:ext cx="1587" cy="160655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5" name="Rectangle 125"/>
          <p:cNvSpPr>
            <a:spLocks noChangeArrowheads="1"/>
          </p:cNvSpPr>
          <p:nvPr/>
        </p:nvSpPr>
        <p:spPr bwMode="auto">
          <a:xfrm>
            <a:off x="314325" y="2225675"/>
            <a:ext cx="1906588" cy="1606550"/>
          </a:xfrm>
          <a:prstGeom prst="rect">
            <a:avLst/>
          </a:prstGeom>
          <a:noFill/>
          <a:ln w="63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eaLnBrk="1" hangingPunct="1"/>
            <a:endParaRPr lang="en-US" altLang="en-US"/>
          </a:p>
        </p:txBody>
      </p:sp>
      <p:sp>
        <p:nvSpPr>
          <p:cNvPr id="126" name="Line 126"/>
          <p:cNvSpPr>
            <a:spLocks noChangeShapeType="1"/>
          </p:cNvSpPr>
          <p:nvPr/>
        </p:nvSpPr>
        <p:spPr bwMode="auto">
          <a:xfrm>
            <a:off x="314325" y="2225675"/>
            <a:ext cx="1588" cy="160655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7" name="Line 127"/>
          <p:cNvSpPr>
            <a:spLocks noChangeShapeType="1"/>
          </p:cNvSpPr>
          <p:nvPr/>
        </p:nvSpPr>
        <p:spPr bwMode="auto">
          <a:xfrm>
            <a:off x="295275" y="3832225"/>
            <a:ext cx="19050"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8" name="Line 128"/>
          <p:cNvSpPr>
            <a:spLocks noChangeShapeType="1"/>
          </p:cNvSpPr>
          <p:nvPr/>
        </p:nvSpPr>
        <p:spPr bwMode="auto">
          <a:xfrm>
            <a:off x="295275" y="3670300"/>
            <a:ext cx="19050"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9" name="Line 129"/>
          <p:cNvSpPr>
            <a:spLocks noChangeShapeType="1"/>
          </p:cNvSpPr>
          <p:nvPr/>
        </p:nvSpPr>
        <p:spPr bwMode="auto">
          <a:xfrm>
            <a:off x="295275" y="3509963"/>
            <a:ext cx="19050"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0" name="Line 130"/>
          <p:cNvSpPr>
            <a:spLocks noChangeShapeType="1"/>
          </p:cNvSpPr>
          <p:nvPr/>
        </p:nvSpPr>
        <p:spPr bwMode="auto">
          <a:xfrm>
            <a:off x="295275" y="3348038"/>
            <a:ext cx="19050"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1" name="Line 131"/>
          <p:cNvSpPr>
            <a:spLocks noChangeShapeType="1"/>
          </p:cNvSpPr>
          <p:nvPr/>
        </p:nvSpPr>
        <p:spPr bwMode="auto">
          <a:xfrm>
            <a:off x="295275" y="3187700"/>
            <a:ext cx="19050"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2" name="Line 132"/>
          <p:cNvSpPr>
            <a:spLocks noChangeShapeType="1"/>
          </p:cNvSpPr>
          <p:nvPr/>
        </p:nvSpPr>
        <p:spPr bwMode="auto">
          <a:xfrm>
            <a:off x="295275" y="3025775"/>
            <a:ext cx="19050"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 name="Line 133"/>
          <p:cNvSpPr>
            <a:spLocks noChangeShapeType="1"/>
          </p:cNvSpPr>
          <p:nvPr/>
        </p:nvSpPr>
        <p:spPr bwMode="auto">
          <a:xfrm>
            <a:off x="295275" y="2870200"/>
            <a:ext cx="19050"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4" name="Line 134"/>
          <p:cNvSpPr>
            <a:spLocks noChangeShapeType="1"/>
          </p:cNvSpPr>
          <p:nvPr/>
        </p:nvSpPr>
        <p:spPr bwMode="auto">
          <a:xfrm>
            <a:off x="295275" y="2709863"/>
            <a:ext cx="19050"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5" name="Line 135"/>
          <p:cNvSpPr>
            <a:spLocks noChangeShapeType="1"/>
          </p:cNvSpPr>
          <p:nvPr/>
        </p:nvSpPr>
        <p:spPr bwMode="auto">
          <a:xfrm>
            <a:off x="295275" y="2547938"/>
            <a:ext cx="19050"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6" name="Line 136"/>
          <p:cNvSpPr>
            <a:spLocks noChangeShapeType="1"/>
          </p:cNvSpPr>
          <p:nvPr/>
        </p:nvSpPr>
        <p:spPr bwMode="auto">
          <a:xfrm>
            <a:off x="295275" y="2387600"/>
            <a:ext cx="19050"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7" name="Line 137"/>
          <p:cNvSpPr>
            <a:spLocks noChangeShapeType="1"/>
          </p:cNvSpPr>
          <p:nvPr/>
        </p:nvSpPr>
        <p:spPr bwMode="auto">
          <a:xfrm>
            <a:off x="295275" y="2225675"/>
            <a:ext cx="19050"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8" name="Line 138"/>
          <p:cNvSpPr>
            <a:spLocks noChangeShapeType="1"/>
          </p:cNvSpPr>
          <p:nvPr/>
        </p:nvSpPr>
        <p:spPr bwMode="auto">
          <a:xfrm>
            <a:off x="314325" y="3832225"/>
            <a:ext cx="1906588"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9" name="Line 139"/>
          <p:cNvSpPr>
            <a:spLocks noChangeShapeType="1"/>
          </p:cNvSpPr>
          <p:nvPr/>
        </p:nvSpPr>
        <p:spPr bwMode="auto">
          <a:xfrm flipV="1">
            <a:off x="314325" y="3832225"/>
            <a:ext cx="1588" cy="2063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0" name="Line 140"/>
          <p:cNvSpPr>
            <a:spLocks noChangeShapeType="1"/>
          </p:cNvSpPr>
          <p:nvPr/>
        </p:nvSpPr>
        <p:spPr bwMode="auto">
          <a:xfrm flipV="1">
            <a:off x="506413" y="3832225"/>
            <a:ext cx="1587" cy="2063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1" name="Line 141"/>
          <p:cNvSpPr>
            <a:spLocks noChangeShapeType="1"/>
          </p:cNvSpPr>
          <p:nvPr/>
        </p:nvSpPr>
        <p:spPr bwMode="auto">
          <a:xfrm flipV="1">
            <a:off x="692150" y="3832225"/>
            <a:ext cx="1588" cy="2063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2" name="Line 142"/>
          <p:cNvSpPr>
            <a:spLocks noChangeShapeType="1"/>
          </p:cNvSpPr>
          <p:nvPr/>
        </p:nvSpPr>
        <p:spPr bwMode="auto">
          <a:xfrm flipV="1">
            <a:off x="885825" y="3832225"/>
            <a:ext cx="1588" cy="2063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3" name="Line 143"/>
          <p:cNvSpPr>
            <a:spLocks noChangeShapeType="1"/>
          </p:cNvSpPr>
          <p:nvPr/>
        </p:nvSpPr>
        <p:spPr bwMode="auto">
          <a:xfrm flipV="1">
            <a:off x="1077913" y="3832225"/>
            <a:ext cx="1587" cy="2063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4" name="Line 144"/>
          <p:cNvSpPr>
            <a:spLocks noChangeShapeType="1"/>
          </p:cNvSpPr>
          <p:nvPr/>
        </p:nvSpPr>
        <p:spPr bwMode="auto">
          <a:xfrm flipV="1">
            <a:off x="1270000" y="3832225"/>
            <a:ext cx="1588" cy="2063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5" name="Line 145"/>
          <p:cNvSpPr>
            <a:spLocks noChangeShapeType="1"/>
          </p:cNvSpPr>
          <p:nvPr/>
        </p:nvSpPr>
        <p:spPr bwMode="auto">
          <a:xfrm flipV="1">
            <a:off x="1457325" y="3832225"/>
            <a:ext cx="1588" cy="2063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6" name="Line 146"/>
          <p:cNvSpPr>
            <a:spLocks noChangeShapeType="1"/>
          </p:cNvSpPr>
          <p:nvPr/>
        </p:nvSpPr>
        <p:spPr bwMode="auto">
          <a:xfrm flipV="1">
            <a:off x="1649413" y="3832225"/>
            <a:ext cx="1587" cy="2063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7" name="Line 147"/>
          <p:cNvSpPr>
            <a:spLocks noChangeShapeType="1"/>
          </p:cNvSpPr>
          <p:nvPr/>
        </p:nvSpPr>
        <p:spPr bwMode="auto">
          <a:xfrm flipV="1">
            <a:off x="1841500" y="3832225"/>
            <a:ext cx="1588" cy="2063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8" name="Line 148"/>
          <p:cNvSpPr>
            <a:spLocks noChangeShapeType="1"/>
          </p:cNvSpPr>
          <p:nvPr/>
        </p:nvSpPr>
        <p:spPr bwMode="auto">
          <a:xfrm flipV="1">
            <a:off x="2028825" y="3832225"/>
            <a:ext cx="1588" cy="2063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9" name="Line 149"/>
          <p:cNvSpPr>
            <a:spLocks noChangeShapeType="1"/>
          </p:cNvSpPr>
          <p:nvPr/>
        </p:nvSpPr>
        <p:spPr bwMode="auto">
          <a:xfrm flipV="1">
            <a:off x="2220913" y="3832225"/>
            <a:ext cx="1587" cy="2063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0" name="Freeform 150"/>
          <p:cNvSpPr>
            <a:spLocks/>
          </p:cNvSpPr>
          <p:nvPr/>
        </p:nvSpPr>
        <p:spPr bwMode="auto">
          <a:xfrm>
            <a:off x="839788" y="2824163"/>
            <a:ext cx="90487" cy="93662"/>
          </a:xfrm>
          <a:custGeom>
            <a:avLst/>
            <a:gdLst>
              <a:gd name="T0" fmla="*/ 29 w 57"/>
              <a:gd name="T1" fmla="*/ 0 h 59"/>
              <a:gd name="T2" fmla="*/ 57 w 57"/>
              <a:gd name="T3" fmla="*/ 29 h 59"/>
              <a:gd name="T4" fmla="*/ 29 w 57"/>
              <a:gd name="T5" fmla="*/ 59 h 59"/>
              <a:gd name="T6" fmla="*/ 0 w 57"/>
              <a:gd name="T7" fmla="*/ 29 h 59"/>
              <a:gd name="T8" fmla="*/ 29 w 57"/>
              <a:gd name="T9" fmla="*/ 0 h 59"/>
              <a:gd name="T10" fmla="*/ 0 60000 65536"/>
              <a:gd name="T11" fmla="*/ 0 60000 65536"/>
              <a:gd name="T12" fmla="*/ 0 60000 65536"/>
              <a:gd name="T13" fmla="*/ 0 60000 65536"/>
              <a:gd name="T14" fmla="*/ 0 60000 65536"/>
              <a:gd name="T15" fmla="*/ 0 w 57"/>
              <a:gd name="T16" fmla="*/ 0 h 59"/>
              <a:gd name="T17" fmla="*/ 57 w 57"/>
              <a:gd name="T18" fmla="*/ 59 h 59"/>
            </a:gdLst>
            <a:ahLst/>
            <a:cxnLst>
              <a:cxn ang="T10">
                <a:pos x="T0" y="T1"/>
              </a:cxn>
              <a:cxn ang="T11">
                <a:pos x="T2" y="T3"/>
              </a:cxn>
              <a:cxn ang="T12">
                <a:pos x="T4" y="T5"/>
              </a:cxn>
              <a:cxn ang="T13">
                <a:pos x="T6" y="T7"/>
              </a:cxn>
              <a:cxn ang="T14">
                <a:pos x="T8" y="T9"/>
              </a:cxn>
            </a:cxnLst>
            <a:rect l="T15" t="T16" r="T17" b="T18"/>
            <a:pathLst>
              <a:path w="57" h="59">
                <a:moveTo>
                  <a:pt x="29" y="0"/>
                </a:moveTo>
                <a:lnTo>
                  <a:pt x="57" y="29"/>
                </a:lnTo>
                <a:lnTo>
                  <a:pt x="29" y="59"/>
                </a:lnTo>
                <a:lnTo>
                  <a:pt x="0" y="29"/>
                </a:lnTo>
                <a:lnTo>
                  <a:pt x="29" y="0"/>
                </a:lnTo>
                <a:close/>
              </a:path>
            </a:pathLst>
          </a:custGeom>
          <a:solidFill>
            <a:srgbClr val="00FFFF"/>
          </a:solidFill>
          <a:ln w="6350">
            <a:solidFill>
              <a:srgbClr val="000080"/>
            </a:solidFill>
            <a:round/>
            <a:headEnd/>
            <a:tailEnd/>
          </a:ln>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eaLnBrk="1" hangingPunct="1"/>
            <a:endParaRPr lang="en-US" altLang="en-US"/>
          </a:p>
        </p:txBody>
      </p:sp>
      <p:sp>
        <p:nvSpPr>
          <p:cNvPr id="151" name="Freeform 151"/>
          <p:cNvSpPr>
            <a:spLocks/>
          </p:cNvSpPr>
          <p:nvPr/>
        </p:nvSpPr>
        <p:spPr bwMode="auto">
          <a:xfrm>
            <a:off x="1604963" y="3302000"/>
            <a:ext cx="88900" cy="93663"/>
          </a:xfrm>
          <a:custGeom>
            <a:avLst/>
            <a:gdLst>
              <a:gd name="T0" fmla="*/ 28 w 56"/>
              <a:gd name="T1" fmla="*/ 0 h 59"/>
              <a:gd name="T2" fmla="*/ 56 w 56"/>
              <a:gd name="T3" fmla="*/ 29 h 59"/>
              <a:gd name="T4" fmla="*/ 28 w 56"/>
              <a:gd name="T5" fmla="*/ 59 h 59"/>
              <a:gd name="T6" fmla="*/ 0 w 56"/>
              <a:gd name="T7" fmla="*/ 29 h 59"/>
              <a:gd name="T8" fmla="*/ 28 w 56"/>
              <a:gd name="T9" fmla="*/ 0 h 59"/>
              <a:gd name="T10" fmla="*/ 0 60000 65536"/>
              <a:gd name="T11" fmla="*/ 0 60000 65536"/>
              <a:gd name="T12" fmla="*/ 0 60000 65536"/>
              <a:gd name="T13" fmla="*/ 0 60000 65536"/>
              <a:gd name="T14" fmla="*/ 0 60000 65536"/>
              <a:gd name="T15" fmla="*/ 0 w 56"/>
              <a:gd name="T16" fmla="*/ 0 h 59"/>
              <a:gd name="T17" fmla="*/ 56 w 56"/>
              <a:gd name="T18" fmla="*/ 59 h 59"/>
            </a:gdLst>
            <a:ahLst/>
            <a:cxnLst>
              <a:cxn ang="T10">
                <a:pos x="T0" y="T1"/>
              </a:cxn>
              <a:cxn ang="T11">
                <a:pos x="T2" y="T3"/>
              </a:cxn>
              <a:cxn ang="T12">
                <a:pos x="T4" y="T5"/>
              </a:cxn>
              <a:cxn ang="T13">
                <a:pos x="T6" y="T7"/>
              </a:cxn>
              <a:cxn ang="T14">
                <a:pos x="T8" y="T9"/>
              </a:cxn>
            </a:cxnLst>
            <a:rect l="T15" t="T16" r="T17" b="T18"/>
            <a:pathLst>
              <a:path w="56" h="59">
                <a:moveTo>
                  <a:pt x="28" y="0"/>
                </a:moveTo>
                <a:lnTo>
                  <a:pt x="56" y="29"/>
                </a:lnTo>
                <a:lnTo>
                  <a:pt x="28" y="59"/>
                </a:lnTo>
                <a:lnTo>
                  <a:pt x="0" y="29"/>
                </a:lnTo>
                <a:lnTo>
                  <a:pt x="28" y="0"/>
                </a:lnTo>
                <a:close/>
              </a:path>
            </a:pathLst>
          </a:custGeom>
          <a:solidFill>
            <a:srgbClr val="000080"/>
          </a:solidFill>
          <a:ln w="6350">
            <a:solidFill>
              <a:srgbClr val="000080"/>
            </a:solidFill>
            <a:round/>
            <a:headEnd/>
            <a:tailEnd/>
          </a:ln>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eaLnBrk="1" hangingPunct="1"/>
            <a:endParaRPr lang="en-US" altLang="en-US"/>
          </a:p>
        </p:txBody>
      </p:sp>
      <p:sp>
        <p:nvSpPr>
          <p:cNvPr id="152" name="Freeform 152"/>
          <p:cNvSpPr>
            <a:spLocks/>
          </p:cNvSpPr>
          <p:nvPr/>
        </p:nvSpPr>
        <p:spPr bwMode="auto">
          <a:xfrm>
            <a:off x="1033463" y="2662238"/>
            <a:ext cx="88900" cy="93662"/>
          </a:xfrm>
          <a:custGeom>
            <a:avLst/>
            <a:gdLst>
              <a:gd name="T0" fmla="*/ 28 w 56"/>
              <a:gd name="T1" fmla="*/ 0 h 59"/>
              <a:gd name="T2" fmla="*/ 56 w 56"/>
              <a:gd name="T3" fmla="*/ 30 h 59"/>
              <a:gd name="T4" fmla="*/ 28 w 56"/>
              <a:gd name="T5" fmla="*/ 59 h 59"/>
              <a:gd name="T6" fmla="*/ 0 w 56"/>
              <a:gd name="T7" fmla="*/ 30 h 59"/>
              <a:gd name="T8" fmla="*/ 28 w 56"/>
              <a:gd name="T9" fmla="*/ 0 h 59"/>
              <a:gd name="T10" fmla="*/ 0 60000 65536"/>
              <a:gd name="T11" fmla="*/ 0 60000 65536"/>
              <a:gd name="T12" fmla="*/ 0 60000 65536"/>
              <a:gd name="T13" fmla="*/ 0 60000 65536"/>
              <a:gd name="T14" fmla="*/ 0 60000 65536"/>
              <a:gd name="T15" fmla="*/ 0 w 56"/>
              <a:gd name="T16" fmla="*/ 0 h 59"/>
              <a:gd name="T17" fmla="*/ 56 w 56"/>
              <a:gd name="T18" fmla="*/ 59 h 59"/>
            </a:gdLst>
            <a:ahLst/>
            <a:cxnLst>
              <a:cxn ang="T10">
                <a:pos x="T0" y="T1"/>
              </a:cxn>
              <a:cxn ang="T11">
                <a:pos x="T2" y="T3"/>
              </a:cxn>
              <a:cxn ang="T12">
                <a:pos x="T4" y="T5"/>
              </a:cxn>
              <a:cxn ang="T13">
                <a:pos x="T6" y="T7"/>
              </a:cxn>
              <a:cxn ang="T14">
                <a:pos x="T8" y="T9"/>
              </a:cxn>
            </a:cxnLst>
            <a:rect l="T15" t="T16" r="T17" b="T18"/>
            <a:pathLst>
              <a:path w="56" h="59">
                <a:moveTo>
                  <a:pt x="28" y="0"/>
                </a:moveTo>
                <a:lnTo>
                  <a:pt x="56" y="30"/>
                </a:lnTo>
                <a:lnTo>
                  <a:pt x="28" y="59"/>
                </a:lnTo>
                <a:lnTo>
                  <a:pt x="0" y="30"/>
                </a:lnTo>
                <a:lnTo>
                  <a:pt x="28" y="0"/>
                </a:lnTo>
                <a:close/>
              </a:path>
            </a:pathLst>
          </a:custGeom>
          <a:solidFill>
            <a:srgbClr val="00FFFF"/>
          </a:solidFill>
          <a:ln w="6350">
            <a:solidFill>
              <a:srgbClr val="000080"/>
            </a:solidFill>
            <a:round/>
            <a:headEnd/>
            <a:tailEnd/>
          </a:ln>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eaLnBrk="1" hangingPunct="1"/>
            <a:endParaRPr lang="en-US" altLang="en-US"/>
          </a:p>
        </p:txBody>
      </p:sp>
      <p:sp>
        <p:nvSpPr>
          <p:cNvPr id="153" name="Freeform 153"/>
          <p:cNvSpPr>
            <a:spLocks/>
          </p:cNvSpPr>
          <p:nvPr/>
        </p:nvSpPr>
        <p:spPr bwMode="auto">
          <a:xfrm>
            <a:off x="839788" y="2501900"/>
            <a:ext cx="90487" cy="93663"/>
          </a:xfrm>
          <a:custGeom>
            <a:avLst/>
            <a:gdLst>
              <a:gd name="T0" fmla="*/ 29 w 57"/>
              <a:gd name="T1" fmla="*/ 0 h 59"/>
              <a:gd name="T2" fmla="*/ 57 w 57"/>
              <a:gd name="T3" fmla="*/ 29 h 59"/>
              <a:gd name="T4" fmla="*/ 29 w 57"/>
              <a:gd name="T5" fmla="*/ 59 h 59"/>
              <a:gd name="T6" fmla="*/ 0 w 57"/>
              <a:gd name="T7" fmla="*/ 29 h 59"/>
              <a:gd name="T8" fmla="*/ 29 w 57"/>
              <a:gd name="T9" fmla="*/ 0 h 59"/>
              <a:gd name="T10" fmla="*/ 0 60000 65536"/>
              <a:gd name="T11" fmla="*/ 0 60000 65536"/>
              <a:gd name="T12" fmla="*/ 0 60000 65536"/>
              <a:gd name="T13" fmla="*/ 0 60000 65536"/>
              <a:gd name="T14" fmla="*/ 0 60000 65536"/>
              <a:gd name="T15" fmla="*/ 0 w 57"/>
              <a:gd name="T16" fmla="*/ 0 h 59"/>
              <a:gd name="T17" fmla="*/ 57 w 57"/>
              <a:gd name="T18" fmla="*/ 59 h 59"/>
            </a:gdLst>
            <a:ahLst/>
            <a:cxnLst>
              <a:cxn ang="T10">
                <a:pos x="T0" y="T1"/>
              </a:cxn>
              <a:cxn ang="T11">
                <a:pos x="T2" y="T3"/>
              </a:cxn>
              <a:cxn ang="T12">
                <a:pos x="T4" y="T5"/>
              </a:cxn>
              <a:cxn ang="T13">
                <a:pos x="T6" y="T7"/>
              </a:cxn>
              <a:cxn ang="T14">
                <a:pos x="T8" y="T9"/>
              </a:cxn>
            </a:cxnLst>
            <a:rect l="T15" t="T16" r="T17" b="T18"/>
            <a:pathLst>
              <a:path w="57" h="59">
                <a:moveTo>
                  <a:pt x="29" y="0"/>
                </a:moveTo>
                <a:lnTo>
                  <a:pt x="57" y="29"/>
                </a:lnTo>
                <a:lnTo>
                  <a:pt x="29" y="59"/>
                </a:lnTo>
                <a:lnTo>
                  <a:pt x="0" y="29"/>
                </a:lnTo>
                <a:lnTo>
                  <a:pt x="29" y="0"/>
                </a:lnTo>
                <a:close/>
              </a:path>
            </a:pathLst>
          </a:custGeom>
          <a:solidFill>
            <a:srgbClr val="00FFFF"/>
          </a:solidFill>
          <a:ln w="6350">
            <a:solidFill>
              <a:srgbClr val="000080"/>
            </a:solidFill>
            <a:round/>
            <a:headEnd/>
            <a:tailEnd/>
          </a:ln>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eaLnBrk="1" hangingPunct="1"/>
            <a:endParaRPr lang="en-US" altLang="en-US"/>
          </a:p>
        </p:txBody>
      </p:sp>
      <p:sp>
        <p:nvSpPr>
          <p:cNvPr id="154" name="Freeform 154"/>
          <p:cNvSpPr>
            <a:spLocks/>
          </p:cNvSpPr>
          <p:nvPr/>
        </p:nvSpPr>
        <p:spPr bwMode="auto">
          <a:xfrm>
            <a:off x="1797050" y="2984500"/>
            <a:ext cx="90488" cy="95250"/>
          </a:xfrm>
          <a:custGeom>
            <a:avLst/>
            <a:gdLst>
              <a:gd name="T0" fmla="*/ 28 w 57"/>
              <a:gd name="T1" fmla="*/ 0 h 60"/>
              <a:gd name="T2" fmla="*/ 57 w 57"/>
              <a:gd name="T3" fmla="*/ 30 h 60"/>
              <a:gd name="T4" fmla="*/ 28 w 57"/>
              <a:gd name="T5" fmla="*/ 60 h 60"/>
              <a:gd name="T6" fmla="*/ 0 w 57"/>
              <a:gd name="T7" fmla="*/ 30 h 60"/>
              <a:gd name="T8" fmla="*/ 28 w 57"/>
              <a:gd name="T9" fmla="*/ 0 h 60"/>
              <a:gd name="T10" fmla="*/ 0 60000 65536"/>
              <a:gd name="T11" fmla="*/ 0 60000 65536"/>
              <a:gd name="T12" fmla="*/ 0 60000 65536"/>
              <a:gd name="T13" fmla="*/ 0 60000 65536"/>
              <a:gd name="T14" fmla="*/ 0 60000 65536"/>
              <a:gd name="T15" fmla="*/ 0 w 57"/>
              <a:gd name="T16" fmla="*/ 0 h 60"/>
              <a:gd name="T17" fmla="*/ 57 w 57"/>
              <a:gd name="T18" fmla="*/ 60 h 60"/>
            </a:gdLst>
            <a:ahLst/>
            <a:cxnLst>
              <a:cxn ang="T10">
                <a:pos x="T0" y="T1"/>
              </a:cxn>
              <a:cxn ang="T11">
                <a:pos x="T2" y="T3"/>
              </a:cxn>
              <a:cxn ang="T12">
                <a:pos x="T4" y="T5"/>
              </a:cxn>
              <a:cxn ang="T13">
                <a:pos x="T6" y="T7"/>
              </a:cxn>
              <a:cxn ang="T14">
                <a:pos x="T8" y="T9"/>
              </a:cxn>
            </a:cxnLst>
            <a:rect l="T15" t="T16" r="T17" b="T18"/>
            <a:pathLst>
              <a:path w="57" h="60">
                <a:moveTo>
                  <a:pt x="28" y="0"/>
                </a:moveTo>
                <a:lnTo>
                  <a:pt x="57" y="30"/>
                </a:lnTo>
                <a:lnTo>
                  <a:pt x="28" y="60"/>
                </a:lnTo>
                <a:lnTo>
                  <a:pt x="0" y="30"/>
                </a:lnTo>
                <a:lnTo>
                  <a:pt x="28" y="0"/>
                </a:lnTo>
                <a:close/>
              </a:path>
            </a:pathLst>
          </a:custGeom>
          <a:solidFill>
            <a:srgbClr val="000080"/>
          </a:solidFill>
          <a:ln w="6350">
            <a:solidFill>
              <a:srgbClr val="000080"/>
            </a:solidFill>
            <a:round/>
            <a:headEnd/>
            <a:tailEnd/>
          </a:ln>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eaLnBrk="1" hangingPunct="1"/>
            <a:endParaRPr lang="en-US" altLang="en-US"/>
          </a:p>
        </p:txBody>
      </p:sp>
      <p:sp>
        <p:nvSpPr>
          <p:cNvPr id="155" name="Freeform 155"/>
          <p:cNvSpPr>
            <a:spLocks/>
          </p:cNvSpPr>
          <p:nvPr/>
        </p:nvSpPr>
        <p:spPr bwMode="auto">
          <a:xfrm>
            <a:off x="1033463" y="2984500"/>
            <a:ext cx="88900" cy="95250"/>
          </a:xfrm>
          <a:custGeom>
            <a:avLst/>
            <a:gdLst>
              <a:gd name="T0" fmla="*/ 28 w 56"/>
              <a:gd name="T1" fmla="*/ 0 h 60"/>
              <a:gd name="T2" fmla="*/ 56 w 56"/>
              <a:gd name="T3" fmla="*/ 30 h 60"/>
              <a:gd name="T4" fmla="*/ 28 w 56"/>
              <a:gd name="T5" fmla="*/ 60 h 60"/>
              <a:gd name="T6" fmla="*/ 0 w 56"/>
              <a:gd name="T7" fmla="*/ 30 h 60"/>
              <a:gd name="T8" fmla="*/ 28 w 56"/>
              <a:gd name="T9" fmla="*/ 0 h 60"/>
              <a:gd name="T10" fmla="*/ 0 60000 65536"/>
              <a:gd name="T11" fmla="*/ 0 60000 65536"/>
              <a:gd name="T12" fmla="*/ 0 60000 65536"/>
              <a:gd name="T13" fmla="*/ 0 60000 65536"/>
              <a:gd name="T14" fmla="*/ 0 60000 65536"/>
              <a:gd name="T15" fmla="*/ 0 w 56"/>
              <a:gd name="T16" fmla="*/ 0 h 60"/>
              <a:gd name="T17" fmla="*/ 56 w 56"/>
              <a:gd name="T18" fmla="*/ 60 h 60"/>
            </a:gdLst>
            <a:ahLst/>
            <a:cxnLst>
              <a:cxn ang="T10">
                <a:pos x="T0" y="T1"/>
              </a:cxn>
              <a:cxn ang="T11">
                <a:pos x="T2" y="T3"/>
              </a:cxn>
              <a:cxn ang="T12">
                <a:pos x="T4" y="T5"/>
              </a:cxn>
              <a:cxn ang="T13">
                <a:pos x="T6" y="T7"/>
              </a:cxn>
              <a:cxn ang="T14">
                <a:pos x="T8" y="T9"/>
              </a:cxn>
            </a:cxnLst>
            <a:rect l="T15" t="T16" r="T17" b="T18"/>
            <a:pathLst>
              <a:path w="56" h="60">
                <a:moveTo>
                  <a:pt x="28" y="0"/>
                </a:moveTo>
                <a:lnTo>
                  <a:pt x="56" y="30"/>
                </a:lnTo>
                <a:lnTo>
                  <a:pt x="28" y="60"/>
                </a:lnTo>
                <a:lnTo>
                  <a:pt x="0" y="30"/>
                </a:lnTo>
                <a:lnTo>
                  <a:pt x="28" y="0"/>
                </a:lnTo>
                <a:close/>
              </a:path>
            </a:pathLst>
          </a:custGeom>
          <a:solidFill>
            <a:srgbClr val="00FFFF"/>
          </a:solidFill>
          <a:ln w="6350">
            <a:solidFill>
              <a:srgbClr val="000080"/>
            </a:solidFill>
            <a:round/>
            <a:headEnd/>
            <a:tailEnd/>
          </a:ln>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eaLnBrk="1" hangingPunct="1"/>
            <a:endParaRPr lang="en-US" altLang="en-US"/>
          </a:p>
        </p:txBody>
      </p:sp>
      <p:sp>
        <p:nvSpPr>
          <p:cNvPr id="156" name="Freeform 156"/>
          <p:cNvSpPr>
            <a:spLocks/>
          </p:cNvSpPr>
          <p:nvPr/>
        </p:nvSpPr>
        <p:spPr bwMode="auto">
          <a:xfrm>
            <a:off x="1225550" y="3624263"/>
            <a:ext cx="90488" cy="93662"/>
          </a:xfrm>
          <a:custGeom>
            <a:avLst/>
            <a:gdLst>
              <a:gd name="T0" fmla="*/ 28 w 57"/>
              <a:gd name="T1" fmla="*/ 0 h 59"/>
              <a:gd name="T2" fmla="*/ 57 w 57"/>
              <a:gd name="T3" fmla="*/ 29 h 59"/>
              <a:gd name="T4" fmla="*/ 28 w 57"/>
              <a:gd name="T5" fmla="*/ 59 h 59"/>
              <a:gd name="T6" fmla="*/ 0 w 57"/>
              <a:gd name="T7" fmla="*/ 29 h 59"/>
              <a:gd name="T8" fmla="*/ 28 w 57"/>
              <a:gd name="T9" fmla="*/ 0 h 59"/>
              <a:gd name="T10" fmla="*/ 0 60000 65536"/>
              <a:gd name="T11" fmla="*/ 0 60000 65536"/>
              <a:gd name="T12" fmla="*/ 0 60000 65536"/>
              <a:gd name="T13" fmla="*/ 0 60000 65536"/>
              <a:gd name="T14" fmla="*/ 0 60000 65536"/>
              <a:gd name="T15" fmla="*/ 0 w 57"/>
              <a:gd name="T16" fmla="*/ 0 h 59"/>
              <a:gd name="T17" fmla="*/ 57 w 57"/>
              <a:gd name="T18" fmla="*/ 59 h 59"/>
            </a:gdLst>
            <a:ahLst/>
            <a:cxnLst>
              <a:cxn ang="T10">
                <a:pos x="T0" y="T1"/>
              </a:cxn>
              <a:cxn ang="T11">
                <a:pos x="T2" y="T3"/>
              </a:cxn>
              <a:cxn ang="T12">
                <a:pos x="T4" y="T5"/>
              </a:cxn>
              <a:cxn ang="T13">
                <a:pos x="T6" y="T7"/>
              </a:cxn>
              <a:cxn ang="T14">
                <a:pos x="T8" y="T9"/>
              </a:cxn>
            </a:cxnLst>
            <a:rect l="T15" t="T16" r="T17" b="T18"/>
            <a:pathLst>
              <a:path w="57" h="59">
                <a:moveTo>
                  <a:pt x="28" y="0"/>
                </a:moveTo>
                <a:lnTo>
                  <a:pt x="57" y="29"/>
                </a:lnTo>
                <a:lnTo>
                  <a:pt x="28" y="59"/>
                </a:lnTo>
                <a:lnTo>
                  <a:pt x="0" y="29"/>
                </a:lnTo>
                <a:lnTo>
                  <a:pt x="28" y="0"/>
                </a:lnTo>
                <a:close/>
              </a:path>
            </a:pathLst>
          </a:custGeom>
          <a:solidFill>
            <a:srgbClr val="00FFFF"/>
          </a:solidFill>
          <a:ln w="6350">
            <a:solidFill>
              <a:srgbClr val="000080"/>
            </a:solidFill>
            <a:round/>
            <a:headEnd/>
            <a:tailEnd/>
          </a:ln>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eaLnBrk="1" hangingPunct="1"/>
            <a:endParaRPr lang="en-US" altLang="en-US"/>
          </a:p>
        </p:txBody>
      </p:sp>
      <p:sp>
        <p:nvSpPr>
          <p:cNvPr id="157" name="Freeform 157"/>
          <p:cNvSpPr>
            <a:spLocks/>
          </p:cNvSpPr>
          <p:nvPr/>
        </p:nvSpPr>
        <p:spPr bwMode="auto">
          <a:xfrm>
            <a:off x="1225550" y="2984500"/>
            <a:ext cx="90488" cy="95250"/>
          </a:xfrm>
          <a:custGeom>
            <a:avLst/>
            <a:gdLst>
              <a:gd name="T0" fmla="*/ 28 w 57"/>
              <a:gd name="T1" fmla="*/ 0 h 60"/>
              <a:gd name="T2" fmla="*/ 57 w 57"/>
              <a:gd name="T3" fmla="*/ 30 h 60"/>
              <a:gd name="T4" fmla="*/ 28 w 57"/>
              <a:gd name="T5" fmla="*/ 60 h 60"/>
              <a:gd name="T6" fmla="*/ 0 w 57"/>
              <a:gd name="T7" fmla="*/ 30 h 60"/>
              <a:gd name="T8" fmla="*/ 28 w 57"/>
              <a:gd name="T9" fmla="*/ 0 h 60"/>
              <a:gd name="T10" fmla="*/ 0 60000 65536"/>
              <a:gd name="T11" fmla="*/ 0 60000 65536"/>
              <a:gd name="T12" fmla="*/ 0 60000 65536"/>
              <a:gd name="T13" fmla="*/ 0 60000 65536"/>
              <a:gd name="T14" fmla="*/ 0 60000 65536"/>
              <a:gd name="T15" fmla="*/ 0 w 57"/>
              <a:gd name="T16" fmla="*/ 0 h 60"/>
              <a:gd name="T17" fmla="*/ 57 w 57"/>
              <a:gd name="T18" fmla="*/ 60 h 60"/>
            </a:gdLst>
            <a:ahLst/>
            <a:cxnLst>
              <a:cxn ang="T10">
                <a:pos x="T0" y="T1"/>
              </a:cxn>
              <a:cxn ang="T11">
                <a:pos x="T2" y="T3"/>
              </a:cxn>
              <a:cxn ang="T12">
                <a:pos x="T4" y="T5"/>
              </a:cxn>
              <a:cxn ang="T13">
                <a:pos x="T6" y="T7"/>
              </a:cxn>
              <a:cxn ang="T14">
                <a:pos x="T8" y="T9"/>
              </a:cxn>
            </a:cxnLst>
            <a:rect l="T15" t="T16" r="T17" b="T18"/>
            <a:pathLst>
              <a:path w="57" h="60">
                <a:moveTo>
                  <a:pt x="28" y="0"/>
                </a:moveTo>
                <a:lnTo>
                  <a:pt x="57" y="30"/>
                </a:lnTo>
                <a:lnTo>
                  <a:pt x="28" y="60"/>
                </a:lnTo>
                <a:lnTo>
                  <a:pt x="0" y="30"/>
                </a:lnTo>
                <a:lnTo>
                  <a:pt x="28" y="0"/>
                </a:lnTo>
                <a:close/>
              </a:path>
            </a:pathLst>
          </a:custGeom>
          <a:solidFill>
            <a:srgbClr val="000080"/>
          </a:solidFill>
          <a:ln w="6350">
            <a:solidFill>
              <a:srgbClr val="000080"/>
            </a:solidFill>
            <a:round/>
            <a:headEnd/>
            <a:tailEnd/>
          </a:ln>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eaLnBrk="1" hangingPunct="1"/>
            <a:endParaRPr lang="en-US" altLang="en-US"/>
          </a:p>
        </p:txBody>
      </p:sp>
      <p:sp>
        <p:nvSpPr>
          <p:cNvPr id="158" name="Rectangle 158"/>
          <p:cNvSpPr>
            <a:spLocks noChangeArrowheads="1"/>
          </p:cNvSpPr>
          <p:nvPr/>
        </p:nvSpPr>
        <p:spPr bwMode="auto">
          <a:xfrm>
            <a:off x="223838" y="3784600"/>
            <a:ext cx="69850" cy="10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algn="l" eaLnBrk="1" hangingPunct="1"/>
            <a:r>
              <a:rPr lang="ko-KR" altLang="en-US" sz="600">
                <a:solidFill>
                  <a:srgbClr val="000000"/>
                </a:solidFill>
                <a:latin typeface="Arial" pitchFamily="34" charset="0"/>
                <a:ea typeface="굴림" pitchFamily="34" charset="-127"/>
              </a:rPr>
              <a:t>0</a:t>
            </a:r>
            <a:endParaRPr lang="ko-KR" altLang="en-US">
              <a:ea typeface="굴림" pitchFamily="34" charset="-127"/>
            </a:endParaRPr>
          </a:p>
        </p:txBody>
      </p:sp>
      <p:sp>
        <p:nvSpPr>
          <p:cNvPr id="159" name="Rectangle 159"/>
          <p:cNvSpPr>
            <a:spLocks noChangeArrowheads="1"/>
          </p:cNvSpPr>
          <p:nvPr/>
        </p:nvSpPr>
        <p:spPr bwMode="auto">
          <a:xfrm>
            <a:off x="223838" y="3624263"/>
            <a:ext cx="69850" cy="10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algn="l" eaLnBrk="1" hangingPunct="1"/>
            <a:r>
              <a:rPr lang="ko-KR" altLang="en-US" sz="600">
                <a:solidFill>
                  <a:srgbClr val="000000"/>
                </a:solidFill>
                <a:latin typeface="Arial" pitchFamily="34" charset="0"/>
                <a:ea typeface="굴림" pitchFamily="34" charset="-127"/>
              </a:rPr>
              <a:t>1</a:t>
            </a:r>
            <a:endParaRPr lang="ko-KR" altLang="en-US">
              <a:ea typeface="굴림" pitchFamily="34" charset="-127"/>
            </a:endParaRPr>
          </a:p>
        </p:txBody>
      </p:sp>
      <p:sp>
        <p:nvSpPr>
          <p:cNvPr id="160" name="Rectangle 160"/>
          <p:cNvSpPr>
            <a:spLocks noChangeArrowheads="1"/>
          </p:cNvSpPr>
          <p:nvPr/>
        </p:nvSpPr>
        <p:spPr bwMode="auto">
          <a:xfrm>
            <a:off x="223838" y="3462338"/>
            <a:ext cx="69850" cy="10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algn="l" eaLnBrk="1" hangingPunct="1"/>
            <a:r>
              <a:rPr lang="ko-KR" altLang="en-US" sz="600">
                <a:solidFill>
                  <a:srgbClr val="000000"/>
                </a:solidFill>
                <a:latin typeface="Arial" pitchFamily="34" charset="0"/>
                <a:ea typeface="굴림" pitchFamily="34" charset="-127"/>
              </a:rPr>
              <a:t>2</a:t>
            </a:r>
            <a:endParaRPr lang="ko-KR" altLang="en-US">
              <a:ea typeface="굴림" pitchFamily="34" charset="-127"/>
            </a:endParaRPr>
          </a:p>
        </p:txBody>
      </p:sp>
      <p:sp>
        <p:nvSpPr>
          <p:cNvPr id="161" name="Rectangle 161"/>
          <p:cNvSpPr>
            <a:spLocks noChangeArrowheads="1"/>
          </p:cNvSpPr>
          <p:nvPr/>
        </p:nvSpPr>
        <p:spPr bwMode="auto">
          <a:xfrm>
            <a:off x="223838" y="3302000"/>
            <a:ext cx="69850" cy="10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algn="l" eaLnBrk="1" hangingPunct="1"/>
            <a:r>
              <a:rPr lang="ko-KR" altLang="en-US" sz="600">
                <a:solidFill>
                  <a:srgbClr val="000000"/>
                </a:solidFill>
                <a:latin typeface="Arial" pitchFamily="34" charset="0"/>
                <a:ea typeface="굴림" pitchFamily="34" charset="-127"/>
              </a:rPr>
              <a:t>3</a:t>
            </a:r>
            <a:endParaRPr lang="ko-KR" altLang="en-US">
              <a:ea typeface="굴림" pitchFamily="34" charset="-127"/>
            </a:endParaRPr>
          </a:p>
        </p:txBody>
      </p:sp>
      <p:sp>
        <p:nvSpPr>
          <p:cNvPr id="162" name="Rectangle 162"/>
          <p:cNvSpPr>
            <a:spLocks noChangeArrowheads="1"/>
          </p:cNvSpPr>
          <p:nvPr/>
        </p:nvSpPr>
        <p:spPr bwMode="auto">
          <a:xfrm>
            <a:off x="223838" y="3140075"/>
            <a:ext cx="69850" cy="10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algn="l" eaLnBrk="1" hangingPunct="1"/>
            <a:r>
              <a:rPr lang="ko-KR" altLang="en-US" sz="600">
                <a:solidFill>
                  <a:srgbClr val="000000"/>
                </a:solidFill>
                <a:latin typeface="Arial" pitchFamily="34" charset="0"/>
                <a:ea typeface="굴림" pitchFamily="34" charset="-127"/>
              </a:rPr>
              <a:t>4</a:t>
            </a:r>
            <a:endParaRPr lang="ko-KR" altLang="en-US">
              <a:ea typeface="굴림" pitchFamily="34" charset="-127"/>
            </a:endParaRPr>
          </a:p>
        </p:txBody>
      </p:sp>
      <p:sp>
        <p:nvSpPr>
          <p:cNvPr id="163" name="Rectangle 163"/>
          <p:cNvSpPr>
            <a:spLocks noChangeArrowheads="1"/>
          </p:cNvSpPr>
          <p:nvPr/>
        </p:nvSpPr>
        <p:spPr bwMode="auto">
          <a:xfrm>
            <a:off x="223838" y="2978150"/>
            <a:ext cx="69850" cy="10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algn="l" eaLnBrk="1" hangingPunct="1"/>
            <a:r>
              <a:rPr lang="ko-KR" altLang="en-US" sz="600">
                <a:solidFill>
                  <a:srgbClr val="000000"/>
                </a:solidFill>
                <a:latin typeface="Arial" pitchFamily="34" charset="0"/>
                <a:ea typeface="굴림" pitchFamily="34" charset="-127"/>
              </a:rPr>
              <a:t>5</a:t>
            </a:r>
            <a:endParaRPr lang="ko-KR" altLang="en-US">
              <a:ea typeface="굴림" pitchFamily="34" charset="-127"/>
            </a:endParaRPr>
          </a:p>
        </p:txBody>
      </p:sp>
      <p:sp>
        <p:nvSpPr>
          <p:cNvPr id="164" name="Rectangle 164"/>
          <p:cNvSpPr>
            <a:spLocks noChangeArrowheads="1"/>
          </p:cNvSpPr>
          <p:nvPr/>
        </p:nvSpPr>
        <p:spPr bwMode="auto">
          <a:xfrm>
            <a:off x="223838" y="2824163"/>
            <a:ext cx="69850" cy="10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algn="l" eaLnBrk="1" hangingPunct="1"/>
            <a:r>
              <a:rPr lang="ko-KR" altLang="en-US" sz="600">
                <a:solidFill>
                  <a:srgbClr val="000000"/>
                </a:solidFill>
                <a:latin typeface="Arial" pitchFamily="34" charset="0"/>
                <a:ea typeface="굴림" pitchFamily="34" charset="-127"/>
              </a:rPr>
              <a:t>6</a:t>
            </a:r>
            <a:endParaRPr lang="ko-KR" altLang="en-US">
              <a:ea typeface="굴림" pitchFamily="34" charset="-127"/>
            </a:endParaRPr>
          </a:p>
        </p:txBody>
      </p:sp>
      <p:sp>
        <p:nvSpPr>
          <p:cNvPr id="165" name="Rectangle 165"/>
          <p:cNvSpPr>
            <a:spLocks noChangeArrowheads="1"/>
          </p:cNvSpPr>
          <p:nvPr/>
        </p:nvSpPr>
        <p:spPr bwMode="auto">
          <a:xfrm>
            <a:off x="223838" y="2662238"/>
            <a:ext cx="69850" cy="10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algn="l" eaLnBrk="1" hangingPunct="1"/>
            <a:r>
              <a:rPr lang="ko-KR" altLang="en-US" sz="600">
                <a:solidFill>
                  <a:srgbClr val="000000"/>
                </a:solidFill>
                <a:latin typeface="Arial" pitchFamily="34" charset="0"/>
                <a:ea typeface="굴림" pitchFamily="34" charset="-127"/>
              </a:rPr>
              <a:t>7</a:t>
            </a:r>
            <a:endParaRPr lang="ko-KR" altLang="en-US">
              <a:ea typeface="굴림" pitchFamily="34" charset="-127"/>
            </a:endParaRPr>
          </a:p>
        </p:txBody>
      </p:sp>
      <p:sp>
        <p:nvSpPr>
          <p:cNvPr id="166" name="Rectangle 166"/>
          <p:cNvSpPr>
            <a:spLocks noChangeArrowheads="1"/>
          </p:cNvSpPr>
          <p:nvPr/>
        </p:nvSpPr>
        <p:spPr bwMode="auto">
          <a:xfrm>
            <a:off x="223838" y="2501900"/>
            <a:ext cx="69850" cy="10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algn="l" eaLnBrk="1" hangingPunct="1"/>
            <a:r>
              <a:rPr lang="ko-KR" altLang="en-US" sz="600">
                <a:solidFill>
                  <a:srgbClr val="000000"/>
                </a:solidFill>
                <a:latin typeface="Arial" pitchFamily="34" charset="0"/>
                <a:ea typeface="굴림" pitchFamily="34" charset="-127"/>
              </a:rPr>
              <a:t>8</a:t>
            </a:r>
            <a:endParaRPr lang="ko-KR" altLang="en-US">
              <a:ea typeface="굴림" pitchFamily="34" charset="-127"/>
            </a:endParaRPr>
          </a:p>
        </p:txBody>
      </p:sp>
      <p:sp>
        <p:nvSpPr>
          <p:cNvPr id="167" name="Rectangle 167"/>
          <p:cNvSpPr>
            <a:spLocks noChangeArrowheads="1"/>
          </p:cNvSpPr>
          <p:nvPr/>
        </p:nvSpPr>
        <p:spPr bwMode="auto">
          <a:xfrm>
            <a:off x="223838" y="2339975"/>
            <a:ext cx="69850" cy="10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algn="l" eaLnBrk="1" hangingPunct="1"/>
            <a:r>
              <a:rPr lang="ko-KR" altLang="en-US" sz="600">
                <a:solidFill>
                  <a:srgbClr val="000000"/>
                </a:solidFill>
                <a:latin typeface="Arial" pitchFamily="34" charset="0"/>
                <a:ea typeface="굴림" pitchFamily="34" charset="-127"/>
              </a:rPr>
              <a:t>9</a:t>
            </a:r>
            <a:endParaRPr lang="ko-KR" altLang="en-US">
              <a:ea typeface="굴림" pitchFamily="34" charset="-127"/>
            </a:endParaRPr>
          </a:p>
        </p:txBody>
      </p:sp>
      <p:sp>
        <p:nvSpPr>
          <p:cNvPr id="168" name="Rectangle 168"/>
          <p:cNvSpPr>
            <a:spLocks noChangeArrowheads="1"/>
          </p:cNvSpPr>
          <p:nvPr/>
        </p:nvSpPr>
        <p:spPr bwMode="auto">
          <a:xfrm>
            <a:off x="185738" y="2178050"/>
            <a:ext cx="115887" cy="10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algn="l" eaLnBrk="1" hangingPunct="1"/>
            <a:r>
              <a:rPr lang="ko-KR" altLang="en-US" sz="600">
                <a:solidFill>
                  <a:srgbClr val="000000"/>
                </a:solidFill>
                <a:latin typeface="Arial" pitchFamily="34" charset="0"/>
                <a:ea typeface="굴림" pitchFamily="34" charset="-127"/>
              </a:rPr>
              <a:t>10</a:t>
            </a:r>
            <a:endParaRPr lang="ko-KR" altLang="en-US">
              <a:ea typeface="굴림" pitchFamily="34" charset="-127"/>
            </a:endParaRPr>
          </a:p>
        </p:txBody>
      </p:sp>
      <p:sp>
        <p:nvSpPr>
          <p:cNvPr id="169" name="Rectangle 169"/>
          <p:cNvSpPr>
            <a:spLocks noChangeArrowheads="1"/>
          </p:cNvSpPr>
          <p:nvPr/>
        </p:nvSpPr>
        <p:spPr bwMode="auto">
          <a:xfrm>
            <a:off x="295275" y="3892550"/>
            <a:ext cx="69850" cy="10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algn="l" eaLnBrk="1" hangingPunct="1"/>
            <a:r>
              <a:rPr lang="ko-KR" altLang="en-US" sz="600">
                <a:solidFill>
                  <a:srgbClr val="000000"/>
                </a:solidFill>
                <a:latin typeface="Arial" pitchFamily="34" charset="0"/>
                <a:ea typeface="굴림" pitchFamily="34" charset="-127"/>
              </a:rPr>
              <a:t>0</a:t>
            </a:r>
            <a:endParaRPr lang="ko-KR" altLang="en-US">
              <a:ea typeface="굴림" pitchFamily="34" charset="-127"/>
            </a:endParaRPr>
          </a:p>
        </p:txBody>
      </p:sp>
      <p:sp>
        <p:nvSpPr>
          <p:cNvPr id="170" name="Rectangle 170"/>
          <p:cNvSpPr>
            <a:spLocks noChangeArrowheads="1"/>
          </p:cNvSpPr>
          <p:nvPr/>
        </p:nvSpPr>
        <p:spPr bwMode="auto">
          <a:xfrm>
            <a:off x="487363" y="3892550"/>
            <a:ext cx="69850" cy="10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algn="l" eaLnBrk="1" hangingPunct="1"/>
            <a:r>
              <a:rPr lang="ko-KR" altLang="en-US" sz="600">
                <a:solidFill>
                  <a:srgbClr val="000000"/>
                </a:solidFill>
                <a:latin typeface="Arial" pitchFamily="34" charset="0"/>
                <a:ea typeface="굴림" pitchFamily="34" charset="-127"/>
              </a:rPr>
              <a:t>1</a:t>
            </a:r>
            <a:endParaRPr lang="ko-KR" altLang="en-US">
              <a:ea typeface="굴림" pitchFamily="34" charset="-127"/>
            </a:endParaRPr>
          </a:p>
        </p:txBody>
      </p:sp>
      <p:sp>
        <p:nvSpPr>
          <p:cNvPr id="171" name="Rectangle 171"/>
          <p:cNvSpPr>
            <a:spLocks noChangeArrowheads="1"/>
          </p:cNvSpPr>
          <p:nvPr/>
        </p:nvSpPr>
        <p:spPr bwMode="auto">
          <a:xfrm>
            <a:off x="673100" y="3892550"/>
            <a:ext cx="69850" cy="10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algn="l" eaLnBrk="1" hangingPunct="1"/>
            <a:r>
              <a:rPr lang="ko-KR" altLang="en-US" sz="600">
                <a:solidFill>
                  <a:srgbClr val="000000"/>
                </a:solidFill>
                <a:latin typeface="Arial" pitchFamily="34" charset="0"/>
                <a:ea typeface="굴림" pitchFamily="34" charset="-127"/>
              </a:rPr>
              <a:t>2</a:t>
            </a:r>
            <a:endParaRPr lang="ko-KR" altLang="en-US">
              <a:ea typeface="굴림" pitchFamily="34" charset="-127"/>
            </a:endParaRPr>
          </a:p>
        </p:txBody>
      </p:sp>
      <p:sp>
        <p:nvSpPr>
          <p:cNvPr id="172" name="Rectangle 172"/>
          <p:cNvSpPr>
            <a:spLocks noChangeArrowheads="1"/>
          </p:cNvSpPr>
          <p:nvPr/>
        </p:nvSpPr>
        <p:spPr bwMode="auto">
          <a:xfrm>
            <a:off x="866775" y="3892550"/>
            <a:ext cx="69850" cy="10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algn="l" eaLnBrk="1" hangingPunct="1"/>
            <a:r>
              <a:rPr lang="ko-KR" altLang="en-US" sz="600">
                <a:solidFill>
                  <a:srgbClr val="000000"/>
                </a:solidFill>
                <a:latin typeface="Arial" pitchFamily="34" charset="0"/>
                <a:ea typeface="굴림" pitchFamily="34" charset="-127"/>
              </a:rPr>
              <a:t>3</a:t>
            </a:r>
            <a:endParaRPr lang="ko-KR" altLang="en-US">
              <a:ea typeface="굴림" pitchFamily="34" charset="-127"/>
            </a:endParaRPr>
          </a:p>
        </p:txBody>
      </p:sp>
      <p:sp>
        <p:nvSpPr>
          <p:cNvPr id="173" name="Rectangle 173"/>
          <p:cNvSpPr>
            <a:spLocks noChangeArrowheads="1"/>
          </p:cNvSpPr>
          <p:nvPr/>
        </p:nvSpPr>
        <p:spPr bwMode="auto">
          <a:xfrm>
            <a:off x="1058863" y="3892550"/>
            <a:ext cx="69850" cy="10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algn="l" eaLnBrk="1" hangingPunct="1"/>
            <a:r>
              <a:rPr lang="ko-KR" altLang="en-US" sz="600">
                <a:solidFill>
                  <a:srgbClr val="000000"/>
                </a:solidFill>
                <a:latin typeface="Arial" pitchFamily="34" charset="0"/>
                <a:ea typeface="굴림" pitchFamily="34" charset="-127"/>
              </a:rPr>
              <a:t>4</a:t>
            </a:r>
            <a:endParaRPr lang="ko-KR" altLang="en-US">
              <a:ea typeface="굴림" pitchFamily="34" charset="-127"/>
            </a:endParaRPr>
          </a:p>
        </p:txBody>
      </p:sp>
      <p:sp>
        <p:nvSpPr>
          <p:cNvPr id="174" name="Rectangle 174"/>
          <p:cNvSpPr>
            <a:spLocks noChangeArrowheads="1"/>
          </p:cNvSpPr>
          <p:nvPr/>
        </p:nvSpPr>
        <p:spPr bwMode="auto">
          <a:xfrm>
            <a:off x="1250950" y="3892550"/>
            <a:ext cx="69850" cy="10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algn="l" eaLnBrk="1" hangingPunct="1"/>
            <a:r>
              <a:rPr lang="ko-KR" altLang="en-US" sz="600">
                <a:solidFill>
                  <a:srgbClr val="000000"/>
                </a:solidFill>
                <a:latin typeface="Arial" pitchFamily="34" charset="0"/>
                <a:ea typeface="굴림" pitchFamily="34" charset="-127"/>
              </a:rPr>
              <a:t>5</a:t>
            </a:r>
            <a:endParaRPr lang="ko-KR" altLang="en-US">
              <a:ea typeface="굴림" pitchFamily="34" charset="-127"/>
            </a:endParaRPr>
          </a:p>
        </p:txBody>
      </p:sp>
      <p:sp>
        <p:nvSpPr>
          <p:cNvPr id="175" name="Rectangle 175"/>
          <p:cNvSpPr>
            <a:spLocks noChangeArrowheads="1"/>
          </p:cNvSpPr>
          <p:nvPr/>
        </p:nvSpPr>
        <p:spPr bwMode="auto">
          <a:xfrm>
            <a:off x="1438275" y="3892550"/>
            <a:ext cx="69850" cy="10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algn="l" eaLnBrk="1" hangingPunct="1"/>
            <a:r>
              <a:rPr lang="ko-KR" altLang="en-US" sz="600">
                <a:solidFill>
                  <a:srgbClr val="000000"/>
                </a:solidFill>
                <a:latin typeface="Arial" pitchFamily="34" charset="0"/>
                <a:ea typeface="굴림" pitchFamily="34" charset="-127"/>
              </a:rPr>
              <a:t>6</a:t>
            </a:r>
            <a:endParaRPr lang="ko-KR" altLang="en-US">
              <a:ea typeface="굴림" pitchFamily="34" charset="-127"/>
            </a:endParaRPr>
          </a:p>
        </p:txBody>
      </p:sp>
      <p:sp>
        <p:nvSpPr>
          <p:cNvPr id="176" name="Rectangle 176"/>
          <p:cNvSpPr>
            <a:spLocks noChangeArrowheads="1"/>
          </p:cNvSpPr>
          <p:nvPr/>
        </p:nvSpPr>
        <p:spPr bwMode="auto">
          <a:xfrm>
            <a:off x="1630363" y="3892550"/>
            <a:ext cx="69850" cy="10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algn="l" eaLnBrk="1" hangingPunct="1"/>
            <a:r>
              <a:rPr lang="ko-KR" altLang="en-US" sz="600">
                <a:solidFill>
                  <a:srgbClr val="000000"/>
                </a:solidFill>
                <a:latin typeface="Arial" pitchFamily="34" charset="0"/>
                <a:ea typeface="굴림" pitchFamily="34" charset="-127"/>
              </a:rPr>
              <a:t>7</a:t>
            </a:r>
            <a:endParaRPr lang="ko-KR" altLang="en-US">
              <a:ea typeface="굴림" pitchFamily="34" charset="-127"/>
            </a:endParaRPr>
          </a:p>
        </p:txBody>
      </p:sp>
      <p:sp>
        <p:nvSpPr>
          <p:cNvPr id="177" name="Rectangle 177"/>
          <p:cNvSpPr>
            <a:spLocks noChangeArrowheads="1"/>
          </p:cNvSpPr>
          <p:nvPr/>
        </p:nvSpPr>
        <p:spPr bwMode="auto">
          <a:xfrm>
            <a:off x="1822450" y="3892550"/>
            <a:ext cx="69850" cy="10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algn="l" eaLnBrk="1" hangingPunct="1"/>
            <a:r>
              <a:rPr lang="ko-KR" altLang="en-US" sz="600">
                <a:solidFill>
                  <a:srgbClr val="000000"/>
                </a:solidFill>
                <a:latin typeface="Arial" pitchFamily="34" charset="0"/>
                <a:ea typeface="굴림" pitchFamily="34" charset="-127"/>
              </a:rPr>
              <a:t>8</a:t>
            </a:r>
            <a:endParaRPr lang="ko-KR" altLang="en-US">
              <a:ea typeface="굴림" pitchFamily="34" charset="-127"/>
            </a:endParaRPr>
          </a:p>
        </p:txBody>
      </p:sp>
      <p:sp>
        <p:nvSpPr>
          <p:cNvPr id="178" name="Rectangle 178"/>
          <p:cNvSpPr>
            <a:spLocks noChangeArrowheads="1"/>
          </p:cNvSpPr>
          <p:nvPr/>
        </p:nvSpPr>
        <p:spPr bwMode="auto">
          <a:xfrm>
            <a:off x="2009775" y="3892550"/>
            <a:ext cx="69850" cy="10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algn="l" eaLnBrk="1" hangingPunct="1"/>
            <a:r>
              <a:rPr lang="ko-KR" altLang="en-US" sz="600">
                <a:solidFill>
                  <a:srgbClr val="000000"/>
                </a:solidFill>
                <a:latin typeface="Arial" pitchFamily="34" charset="0"/>
                <a:ea typeface="굴림" pitchFamily="34" charset="-127"/>
              </a:rPr>
              <a:t>9</a:t>
            </a:r>
            <a:endParaRPr lang="ko-KR" altLang="en-US">
              <a:ea typeface="굴림" pitchFamily="34" charset="-127"/>
            </a:endParaRPr>
          </a:p>
        </p:txBody>
      </p:sp>
      <p:sp>
        <p:nvSpPr>
          <p:cNvPr id="179" name="Rectangle 179"/>
          <p:cNvSpPr>
            <a:spLocks noChangeArrowheads="1"/>
          </p:cNvSpPr>
          <p:nvPr/>
        </p:nvSpPr>
        <p:spPr bwMode="auto">
          <a:xfrm>
            <a:off x="2182813" y="3892550"/>
            <a:ext cx="115887" cy="10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algn="l" eaLnBrk="1" hangingPunct="1"/>
            <a:r>
              <a:rPr lang="ko-KR" altLang="en-US" sz="600">
                <a:solidFill>
                  <a:srgbClr val="000000"/>
                </a:solidFill>
                <a:latin typeface="Arial" pitchFamily="34" charset="0"/>
                <a:ea typeface="굴림" pitchFamily="34" charset="-127"/>
              </a:rPr>
              <a:t>10</a:t>
            </a:r>
            <a:endParaRPr lang="ko-KR" altLang="en-US">
              <a:ea typeface="굴림" pitchFamily="34" charset="-127"/>
            </a:endParaRPr>
          </a:p>
        </p:txBody>
      </p:sp>
      <p:sp>
        <p:nvSpPr>
          <p:cNvPr id="180" name="Rectangle 180"/>
          <p:cNvSpPr>
            <a:spLocks noChangeArrowheads="1"/>
          </p:cNvSpPr>
          <p:nvPr/>
        </p:nvSpPr>
        <p:spPr bwMode="auto">
          <a:xfrm>
            <a:off x="101600" y="2084388"/>
            <a:ext cx="2222500" cy="1990725"/>
          </a:xfrm>
          <a:prstGeom prst="rect">
            <a:avLst/>
          </a:prstGeom>
          <a:noFill/>
          <a:ln w="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eaLnBrk="1" hangingPunct="1"/>
            <a:endParaRPr lang="en-US" altLang="en-US"/>
          </a:p>
        </p:txBody>
      </p:sp>
      <p:sp>
        <p:nvSpPr>
          <p:cNvPr id="181" name="Text Box 181"/>
          <p:cNvSpPr txBox="1">
            <a:spLocks noChangeArrowheads="1"/>
          </p:cNvSpPr>
          <p:nvPr/>
        </p:nvSpPr>
        <p:spPr bwMode="auto">
          <a:xfrm>
            <a:off x="228600" y="4572000"/>
            <a:ext cx="1905000" cy="1049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algn="l" eaLnBrk="1" hangingPunct="1">
              <a:spcBef>
                <a:spcPct val="50000"/>
              </a:spcBef>
            </a:pPr>
            <a:r>
              <a:rPr lang="en-US" altLang="ko-KR" sz="1400">
                <a:ea typeface="굴림" pitchFamily="34" charset="-127"/>
              </a:rPr>
              <a:t>K=2</a:t>
            </a:r>
          </a:p>
          <a:p>
            <a:pPr algn="l" eaLnBrk="1" hangingPunct="1">
              <a:spcBef>
                <a:spcPct val="50000"/>
              </a:spcBef>
            </a:pPr>
            <a:r>
              <a:rPr lang="en-US" altLang="ko-KR" sz="1400">
                <a:ea typeface="굴림" pitchFamily="34" charset="-127"/>
              </a:rPr>
              <a:t>Arbitrarily choose K object as initial cluster center</a:t>
            </a:r>
          </a:p>
        </p:txBody>
      </p:sp>
      <p:sp>
        <p:nvSpPr>
          <p:cNvPr id="182" name="Line 182"/>
          <p:cNvSpPr>
            <a:spLocks noChangeShapeType="1"/>
          </p:cNvSpPr>
          <p:nvPr/>
        </p:nvSpPr>
        <p:spPr bwMode="auto">
          <a:xfrm flipV="1">
            <a:off x="1066800" y="4267200"/>
            <a:ext cx="0" cy="5334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83" name="Line 183"/>
          <p:cNvSpPr>
            <a:spLocks noChangeShapeType="1"/>
          </p:cNvSpPr>
          <p:nvPr/>
        </p:nvSpPr>
        <p:spPr bwMode="auto">
          <a:xfrm>
            <a:off x="2438400" y="2895600"/>
            <a:ext cx="685800"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84" name="Text Box 184"/>
          <p:cNvSpPr txBox="1">
            <a:spLocks noChangeArrowheads="1"/>
          </p:cNvSpPr>
          <p:nvPr/>
        </p:nvSpPr>
        <p:spPr bwMode="auto">
          <a:xfrm>
            <a:off x="2362200" y="3124200"/>
            <a:ext cx="838200" cy="136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algn="l" eaLnBrk="1" hangingPunct="1">
              <a:spcBef>
                <a:spcPct val="50000"/>
              </a:spcBef>
            </a:pPr>
            <a:r>
              <a:rPr lang="en-US" altLang="ko-KR" sz="1400">
                <a:ea typeface="굴림" pitchFamily="34" charset="-127"/>
              </a:rPr>
              <a:t>Assign each objects to most similar center</a:t>
            </a:r>
          </a:p>
        </p:txBody>
      </p:sp>
      <p:sp>
        <p:nvSpPr>
          <p:cNvPr id="185" name="Text Box 185"/>
          <p:cNvSpPr txBox="1">
            <a:spLocks noChangeArrowheads="1"/>
          </p:cNvSpPr>
          <p:nvPr/>
        </p:nvSpPr>
        <p:spPr bwMode="auto">
          <a:xfrm>
            <a:off x="5638800" y="3048000"/>
            <a:ext cx="838200"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algn="l" eaLnBrk="1" hangingPunct="1">
              <a:spcBef>
                <a:spcPct val="50000"/>
              </a:spcBef>
            </a:pPr>
            <a:r>
              <a:rPr lang="en-US" altLang="ko-KR" sz="1400">
                <a:ea typeface="굴림" pitchFamily="34" charset="-127"/>
              </a:rPr>
              <a:t>Update the cluster means</a:t>
            </a:r>
          </a:p>
        </p:txBody>
      </p:sp>
      <p:sp>
        <p:nvSpPr>
          <p:cNvPr id="186" name="Freeform 186"/>
          <p:cNvSpPr>
            <a:spLocks/>
          </p:cNvSpPr>
          <p:nvPr/>
        </p:nvSpPr>
        <p:spPr bwMode="auto">
          <a:xfrm>
            <a:off x="838200" y="3136900"/>
            <a:ext cx="88900" cy="95250"/>
          </a:xfrm>
          <a:custGeom>
            <a:avLst/>
            <a:gdLst>
              <a:gd name="T0" fmla="*/ 28 w 56"/>
              <a:gd name="T1" fmla="*/ 0 h 60"/>
              <a:gd name="T2" fmla="*/ 56 w 56"/>
              <a:gd name="T3" fmla="*/ 30 h 60"/>
              <a:gd name="T4" fmla="*/ 28 w 56"/>
              <a:gd name="T5" fmla="*/ 60 h 60"/>
              <a:gd name="T6" fmla="*/ 0 w 56"/>
              <a:gd name="T7" fmla="*/ 30 h 60"/>
              <a:gd name="T8" fmla="*/ 28 w 56"/>
              <a:gd name="T9" fmla="*/ 0 h 60"/>
              <a:gd name="T10" fmla="*/ 0 60000 65536"/>
              <a:gd name="T11" fmla="*/ 0 60000 65536"/>
              <a:gd name="T12" fmla="*/ 0 60000 65536"/>
              <a:gd name="T13" fmla="*/ 0 60000 65536"/>
              <a:gd name="T14" fmla="*/ 0 60000 65536"/>
              <a:gd name="T15" fmla="*/ 0 w 56"/>
              <a:gd name="T16" fmla="*/ 0 h 60"/>
              <a:gd name="T17" fmla="*/ 56 w 56"/>
              <a:gd name="T18" fmla="*/ 60 h 60"/>
            </a:gdLst>
            <a:ahLst/>
            <a:cxnLst>
              <a:cxn ang="T10">
                <a:pos x="T0" y="T1"/>
              </a:cxn>
              <a:cxn ang="T11">
                <a:pos x="T2" y="T3"/>
              </a:cxn>
              <a:cxn ang="T12">
                <a:pos x="T4" y="T5"/>
              </a:cxn>
              <a:cxn ang="T13">
                <a:pos x="T6" y="T7"/>
              </a:cxn>
              <a:cxn ang="T14">
                <a:pos x="T8" y="T9"/>
              </a:cxn>
            </a:cxnLst>
            <a:rect l="T15" t="T16" r="T17" b="T18"/>
            <a:pathLst>
              <a:path w="56" h="60">
                <a:moveTo>
                  <a:pt x="28" y="0"/>
                </a:moveTo>
                <a:lnTo>
                  <a:pt x="56" y="30"/>
                </a:lnTo>
                <a:lnTo>
                  <a:pt x="28" y="60"/>
                </a:lnTo>
                <a:lnTo>
                  <a:pt x="0" y="30"/>
                </a:lnTo>
                <a:lnTo>
                  <a:pt x="28" y="0"/>
                </a:lnTo>
                <a:close/>
              </a:path>
            </a:pathLst>
          </a:custGeom>
          <a:solidFill>
            <a:srgbClr val="00FFFF"/>
          </a:solidFill>
          <a:ln w="6350">
            <a:solidFill>
              <a:srgbClr val="000080"/>
            </a:solidFill>
            <a:round/>
            <a:headEnd/>
            <a:tailEnd/>
          </a:ln>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eaLnBrk="1" hangingPunct="1"/>
            <a:endParaRPr lang="en-US" altLang="en-US"/>
          </a:p>
        </p:txBody>
      </p:sp>
      <p:sp>
        <p:nvSpPr>
          <p:cNvPr id="187" name="Freeform 187"/>
          <p:cNvSpPr>
            <a:spLocks/>
          </p:cNvSpPr>
          <p:nvPr/>
        </p:nvSpPr>
        <p:spPr bwMode="auto">
          <a:xfrm>
            <a:off x="1600200" y="2971800"/>
            <a:ext cx="88900" cy="93663"/>
          </a:xfrm>
          <a:custGeom>
            <a:avLst/>
            <a:gdLst>
              <a:gd name="T0" fmla="*/ 28 w 56"/>
              <a:gd name="T1" fmla="*/ 0 h 59"/>
              <a:gd name="T2" fmla="*/ 56 w 56"/>
              <a:gd name="T3" fmla="*/ 29 h 59"/>
              <a:gd name="T4" fmla="*/ 28 w 56"/>
              <a:gd name="T5" fmla="*/ 59 h 59"/>
              <a:gd name="T6" fmla="*/ 0 w 56"/>
              <a:gd name="T7" fmla="*/ 29 h 59"/>
              <a:gd name="T8" fmla="*/ 28 w 56"/>
              <a:gd name="T9" fmla="*/ 0 h 59"/>
              <a:gd name="T10" fmla="*/ 0 60000 65536"/>
              <a:gd name="T11" fmla="*/ 0 60000 65536"/>
              <a:gd name="T12" fmla="*/ 0 60000 65536"/>
              <a:gd name="T13" fmla="*/ 0 60000 65536"/>
              <a:gd name="T14" fmla="*/ 0 60000 65536"/>
              <a:gd name="T15" fmla="*/ 0 w 56"/>
              <a:gd name="T16" fmla="*/ 0 h 59"/>
              <a:gd name="T17" fmla="*/ 56 w 56"/>
              <a:gd name="T18" fmla="*/ 59 h 59"/>
            </a:gdLst>
            <a:ahLst/>
            <a:cxnLst>
              <a:cxn ang="T10">
                <a:pos x="T0" y="T1"/>
              </a:cxn>
              <a:cxn ang="T11">
                <a:pos x="T2" y="T3"/>
              </a:cxn>
              <a:cxn ang="T12">
                <a:pos x="T4" y="T5"/>
              </a:cxn>
              <a:cxn ang="T13">
                <a:pos x="T6" y="T7"/>
              </a:cxn>
              <a:cxn ang="T14">
                <a:pos x="T8" y="T9"/>
              </a:cxn>
            </a:cxnLst>
            <a:rect l="T15" t="T16" r="T17" b="T18"/>
            <a:pathLst>
              <a:path w="56" h="59">
                <a:moveTo>
                  <a:pt x="28" y="0"/>
                </a:moveTo>
                <a:lnTo>
                  <a:pt x="56" y="29"/>
                </a:lnTo>
                <a:lnTo>
                  <a:pt x="28" y="59"/>
                </a:lnTo>
                <a:lnTo>
                  <a:pt x="0" y="29"/>
                </a:lnTo>
                <a:lnTo>
                  <a:pt x="28" y="0"/>
                </a:lnTo>
                <a:close/>
              </a:path>
            </a:pathLst>
          </a:custGeom>
          <a:solidFill>
            <a:srgbClr val="000080"/>
          </a:solidFill>
          <a:ln w="6350">
            <a:solidFill>
              <a:srgbClr val="000080"/>
            </a:solidFill>
            <a:round/>
            <a:headEnd/>
            <a:tailEnd/>
          </a:ln>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eaLnBrk="1" hangingPunct="1"/>
            <a:endParaRPr lang="en-US" altLang="en-US"/>
          </a:p>
        </p:txBody>
      </p:sp>
      <p:sp>
        <p:nvSpPr>
          <p:cNvPr id="188" name="Oval 188"/>
          <p:cNvSpPr>
            <a:spLocks noChangeArrowheads="1"/>
          </p:cNvSpPr>
          <p:nvPr/>
        </p:nvSpPr>
        <p:spPr bwMode="auto">
          <a:xfrm>
            <a:off x="623887" y="3084514"/>
            <a:ext cx="84138" cy="87312"/>
          </a:xfrm>
          <a:prstGeom prst="ellipse">
            <a:avLst/>
          </a:prstGeom>
          <a:solidFill>
            <a:srgbClr val="FF0000"/>
          </a:solidFill>
          <a:ln w="6350">
            <a:solidFill>
              <a:srgbClr val="FF0000"/>
            </a:solidFill>
            <a:round/>
            <a:headEnd/>
            <a:tailEnd/>
          </a:ln>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eaLnBrk="1" hangingPunct="1"/>
            <a:endParaRPr lang="en-US" altLang="en-US"/>
          </a:p>
        </p:txBody>
      </p:sp>
      <p:sp>
        <p:nvSpPr>
          <p:cNvPr id="189" name="Oval 189"/>
          <p:cNvSpPr>
            <a:spLocks noChangeArrowheads="1"/>
          </p:cNvSpPr>
          <p:nvPr/>
        </p:nvSpPr>
        <p:spPr bwMode="auto">
          <a:xfrm>
            <a:off x="1822450" y="3228182"/>
            <a:ext cx="84137" cy="87312"/>
          </a:xfrm>
          <a:prstGeom prst="ellipse">
            <a:avLst/>
          </a:prstGeom>
          <a:solidFill>
            <a:srgbClr val="FF0000"/>
          </a:solidFill>
          <a:ln w="6350">
            <a:solidFill>
              <a:srgbClr val="FF0000"/>
            </a:solidFill>
            <a:round/>
            <a:headEnd/>
            <a:tailEnd/>
          </a:ln>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eaLnBrk="1" hangingPunct="1"/>
            <a:endParaRPr lang="en-US" altLang="en-US"/>
          </a:p>
        </p:txBody>
      </p:sp>
      <p:sp>
        <p:nvSpPr>
          <p:cNvPr id="190" name="Text Box 190"/>
          <p:cNvSpPr txBox="1">
            <a:spLocks noChangeArrowheads="1"/>
          </p:cNvSpPr>
          <p:nvPr/>
        </p:nvSpPr>
        <p:spPr bwMode="auto">
          <a:xfrm>
            <a:off x="5638800" y="5334000"/>
            <a:ext cx="838200"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algn="l" eaLnBrk="1" hangingPunct="1">
              <a:spcBef>
                <a:spcPct val="50000"/>
              </a:spcBef>
            </a:pPr>
            <a:r>
              <a:rPr lang="en-US" altLang="ko-KR" sz="1400">
                <a:ea typeface="굴림" pitchFamily="34" charset="-127"/>
              </a:rPr>
              <a:t>Update the cluster means</a:t>
            </a:r>
          </a:p>
        </p:txBody>
      </p:sp>
      <p:sp>
        <p:nvSpPr>
          <p:cNvPr id="191" name="Text Box 191"/>
          <p:cNvSpPr txBox="1">
            <a:spLocks noChangeArrowheads="1"/>
          </p:cNvSpPr>
          <p:nvPr/>
        </p:nvSpPr>
        <p:spPr bwMode="auto">
          <a:xfrm>
            <a:off x="7848600" y="4114800"/>
            <a:ext cx="990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algn="l" eaLnBrk="1" hangingPunct="1">
              <a:spcBef>
                <a:spcPct val="50000"/>
              </a:spcBef>
            </a:pPr>
            <a:r>
              <a:rPr lang="en-US" altLang="ko-KR" sz="1400">
                <a:ea typeface="굴림" pitchFamily="34" charset="-127"/>
              </a:rPr>
              <a:t>reassign</a:t>
            </a:r>
          </a:p>
        </p:txBody>
      </p:sp>
      <p:sp>
        <p:nvSpPr>
          <p:cNvPr id="192" name="Line 192"/>
          <p:cNvSpPr>
            <a:spLocks noChangeShapeType="1"/>
          </p:cNvSpPr>
          <p:nvPr/>
        </p:nvSpPr>
        <p:spPr bwMode="auto">
          <a:xfrm flipV="1">
            <a:off x="4267200" y="4114800"/>
            <a:ext cx="0" cy="2286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93" name="Text Box 193"/>
          <p:cNvSpPr txBox="1">
            <a:spLocks noChangeArrowheads="1"/>
          </p:cNvSpPr>
          <p:nvPr/>
        </p:nvSpPr>
        <p:spPr bwMode="auto">
          <a:xfrm>
            <a:off x="4419600" y="4114800"/>
            <a:ext cx="990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algn="l" eaLnBrk="1" hangingPunct="1">
              <a:spcBef>
                <a:spcPct val="50000"/>
              </a:spcBef>
            </a:pPr>
            <a:r>
              <a:rPr lang="en-US" altLang="ko-KR" sz="1400">
                <a:ea typeface="굴림" pitchFamily="34" charset="-127"/>
              </a:rPr>
              <a:t>reassign</a:t>
            </a:r>
          </a:p>
        </p:txBody>
      </p:sp>
      <p:sp>
        <p:nvSpPr>
          <p:cNvPr id="194" name="Oval 193"/>
          <p:cNvSpPr>
            <a:spLocks noChangeArrowheads="1"/>
          </p:cNvSpPr>
          <p:nvPr/>
        </p:nvSpPr>
        <p:spPr bwMode="auto">
          <a:xfrm>
            <a:off x="3788569" y="3016252"/>
            <a:ext cx="84138" cy="87312"/>
          </a:xfrm>
          <a:prstGeom prst="ellipse">
            <a:avLst/>
          </a:prstGeom>
          <a:solidFill>
            <a:srgbClr val="FF0000"/>
          </a:solidFill>
          <a:ln w="6350">
            <a:solidFill>
              <a:srgbClr val="FF0000"/>
            </a:solidFill>
            <a:round/>
            <a:headEnd/>
            <a:tailEnd/>
          </a:ln>
        </p:spPr>
        <p:txBody>
          <a:bodyPr/>
          <a:lstStyle>
            <a:defPPr>
              <a:defRPr lang="en-US"/>
            </a:defPPr>
            <a:lvl1pPr algn="ctr" rtl="0" fontAlgn="base">
              <a:spcBef>
                <a:spcPct val="0"/>
              </a:spcBef>
              <a:spcAft>
                <a:spcPct val="0"/>
              </a:spcAft>
              <a:defRPr sz="2400" kern="1200">
                <a:solidFill>
                  <a:schemeClr val="tx1"/>
                </a:solidFill>
                <a:latin typeface="Tahoma" pitchFamily="34" charset="0"/>
                <a:ea typeface="+mn-ea"/>
                <a:cs typeface="+mn-cs"/>
              </a:defRPr>
            </a:lvl1pPr>
            <a:lvl2pPr marL="457200" algn="ctr" rtl="0" fontAlgn="base">
              <a:spcBef>
                <a:spcPct val="0"/>
              </a:spcBef>
              <a:spcAft>
                <a:spcPct val="0"/>
              </a:spcAft>
              <a:defRPr sz="2400" kern="1200">
                <a:solidFill>
                  <a:schemeClr val="tx1"/>
                </a:solidFill>
                <a:latin typeface="Tahoma" pitchFamily="34" charset="0"/>
                <a:ea typeface="+mn-ea"/>
                <a:cs typeface="+mn-cs"/>
              </a:defRPr>
            </a:lvl2pPr>
            <a:lvl3pPr marL="914400" algn="ctr" rtl="0" fontAlgn="base">
              <a:spcBef>
                <a:spcPct val="0"/>
              </a:spcBef>
              <a:spcAft>
                <a:spcPct val="0"/>
              </a:spcAft>
              <a:defRPr sz="2400" kern="1200">
                <a:solidFill>
                  <a:schemeClr val="tx1"/>
                </a:solidFill>
                <a:latin typeface="Tahoma" pitchFamily="34" charset="0"/>
                <a:ea typeface="+mn-ea"/>
                <a:cs typeface="+mn-cs"/>
              </a:defRPr>
            </a:lvl3pPr>
            <a:lvl4pPr marL="1371600" algn="ctr" rtl="0" fontAlgn="base">
              <a:spcBef>
                <a:spcPct val="0"/>
              </a:spcBef>
              <a:spcAft>
                <a:spcPct val="0"/>
              </a:spcAft>
              <a:defRPr sz="2400" kern="1200">
                <a:solidFill>
                  <a:schemeClr val="tx1"/>
                </a:solidFill>
                <a:latin typeface="Tahoma" pitchFamily="34" charset="0"/>
                <a:ea typeface="+mn-ea"/>
                <a:cs typeface="+mn-cs"/>
              </a:defRPr>
            </a:lvl4pPr>
            <a:lvl5pPr marL="1828800" algn="ctr" rtl="0" fontAlgn="base">
              <a:spcBef>
                <a:spcPct val="0"/>
              </a:spcBef>
              <a:spcAft>
                <a:spcPct val="0"/>
              </a:spcAft>
              <a:defRPr sz="2400" kern="1200">
                <a:solidFill>
                  <a:schemeClr val="tx1"/>
                </a:solidFill>
                <a:latin typeface="Tahoma" pitchFamily="34" charset="0"/>
                <a:ea typeface="+mn-ea"/>
                <a:cs typeface="+mn-cs"/>
              </a:defRPr>
            </a:lvl5pPr>
            <a:lvl6pPr marL="2286000" algn="l" defTabSz="914400" rtl="0" eaLnBrk="1" latinLnBrk="0" hangingPunct="1">
              <a:defRPr sz="2400" kern="1200">
                <a:solidFill>
                  <a:schemeClr val="tx1"/>
                </a:solidFill>
                <a:latin typeface="Tahoma" pitchFamily="34" charset="0"/>
                <a:ea typeface="+mn-ea"/>
                <a:cs typeface="+mn-cs"/>
              </a:defRPr>
            </a:lvl6pPr>
            <a:lvl7pPr marL="2743200" algn="l" defTabSz="914400" rtl="0" eaLnBrk="1" latinLnBrk="0" hangingPunct="1">
              <a:defRPr sz="2400" kern="1200">
                <a:solidFill>
                  <a:schemeClr val="tx1"/>
                </a:solidFill>
                <a:latin typeface="Tahoma" pitchFamily="34" charset="0"/>
                <a:ea typeface="+mn-ea"/>
                <a:cs typeface="+mn-cs"/>
              </a:defRPr>
            </a:lvl7pPr>
            <a:lvl8pPr marL="3200400" algn="l" defTabSz="914400" rtl="0" eaLnBrk="1" latinLnBrk="0" hangingPunct="1">
              <a:defRPr sz="2400" kern="1200">
                <a:solidFill>
                  <a:schemeClr val="tx1"/>
                </a:solidFill>
                <a:latin typeface="Tahoma" pitchFamily="34" charset="0"/>
                <a:ea typeface="+mn-ea"/>
                <a:cs typeface="+mn-cs"/>
              </a:defRPr>
            </a:lvl8pPr>
            <a:lvl9pPr marL="3657600" algn="l" defTabSz="914400" rtl="0" eaLnBrk="1" latinLnBrk="0" hangingPunct="1">
              <a:defRPr sz="2400" kern="1200">
                <a:solidFill>
                  <a:schemeClr val="tx1"/>
                </a:solidFill>
                <a:latin typeface="Tahoma" pitchFamily="34" charset="0"/>
                <a:ea typeface="+mn-ea"/>
                <a:cs typeface="+mn-cs"/>
              </a:defRPr>
            </a:lvl9pPr>
          </a:lstStyle>
          <a:p>
            <a:pPr eaLnBrk="1" hangingPunct="1"/>
            <a:endParaRPr lang="en-US" altLang="en-US"/>
          </a:p>
        </p:txBody>
      </p:sp>
      <p:sp>
        <p:nvSpPr>
          <p:cNvPr id="195" name="Oval 194"/>
          <p:cNvSpPr>
            <a:spLocks noChangeArrowheads="1"/>
          </p:cNvSpPr>
          <p:nvPr/>
        </p:nvSpPr>
        <p:spPr bwMode="auto">
          <a:xfrm>
            <a:off x="4872831" y="3080544"/>
            <a:ext cx="84137" cy="87312"/>
          </a:xfrm>
          <a:prstGeom prst="ellipse">
            <a:avLst/>
          </a:prstGeom>
          <a:solidFill>
            <a:srgbClr val="FF0000"/>
          </a:solidFill>
          <a:ln w="6350">
            <a:solidFill>
              <a:srgbClr val="FF0000"/>
            </a:solidFill>
            <a:round/>
            <a:headEnd/>
            <a:tailEnd/>
          </a:ln>
        </p:spPr>
        <p:txBody>
          <a:bodyPr/>
          <a:lstStyle>
            <a:defPPr>
              <a:defRPr lang="en-US"/>
            </a:defPPr>
            <a:lvl1pPr algn="ctr" rtl="0" fontAlgn="base">
              <a:spcBef>
                <a:spcPct val="0"/>
              </a:spcBef>
              <a:spcAft>
                <a:spcPct val="0"/>
              </a:spcAft>
              <a:defRPr sz="2400" kern="1200">
                <a:solidFill>
                  <a:schemeClr val="tx1"/>
                </a:solidFill>
                <a:latin typeface="Tahoma" pitchFamily="34" charset="0"/>
                <a:ea typeface="+mn-ea"/>
                <a:cs typeface="+mn-cs"/>
              </a:defRPr>
            </a:lvl1pPr>
            <a:lvl2pPr marL="457200" algn="ctr" rtl="0" fontAlgn="base">
              <a:spcBef>
                <a:spcPct val="0"/>
              </a:spcBef>
              <a:spcAft>
                <a:spcPct val="0"/>
              </a:spcAft>
              <a:defRPr sz="2400" kern="1200">
                <a:solidFill>
                  <a:schemeClr val="tx1"/>
                </a:solidFill>
                <a:latin typeface="Tahoma" pitchFamily="34" charset="0"/>
                <a:ea typeface="+mn-ea"/>
                <a:cs typeface="+mn-cs"/>
              </a:defRPr>
            </a:lvl2pPr>
            <a:lvl3pPr marL="914400" algn="ctr" rtl="0" fontAlgn="base">
              <a:spcBef>
                <a:spcPct val="0"/>
              </a:spcBef>
              <a:spcAft>
                <a:spcPct val="0"/>
              </a:spcAft>
              <a:defRPr sz="2400" kern="1200">
                <a:solidFill>
                  <a:schemeClr val="tx1"/>
                </a:solidFill>
                <a:latin typeface="Tahoma" pitchFamily="34" charset="0"/>
                <a:ea typeface="+mn-ea"/>
                <a:cs typeface="+mn-cs"/>
              </a:defRPr>
            </a:lvl3pPr>
            <a:lvl4pPr marL="1371600" algn="ctr" rtl="0" fontAlgn="base">
              <a:spcBef>
                <a:spcPct val="0"/>
              </a:spcBef>
              <a:spcAft>
                <a:spcPct val="0"/>
              </a:spcAft>
              <a:defRPr sz="2400" kern="1200">
                <a:solidFill>
                  <a:schemeClr val="tx1"/>
                </a:solidFill>
                <a:latin typeface="Tahoma" pitchFamily="34" charset="0"/>
                <a:ea typeface="+mn-ea"/>
                <a:cs typeface="+mn-cs"/>
              </a:defRPr>
            </a:lvl4pPr>
            <a:lvl5pPr marL="1828800" algn="ctr" rtl="0" fontAlgn="base">
              <a:spcBef>
                <a:spcPct val="0"/>
              </a:spcBef>
              <a:spcAft>
                <a:spcPct val="0"/>
              </a:spcAft>
              <a:defRPr sz="2400" kern="1200">
                <a:solidFill>
                  <a:schemeClr val="tx1"/>
                </a:solidFill>
                <a:latin typeface="Tahoma" pitchFamily="34" charset="0"/>
                <a:ea typeface="+mn-ea"/>
                <a:cs typeface="+mn-cs"/>
              </a:defRPr>
            </a:lvl5pPr>
            <a:lvl6pPr marL="2286000" algn="l" defTabSz="914400" rtl="0" eaLnBrk="1" latinLnBrk="0" hangingPunct="1">
              <a:defRPr sz="2400" kern="1200">
                <a:solidFill>
                  <a:schemeClr val="tx1"/>
                </a:solidFill>
                <a:latin typeface="Tahoma" pitchFamily="34" charset="0"/>
                <a:ea typeface="+mn-ea"/>
                <a:cs typeface="+mn-cs"/>
              </a:defRPr>
            </a:lvl6pPr>
            <a:lvl7pPr marL="2743200" algn="l" defTabSz="914400" rtl="0" eaLnBrk="1" latinLnBrk="0" hangingPunct="1">
              <a:defRPr sz="2400" kern="1200">
                <a:solidFill>
                  <a:schemeClr val="tx1"/>
                </a:solidFill>
                <a:latin typeface="Tahoma" pitchFamily="34" charset="0"/>
                <a:ea typeface="+mn-ea"/>
                <a:cs typeface="+mn-cs"/>
              </a:defRPr>
            </a:lvl7pPr>
            <a:lvl8pPr marL="3200400" algn="l" defTabSz="914400" rtl="0" eaLnBrk="1" latinLnBrk="0" hangingPunct="1">
              <a:defRPr sz="2400" kern="1200">
                <a:solidFill>
                  <a:schemeClr val="tx1"/>
                </a:solidFill>
                <a:latin typeface="Tahoma" pitchFamily="34" charset="0"/>
                <a:ea typeface="+mn-ea"/>
                <a:cs typeface="+mn-cs"/>
              </a:defRPr>
            </a:lvl8pPr>
            <a:lvl9pPr marL="3657600" algn="l" defTabSz="914400" rtl="0" eaLnBrk="1" latinLnBrk="0" hangingPunct="1">
              <a:defRPr sz="2400" kern="1200">
                <a:solidFill>
                  <a:schemeClr val="tx1"/>
                </a:solidFill>
                <a:latin typeface="Tahoma" pitchFamily="34" charset="0"/>
                <a:ea typeface="+mn-ea"/>
                <a:cs typeface="+mn-cs"/>
              </a:defRPr>
            </a:lvl9pPr>
          </a:lstStyle>
          <a:p>
            <a:pPr eaLnBrk="1" hangingPunct="1"/>
            <a:endParaRPr lang="en-US" altLang="en-US"/>
          </a:p>
        </p:txBody>
      </p:sp>
    </p:spTree>
    <p:extLst>
      <p:ext uri="{BB962C8B-B14F-4D97-AF65-F5344CB8AC3E}">
        <p14:creationId xmlns:p14="http://schemas.microsoft.com/office/powerpoint/2010/main" val="400362144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K-Mean Partitioning Method</a:t>
            </a:r>
            <a:endParaRPr lang="en-US" dirty="0"/>
          </a:p>
        </p:txBody>
      </p:sp>
      <p:grpSp>
        <p:nvGrpSpPr>
          <p:cNvPr id="4" name="Group 4"/>
          <p:cNvGrpSpPr>
            <a:grpSpLocks/>
          </p:cNvGrpSpPr>
          <p:nvPr/>
        </p:nvGrpSpPr>
        <p:grpSpPr bwMode="auto">
          <a:xfrm>
            <a:off x="3200400" y="1981200"/>
            <a:ext cx="2286000" cy="2057400"/>
            <a:chOff x="528" y="240"/>
            <a:chExt cx="2142" cy="1872"/>
          </a:xfrm>
        </p:grpSpPr>
        <p:graphicFrame>
          <p:nvGraphicFramePr>
            <p:cNvPr id="5" name="Object 2"/>
            <p:cNvGraphicFramePr>
              <a:graphicFrameLocks noChangeAspect="1"/>
            </p:cNvGraphicFramePr>
            <p:nvPr/>
          </p:nvGraphicFramePr>
          <p:xfrm>
            <a:off x="528" y="240"/>
            <a:ext cx="2142" cy="1872"/>
          </p:xfrm>
          <a:graphic>
            <a:graphicData uri="http://schemas.openxmlformats.org/presentationml/2006/ole">
              <mc:AlternateContent xmlns:mc="http://schemas.openxmlformats.org/markup-compatibility/2006">
                <mc:Choice xmlns:v="urn:schemas-microsoft-com:vml" Requires="v">
                  <p:oleObj spid="_x0000_s7194" name="Worksheet" r:id="rId3" imgW="3400654" imgH="2915107" progId="Excel.Sheet.8">
                    <p:embed/>
                  </p:oleObj>
                </mc:Choice>
                <mc:Fallback>
                  <p:oleObj name="Worksheet" r:id="rId3" imgW="3400654" imgH="2915107" progId="Excel.Sheet.8">
                    <p:embed/>
                    <p:pic>
                      <p:nvPicPr>
                        <p:cNvPr id="0" name=""/>
                        <p:cNvPicPr>
                          <a:picLocks noRot="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8" y="240"/>
                          <a:ext cx="2142" cy="1872"/>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1">
                              <a:solidFill>
                                <a:srgbClr val="FFFFFF"/>
                              </a:solidFill>
                              <a:miter lim="800000"/>
                              <a:headEnd/>
                              <a:tailEnd/>
                            </a14:hiddenLine>
                          </a:ext>
                          <a:ext uri="{AF507438-7753-43E0-B8FC-AC1667EBCBE1}">
                            <a14:hiddenEffects xmlns:a14="http://schemas.microsoft.com/office/drawing/2010/main">
                              <a:effectLst>
                                <a:outerShdw dist="107763" dir="18900000" algn="ctr" rotWithShape="0">
                                  <a:srgbClr val="808080"/>
                                </a:outerShdw>
                              </a:effectLst>
                            </a14:hiddenEffects>
                          </a:ext>
                        </a:extLst>
                      </p:spPr>
                    </p:pic>
                  </p:oleObj>
                </mc:Fallback>
              </mc:AlternateContent>
            </a:graphicData>
          </a:graphic>
        </p:graphicFrame>
        <p:sp>
          <p:nvSpPr>
            <p:cNvPr id="6" name="Freeform 6"/>
            <p:cNvSpPr>
              <a:spLocks/>
            </p:cNvSpPr>
            <p:nvPr/>
          </p:nvSpPr>
          <p:spPr bwMode="auto">
            <a:xfrm>
              <a:off x="1008" y="557"/>
              <a:ext cx="852" cy="1260"/>
            </a:xfrm>
            <a:custGeom>
              <a:avLst/>
              <a:gdLst>
                <a:gd name="T0" fmla="*/ 518 w 852"/>
                <a:gd name="T1" fmla="*/ 280 h 1260"/>
                <a:gd name="T2" fmla="*/ 392 w 852"/>
                <a:gd name="T3" fmla="*/ 36 h 1260"/>
                <a:gd name="T4" fmla="*/ 237 w 852"/>
                <a:gd name="T5" fmla="*/ 21 h 1260"/>
                <a:gd name="T6" fmla="*/ 133 w 852"/>
                <a:gd name="T7" fmla="*/ 73 h 1260"/>
                <a:gd name="T8" fmla="*/ 0 w 852"/>
                <a:gd name="T9" fmla="*/ 369 h 1260"/>
                <a:gd name="T10" fmla="*/ 44 w 852"/>
                <a:gd name="T11" fmla="*/ 688 h 1260"/>
                <a:gd name="T12" fmla="*/ 362 w 852"/>
                <a:gd name="T13" fmla="*/ 1117 h 1260"/>
                <a:gd name="T14" fmla="*/ 429 w 852"/>
                <a:gd name="T15" fmla="*/ 1139 h 1260"/>
                <a:gd name="T16" fmla="*/ 451 w 852"/>
                <a:gd name="T17" fmla="*/ 1154 h 1260"/>
                <a:gd name="T18" fmla="*/ 525 w 852"/>
                <a:gd name="T19" fmla="*/ 1176 h 1260"/>
                <a:gd name="T20" fmla="*/ 622 w 852"/>
                <a:gd name="T21" fmla="*/ 1228 h 1260"/>
                <a:gd name="T22" fmla="*/ 792 w 852"/>
                <a:gd name="T23" fmla="*/ 1243 h 1260"/>
                <a:gd name="T24" fmla="*/ 785 w 852"/>
                <a:gd name="T25" fmla="*/ 1021 h 1260"/>
                <a:gd name="T26" fmla="*/ 748 w 852"/>
                <a:gd name="T27" fmla="*/ 954 h 1260"/>
                <a:gd name="T28" fmla="*/ 688 w 852"/>
                <a:gd name="T29" fmla="*/ 858 h 1260"/>
                <a:gd name="T30" fmla="*/ 622 w 852"/>
                <a:gd name="T31" fmla="*/ 762 h 1260"/>
                <a:gd name="T32" fmla="*/ 607 w 852"/>
                <a:gd name="T33" fmla="*/ 732 h 1260"/>
                <a:gd name="T34" fmla="*/ 592 w 852"/>
                <a:gd name="T35" fmla="*/ 710 h 1260"/>
                <a:gd name="T36" fmla="*/ 555 w 852"/>
                <a:gd name="T37" fmla="*/ 643 h 1260"/>
                <a:gd name="T38" fmla="*/ 540 w 852"/>
                <a:gd name="T39" fmla="*/ 621 h 1260"/>
                <a:gd name="T40" fmla="*/ 518 w 852"/>
                <a:gd name="T41" fmla="*/ 280 h 126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852"/>
                <a:gd name="T64" fmla="*/ 0 h 1260"/>
                <a:gd name="T65" fmla="*/ 852 w 852"/>
                <a:gd name="T66" fmla="*/ 1260 h 126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852" h="1260">
                  <a:moveTo>
                    <a:pt x="518" y="280"/>
                  </a:moveTo>
                  <a:cubicBezTo>
                    <a:pt x="509" y="187"/>
                    <a:pt x="497" y="69"/>
                    <a:pt x="392" y="36"/>
                  </a:cubicBezTo>
                  <a:cubicBezTo>
                    <a:pt x="339" y="0"/>
                    <a:pt x="309" y="15"/>
                    <a:pt x="237" y="21"/>
                  </a:cubicBezTo>
                  <a:cubicBezTo>
                    <a:pt x="194" y="31"/>
                    <a:pt x="168" y="45"/>
                    <a:pt x="133" y="73"/>
                  </a:cubicBezTo>
                  <a:cubicBezTo>
                    <a:pt x="84" y="168"/>
                    <a:pt x="20" y="262"/>
                    <a:pt x="0" y="369"/>
                  </a:cubicBezTo>
                  <a:cubicBezTo>
                    <a:pt x="5" y="481"/>
                    <a:pt x="3" y="584"/>
                    <a:pt x="44" y="688"/>
                  </a:cubicBezTo>
                  <a:cubicBezTo>
                    <a:pt x="78" y="870"/>
                    <a:pt x="173" y="1057"/>
                    <a:pt x="362" y="1117"/>
                  </a:cubicBezTo>
                  <a:cubicBezTo>
                    <a:pt x="415" y="1152"/>
                    <a:pt x="347" y="1112"/>
                    <a:pt x="429" y="1139"/>
                  </a:cubicBezTo>
                  <a:cubicBezTo>
                    <a:pt x="437" y="1142"/>
                    <a:pt x="443" y="1150"/>
                    <a:pt x="451" y="1154"/>
                  </a:cubicBezTo>
                  <a:cubicBezTo>
                    <a:pt x="473" y="1165"/>
                    <a:pt x="501" y="1168"/>
                    <a:pt x="525" y="1176"/>
                  </a:cubicBezTo>
                  <a:cubicBezTo>
                    <a:pt x="562" y="1201"/>
                    <a:pt x="581" y="1218"/>
                    <a:pt x="622" y="1228"/>
                  </a:cubicBezTo>
                  <a:cubicBezTo>
                    <a:pt x="684" y="1260"/>
                    <a:pt x="714" y="1249"/>
                    <a:pt x="792" y="1243"/>
                  </a:cubicBezTo>
                  <a:cubicBezTo>
                    <a:pt x="852" y="1183"/>
                    <a:pt x="819" y="1088"/>
                    <a:pt x="785" y="1021"/>
                  </a:cubicBezTo>
                  <a:cubicBezTo>
                    <a:pt x="770" y="992"/>
                    <a:pt x="773" y="979"/>
                    <a:pt x="748" y="954"/>
                  </a:cubicBezTo>
                  <a:cubicBezTo>
                    <a:pt x="735" y="917"/>
                    <a:pt x="711" y="888"/>
                    <a:pt x="688" y="858"/>
                  </a:cubicBezTo>
                  <a:cubicBezTo>
                    <a:pt x="676" y="821"/>
                    <a:pt x="643" y="795"/>
                    <a:pt x="622" y="762"/>
                  </a:cubicBezTo>
                  <a:cubicBezTo>
                    <a:pt x="616" y="753"/>
                    <a:pt x="613" y="742"/>
                    <a:pt x="607" y="732"/>
                  </a:cubicBezTo>
                  <a:cubicBezTo>
                    <a:pt x="603" y="724"/>
                    <a:pt x="597" y="717"/>
                    <a:pt x="592" y="710"/>
                  </a:cubicBezTo>
                  <a:cubicBezTo>
                    <a:pt x="580" y="671"/>
                    <a:pt x="589" y="694"/>
                    <a:pt x="555" y="643"/>
                  </a:cubicBezTo>
                  <a:cubicBezTo>
                    <a:pt x="550" y="636"/>
                    <a:pt x="540" y="621"/>
                    <a:pt x="540" y="621"/>
                  </a:cubicBezTo>
                  <a:cubicBezTo>
                    <a:pt x="519" y="510"/>
                    <a:pt x="518" y="392"/>
                    <a:pt x="518" y="280"/>
                  </a:cubicBezTo>
                  <a:close/>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eaLnBrk="1" hangingPunct="1"/>
              <a:endParaRPr lang="en-US" altLang="en-US"/>
            </a:p>
          </p:txBody>
        </p:sp>
        <p:sp>
          <p:nvSpPr>
            <p:cNvPr id="7" name="Freeform 7"/>
            <p:cNvSpPr>
              <a:spLocks/>
            </p:cNvSpPr>
            <p:nvPr/>
          </p:nvSpPr>
          <p:spPr bwMode="auto">
            <a:xfrm>
              <a:off x="1587" y="889"/>
              <a:ext cx="768" cy="630"/>
            </a:xfrm>
            <a:custGeom>
              <a:avLst/>
              <a:gdLst>
                <a:gd name="T0" fmla="*/ 183 w 768"/>
                <a:gd name="T1" fmla="*/ 67 h 630"/>
                <a:gd name="T2" fmla="*/ 72 w 768"/>
                <a:gd name="T3" fmla="*/ 74 h 630"/>
                <a:gd name="T4" fmla="*/ 5 w 768"/>
                <a:gd name="T5" fmla="*/ 170 h 630"/>
                <a:gd name="T6" fmla="*/ 13 w 768"/>
                <a:gd name="T7" fmla="*/ 311 h 630"/>
                <a:gd name="T8" fmla="*/ 57 w 768"/>
                <a:gd name="T9" fmla="*/ 356 h 630"/>
                <a:gd name="T10" fmla="*/ 109 w 768"/>
                <a:gd name="T11" fmla="*/ 415 h 630"/>
                <a:gd name="T12" fmla="*/ 235 w 768"/>
                <a:gd name="T13" fmla="*/ 548 h 630"/>
                <a:gd name="T14" fmla="*/ 257 w 768"/>
                <a:gd name="T15" fmla="*/ 570 h 630"/>
                <a:gd name="T16" fmla="*/ 331 w 768"/>
                <a:gd name="T17" fmla="*/ 593 h 630"/>
                <a:gd name="T18" fmla="*/ 450 w 768"/>
                <a:gd name="T19" fmla="*/ 630 h 630"/>
                <a:gd name="T20" fmla="*/ 598 w 768"/>
                <a:gd name="T21" fmla="*/ 607 h 630"/>
                <a:gd name="T22" fmla="*/ 657 w 768"/>
                <a:gd name="T23" fmla="*/ 585 h 630"/>
                <a:gd name="T24" fmla="*/ 687 w 768"/>
                <a:gd name="T25" fmla="*/ 533 h 630"/>
                <a:gd name="T26" fmla="*/ 717 w 768"/>
                <a:gd name="T27" fmla="*/ 474 h 630"/>
                <a:gd name="T28" fmla="*/ 724 w 768"/>
                <a:gd name="T29" fmla="*/ 437 h 630"/>
                <a:gd name="T30" fmla="*/ 739 w 768"/>
                <a:gd name="T31" fmla="*/ 415 h 630"/>
                <a:gd name="T32" fmla="*/ 768 w 768"/>
                <a:gd name="T33" fmla="*/ 296 h 630"/>
                <a:gd name="T34" fmla="*/ 761 w 768"/>
                <a:gd name="T35" fmla="*/ 178 h 630"/>
                <a:gd name="T36" fmla="*/ 724 w 768"/>
                <a:gd name="T37" fmla="*/ 111 h 630"/>
                <a:gd name="T38" fmla="*/ 465 w 768"/>
                <a:gd name="T39" fmla="*/ 0 h 630"/>
                <a:gd name="T40" fmla="*/ 205 w 768"/>
                <a:gd name="T41" fmla="*/ 30 h 630"/>
                <a:gd name="T42" fmla="*/ 183 w 768"/>
                <a:gd name="T43" fmla="*/ 67 h 63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768"/>
                <a:gd name="T67" fmla="*/ 0 h 630"/>
                <a:gd name="T68" fmla="*/ 768 w 768"/>
                <a:gd name="T69" fmla="*/ 630 h 630"/>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768" h="630">
                  <a:moveTo>
                    <a:pt x="183" y="67"/>
                  </a:moveTo>
                  <a:cubicBezTo>
                    <a:pt x="146" y="41"/>
                    <a:pt x="112" y="61"/>
                    <a:pt x="72" y="74"/>
                  </a:cubicBezTo>
                  <a:cubicBezTo>
                    <a:pt x="13" y="114"/>
                    <a:pt x="28" y="107"/>
                    <a:pt x="5" y="170"/>
                  </a:cubicBezTo>
                  <a:cubicBezTo>
                    <a:pt x="8" y="217"/>
                    <a:pt x="0" y="266"/>
                    <a:pt x="13" y="311"/>
                  </a:cubicBezTo>
                  <a:cubicBezTo>
                    <a:pt x="19" y="331"/>
                    <a:pt x="45" y="339"/>
                    <a:pt x="57" y="356"/>
                  </a:cubicBezTo>
                  <a:cubicBezTo>
                    <a:pt x="92" y="407"/>
                    <a:pt x="72" y="390"/>
                    <a:pt x="109" y="415"/>
                  </a:cubicBezTo>
                  <a:cubicBezTo>
                    <a:pt x="145" y="467"/>
                    <a:pt x="187" y="508"/>
                    <a:pt x="235" y="548"/>
                  </a:cubicBezTo>
                  <a:cubicBezTo>
                    <a:pt x="243" y="555"/>
                    <a:pt x="248" y="565"/>
                    <a:pt x="257" y="570"/>
                  </a:cubicBezTo>
                  <a:cubicBezTo>
                    <a:pt x="283" y="584"/>
                    <a:pt x="305" y="583"/>
                    <a:pt x="331" y="593"/>
                  </a:cubicBezTo>
                  <a:cubicBezTo>
                    <a:pt x="371" y="608"/>
                    <a:pt x="408" y="621"/>
                    <a:pt x="450" y="630"/>
                  </a:cubicBezTo>
                  <a:cubicBezTo>
                    <a:pt x="498" y="625"/>
                    <a:pt x="551" y="623"/>
                    <a:pt x="598" y="607"/>
                  </a:cubicBezTo>
                  <a:cubicBezTo>
                    <a:pt x="618" y="600"/>
                    <a:pt x="657" y="585"/>
                    <a:pt x="657" y="585"/>
                  </a:cubicBezTo>
                  <a:cubicBezTo>
                    <a:pt x="675" y="536"/>
                    <a:pt x="651" y="594"/>
                    <a:pt x="687" y="533"/>
                  </a:cubicBezTo>
                  <a:cubicBezTo>
                    <a:pt x="698" y="514"/>
                    <a:pt x="717" y="474"/>
                    <a:pt x="717" y="474"/>
                  </a:cubicBezTo>
                  <a:cubicBezTo>
                    <a:pt x="719" y="462"/>
                    <a:pt x="720" y="449"/>
                    <a:pt x="724" y="437"/>
                  </a:cubicBezTo>
                  <a:cubicBezTo>
                    <a:pt x="727" y="429"/>
                    <a:pt x="736" y="423"/>
                    <a:pt x="739" y="415"/>
                  </a:cubicBezTo>
                  <a:cubicBezTo>
                    <a:pt x="750" y="382"/>
                    <a:pt x="760" y="332"/>
                    <a:pt x="768" y="296"/>
                  </a:cubicBezTo>
                  <a:cubicBezTo>
                    <a:pt x="766" y="257"/>
                    <a:pt x="766" y="217"/>
                    <a:pt x="761" y="178"/>
                  </a:cubicBezTo>
                  <a:cubicBezTo>
                    <a:pt x="754" y="127"/>
                    <a:pt x="750" y="142"/>
                    <a:pt x="724" y="111"/>
                  </a:cubicBezTo>
                  <a:cubicBezTo>
                    <a:pt x="653" y="27"/>
                    <a:pt x="566" y="24"/>
                    <a:pt x="465" y="0"/>
                  </a:cubicBezTo>
                  <a:cubicBezTo>
                    <a:pt x="370" y="4"/>
                    <a:pt x="294" y="6"/>
                    <a:pt x="205" y="30"/>
                  </a:cubicBezTo>
                  <a:cubicBezTo>
                    <a:pt x="154" y="63"/>
                    <a:pt x="144" y="53"/>
                    <a:pt x="183" y="67"/>
                  </a:cubicBezTo>
                  <a:close/>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eaLnBrk="1" hangingPunct="1"/>
              <a:endParaRPr lang="en-US" altLang="en-US"/>
            </a:p>
          </p:txBody>
        </p:sp>
      </p:grpSp>
      <p:grpSp>
        <p:nvGrpSpPr>
          <p:cNvPr id="8" name="Group 8"/>
          <p:cNvGrpSpPr>
            <a:grpSpLocks/>
          </p:cNvGrpSpPr>
          <p:nvPr/>
        </p:nvGrpSpPr>
        <p:grpSpPr bwMode="auto">
          <a:xfrm>
            <a:off x="6578600" y="2008188"/>
            <a:ext cx="2222500" cy="1990725"/>
            <a:chOff x="4144" y="1265"/>
            <a:chExt cx="1400" cy="1254"/>
          </a:xfrm>
        </p:grpSpPr>
        <p:sp>
          <p:nvSpPr>
            <p:cNvPr id="9" name="Rectangle 9"/>
            <p:cNvSpPr>
              <a:spLocks noChangeArrowheads="1"/>
            </p:cNvSpPr>
            <p:nvPr/>
          </p:nvSpPr>
          <p:spPr bwMode="auto">
            <a:xfrm>
              <a:off x="4144" y="1265"/>
              <a:ext cx="1400" cy="1254"/>
            </a:xfrm>
            <a:prstGeom prst="rect">
              <a:avLst/>
            </a:prstGeom>
            <a:solidFill>
              <a:srgbClr val="FFFFFF"/>
            </a:solidFill>
            <a:ln w="0">
              <a:solidFill>
                <a:srgbClr val="000000"/>
              </a:solidFill>
              <a:miter lim="800000"/>
              <a:headEnd/>
              <a:tailEnd/>
            </a:ln>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eaLnBrk="1" hangingPunct="1"/>
              <a:endParaRPr lang="en-US" altLang="en-US"/>
            </a:p>
          </p:txBody>
        </p:sp>
        <p:sp>
          <p:nvSpPr>
            <p:cNvPr id="10" name="Rectangle 10"/>
            <p:cNvSpPr>
              <a:spLocks noChangeArrowheads="1"/>
            </p:cNvSpPr>
            <p:nvPr/>
          </p:nvSpPr>
          <p:spPr bwMode="auto">
            <a:xfrm>
              <a:off x="4278" y="1354"/>
              <a:ext cx="1201" cy="10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eaLnBrk="1" hangingPunct="1"/>
              <a:endParaRPr lang="en-US" altLang="en-US"/>
            </a:p>
          </p:txBody>
        </p:sp>
        <p:sp>
          <p:nvSpPr>
            <p:cNvPr id="11" name="Line 11"/>
            <p:cNvSpPr>
              <a:spLocks noChangeShapeType="1"/>
            </p:cNvSpPr>
            <p:nvPr/>
          </p:nvSpPr>
          <p:spPr bwMode="auto">
            <a:xfrm>
              <a:off x="4278" y="2264"/>
              <a:ext cx="120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 name="Line 12"/>
            <p:cNvSpPr>
              <a:spLocks noChangeShapeType="1"/>
            </p:cNvSpPr>
            <p:nvPr/>
          </p:nvSpPr>
          <p:spPr bwMode="auto">
            <a:xfrm>
              <a:off x="4278" y="2163"/>
              <a:ext cx="120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 name="Line 13"/>
            <p:cNvSpPr>
              <a:spLocks noChangeShapeType="1"/>
            </p:cNvSpPr>
            <p:nvPr/>
          </p:nvSpPr>
          <p:spPr bwMode="auto">
            <a:xfrm>
              <a:off x="4278" y="2061"/>
              <a:ext cx="120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 name="Line 14"/>
            <p:cNvSpPr>
              <a:spLocks noChangeShapeType="1"/>
            </p:cNvSpPr>
            <p:nvPr/>
          </p:nvSpPr>
          <p:spPr bwMode="auto">
            <a:xfrm>
              <a:off x="4278" y="1960"/>
              <a:ext cx="120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 name="Line 15"/>
            <p:cNvSpPr>
              <a:spLocks noChangeShapeType="1"/>
            </p:cNvSpPr>
            <p:nvPr/>
          </p:nvSpPr>
          <p:spPr bwMode="auto">
            <a:xfrm>
              <a:off x="4278" y="1858"/>
              <a:ext cx="120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 name="Line 16"/>
            <p:cNvSpPr>
              <a:spLocks noChangeShapeType="1"/>
            </p:cNvSpPr>
            <p:nvPr/>
          </p:nvSpPr>
          <p:spPr bwMode="auto">
            <a:xfrm>
              <a:off x="4278" y="1760"/>
              <a:ext cx="120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 name="Line 17"/>
            <p:cNvSpPr>
              <a:spLocks noChangeShapeType="1"/>
            </p:cNvSpPr>
            <p:nvPr/>
          </p:nvSpPr>
          <p:spPr bwMode="auto">
            <a:xfrm>
              <a:off x="4278" y="1659"/>
              <a:ext cx="120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 name="Line 18"/>
            <p:cNvSpPr>
              <a:spLocks noChangeShapeType="1"/>
            </p:cNvSpPr>
            <p:nvPr/>
          </p:nvSpPr>
          <p:spPr bwMode="auto">
            <a:xfrm>
              <a:off x="4278" y="1557"/>
              <a:ext cx="120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 name="Line 19"/>
            <p:cNvSpPr>
              <a:spLocks noChangeShapeType="1"/>
            </p:cNvSpPr>
            <p:nvPr/>
          </p:nvSpPr>
          <p:spPr bwMode="auto">
            <a:xfrm>
              <a:off x="4278" y="1456"/>
              <a:ext cx="120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 name="Line 20"/>
            <p:cNvSpPr>
              <a:spLocks noChangeShapeType="1"/>
            </p:cNvSpPr>
            <p:nvPr/>
          </p:nvSpPr>
          <p:spPr bwMode="auto">
            <a:xfrm>
              <a:off x="4278" y="1354"/>
              <a:ext cx="120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 name="Line 21"/>
            <p:cNvSpPr>
              <a:spLocks noChangeShapeType="1"/>
            </p:cNvSpPr>
            <p:nvPr/>
          </p:nvSpPr>
          <p:spPr bwMode="auto">
            <a:xfrm>
              <a:off x="4399" y="1354"/>
              <a:ext cx="1" cy="10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 name="Line 22"/>
            <p:cNvSpPr>
              <a:spLocks noChangeShapeType="1"/>
            </p:cNvSpPr>
            <p:nvPr/>
          </p:nvSpPr>
          <p:spPr bwMode="auto">
            <a:xfrm>
              <a:off x="4516" y="1354"/>
              <a:ext cx="1" cy="10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 name="Line 23"/>
            <p:cNvSpPr>
              <a:spLocks noChangeShapeType="1"/>
            </p:cNvSpPr>
            <p:nvPr/>
          </p:nvSpPr>
          <p:spPr bwMode="auto">
            <a:xfrm>
              <a:off x="4638" y="1354"/>
              <a:ext cx="1" cy="10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 name="Line 24"/>
            <p:cNvSpPr>
              <a:spLocks noChangeShapeType="1"/>
            </p:cNvSpPr>
            <p:nvPr/>
          </p:nvSpPr>
          <p:spPr bwMode="auto">
            <a:xfrm>
              <a:off x="4759" y="1354"/>
              <a:ext cx="1" cy="10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 name="Line 25"/>
            <p:cNvSpPr>
              <a:spLocks noChangeShapeType="1"/>
            </p:cNvSpPr>
            <p:nvPr/>
          </p:nvSpPr>
          <p:spPr bwMode="auto">
            <a:xfrm>
              <a:off x="4880" y="1354"/>
              <a:ext cx="1" cy="10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 name="Line 26"/>
            <p:cNvSpPr>
              <a:spLocks noChangeShapeType="1"/>
            </p:cNvSpPr>
            <p:nvPr/>
          </p:nvSpPr>
          <p:spPr bwMode="auto">
            <a:xfrm>
              <a:off x="4998" y="1354"/>
              <a:ext cx="1" cy="10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 name="Line 27"/>
            <p:cNvSpPr>
              <a:spLocks noChangeShapeType="1"/>
            </p:cNvSpPr>
            <p:nvPr/>
          </p:nvSpPr>
          <p:spPr bwMode="auto">
            <a:xfrm>
              <a:off x="5119" y="1354"/>
              <a:ext cx="1" cy="10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 name="Line 28"/>
            <p:cNvSpPr>
              <a:spLocks noChangeShapeType="1"/>
            </p:cNvSpPr>
            <p:nvPr/>
          </p:nvSpPr>
          <p:spPr bwMode="auto">
            <a:xfrm>
              <a:off x="5240" y="1354"/>
              <a:ext cx="1" cy="10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 name="Line 29"/>
            <p:cNvSpPr>
              <a:spLocks noChangeShapeType="1"/>
            </p:cNvSpPr>
            <p:nvPr/>
          </p:nvSpPr>
          <p:spPr bwMode="auto">
            <a:xfrm>
              <a:off x="5358" y="1354"/>
              <a:ext cx="1" cy="10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 name="Line 30"/>
            <p:cNvSpPr>
              <a:spLocks noChangeShapeType="1"/>
            </p:cNvSpPr>
            <p:nvPr/>
          </p:nvSpPr>
          <p:spPr bwMode="auto">
            <a:xfrm>
              <a:off x="5479" y="1354"/>
              <a:ext cx="1" cy="10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 name="Rectangle 31"/>
            <p:cNvSpPr>
              <a:spLocks noChangeArrowheads="1"/>
            </p:cNvSpPr>
            <p:nvPr/>
          </p:nvSpPr>
          <p:spPr bwMode="auto">
            <a:xfrm>
              <a:off x="4278" y="1354"/>
              <a:ext cx="1201" cy="1012"/>
            </a:xfrm>
            <a:prstGeom prst="rect">
              <a:avLst/>
            </a:prstGeom>
            <a:noFill/>
            <a:ln w="63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eaLnBrk="1" hangingPunct="1"/>
              <a:endParaRPr lang="en-US" altLang="en-US"/>
            </a:p>
          </p:txBody>
        </p:sp>
        <p:sp>
          <p:nvSpPr>
            <p:cNvPr id="32" name="Line 32"/>
            <p:cNvSpPr>
              <a:spLocks noChangeShapeType="1"/>
            </p:cNvSpPr>
            <p:nvPr/>
          </p:nvSpPr>
          <p:spPr bwMode="auto">
            <a:xfrm>
              <a:off x="4278" y="1354"/>
              <a:ext cx="1" cy="10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 name="Line 33"/>
            <p:cNvSpPr>
              <a:spLocks noChangeShapeType="1"/>
            </p:cNvSpPr>
            <p:nvPr/>
          </p:nvSpPr>
          <p:spPr bwMode="auto">
            <a:xfrm>
              <a:off x="4266" y="2366"/>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 name="Line 34"/>
            <p:cNvSpPr>
              <a:spLocks noChangeShapeType="1"/>
            </p:cNvSpPr>
            <p:nvPr/>
          </p:nvSpPr>
          <p:spPr bwMode="auto">
            <a:xfrm>
              <a:off x="4266" y="2264"/>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 name="Line 35"/>
            <p:cNvSpPr>
              <a:spLocks noChangeShapeType="1"/>
            </p:cNvSpPr>
            <p:nvPr/>
          </p:nvSpPr>
          <p:spPr bwMode="auto">
            <a:xfrm>
              <a:off x="4266" y="2163"/>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 name="Line 36"/>
            <p:cNvSpPr>
              <a:spLocks noChangeShapeType="1"/>
            </p:cNvSpPr>
            <p:nvPr/>
          </p:nvSpPr>
          <p:spPr bwMode="auto">
            <a:xfrm>
              <a:off x="4266" y="2061"/>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 name="Line 37"/>
            <p:cNvSpPr>
              <a:spLocks noChangeShapeType="1"/>
            </p:cNvSpPr>
            <p:nvPr/>
          </p:nvSpPr>
          <p:spPr bwMode="auto">
            <a:xfrm>
              <a:off x="4266" y="1960"/>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 name="Line 38"/>
            <p:cNvSpPr>
              <a:spLocks noChangeShapeType="1"/>
            </p:cNvSpPr>
            <p:nvPr/>
          </p:nvSpPr>
          <p:spPr bwMode="auto">
            <a:xfrm>
              <a:off x="4266" y="1858"/>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 name="Line 39"/>
            <p:cNvSpPr>
              <a:spLocks noChangeShapeType="1"/>
            </p:cNvSpPr>
            <p:nvPr/>
          </p:nvSpPr>
          <p:spPr bwMode="auto">
            <a:xfrm>
              <a:off x="4266" y="1760"/>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 name="Line 40"/>
            <p:cNvSpPr>
              <a:spLocks noChangeShapeType="1"/>
            </p:cNvSpPr>
            <p:nvPr/>
          </p:nvSpPr>
          <p:spPr bwMode="auto">
            <a:xfrm>
              <a:off x="4266" y="1659"/>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 name="Line 41"/>
            <p:cNvSpPr>
              <a:spLocks noChangeShapeType="1"/>
            </p:cNvSpPr>
            <p:nvPr/>
          </p:nvSpPr>
          <p:spPr bwMode="auto">
            <a:xfrm>
              <a:off x="4266" y="1557"/>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 name="Line 42"/>
            <p:cNvSpPr>
              <a:spLocks noChangeShapeType="1"/>
            </p:cNvSpPr>
            <p:nvPr/>
          </p:nvSpPr>
          <p:spPr bwMode="auto">
            <a:xfrm>
              <a:off x="4266" y="1456"/>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 name="Line 43"/>
            <p:cNvSpPr>
              <a:spLocks noChangeShapeType="1"/>
            </p:cNvSpPr>
            <p:nvPr/>
          </p:nvSpPr>
          <p:spPr bwMode="auto">
            <a:xfrm>
              <a:off x="4266" y="1354"/>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 name="Line 44"/>
            <p:cNvSpPr>
              <a:spLocks noChangeShapeType="1"/>
            </p:cNvSpPr>
            <p:nvPr/>
          </p:nvSpPr>
          <p:spPr bwMode="auto">
            <a:xfrm>
              <a:off x="4278" y="2366"/>
              <a:ext cx="120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5" name="Line 45"/>
            <p:cNvSpPr>
              <a:spLocks noChangeShapeType="1"/>
            </p:cNvSpPr>
            <p:nvPr/>
          </p:nvSpPr>
          <p:spPr bwMode="auto">
            <a:xfrm flipV="1">
              <a:off x="4278" y="2366"/>
              <a:ext cx="1" cy="1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 name="Line 46"/>
            <p:cNvSpPr>
              <a:spLocks noChangeShapeType="1"/>
            </p:cNvSpPr>
            <p:nvPr/>
          </p:nvSpPr>
          <p:spPr bwMode="auto">
            <a:xfrm flipV="1">
              <a:off x="4399" y="2366"/>
              <a:ext cx="1" cy="1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7" name="Line 47"/>
            <p:cNvSpPr>
              <a:spLocks noChangeShapeType="1"/>
            </p:cNvSpPr>
            <p:nvPr/>
          </p:nvSpPr>
          <p:spPr bwMode="auto">
            <a:xfrm flipV="1">
              <a:off x="4516" y="2366"/>
              <a:ext cx="1" cy="1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8" name="Line 48"/>
            <p:cNvSpPr>
              <a:spLocks noChangeShapeType="1"/>
            </p:cNvSpPr>
            <p:nvPr/>
          </p:nvSpPr>
          <p:spPr bwMode="auto">
            <a:xfrm flipV="1">
              <a:off x="4638" y="2366"/>
              <a:ext cx="1" cy="1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 name="Line 49"/>
            <p:cNvSpPr>
              <a:spLocks noChangeShapeType="1"/>
            </p:cNvSpPr>
            <p:nvPr/>
          </p:nvSpPr>
          <p:spPr bwMode="auto">
            <a:xfrm flipV="1">
              <a:off x="4759" y="2366"/>
              <a:ext cx="1" cy="1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 name="Line 50"/>
            <p:cNvSpPr>
              <a:spLocks noChangeShapeType="1"/>
            </p:cNvSpPr>
            <p:nvPr/>
          </p:nvSpPr>
          <p:spPr bwMode="auto">
            <a:xfrm flipV="1">
              <a:off x="4880" y="2366"/>
              <a:ext cx="1" cy="1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 name="Line 51"/>
            <p:cNvSpPr>
              <a:spLocks noChangeShapeType="1"/>
            </p:cNvSpPr>
            <p:nvPr/>
          </p:nvSpPr>
          <p:spPr bwMode="auto">
            <a:xfrm flipV="1">
              <a:off x="4998" y="2366"/>
              <a:ext cx="1" cy="1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2" name="Line 52"/>
            <p:cNvSpPr>
              <a:spLocks noChangeShapeType="1"/>
            </p:cNvSpPr>
            <p:nvPr/>
          </p:nvSpPr>
          <p:spPr bwMode="auto">
            <a:xfrm flipV="1">
              <a:off x="5119" y="2366"/>
              <a:ext cx="1" cy="1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3" name="Line 53"/>
            <p:cNvSpPr>
              <a:spLocks noChangeShapeType="1"/>
            </p:cNvSpPr>
            <p:nvPr/>
          </p:nvSpPr>
          <p:spPr bwMode="auto">
            <a:xfrm flipV="1">
              <a:off x="5240" y="2366"/>
              <a:ext cx="1" cy="1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 name="Line 54"/>
            <p:cNvSpPr>
              <a:spLocks noChangeShapeType="1"/>
            </p:cNvSpPr>
            <p:nvPr/>
          </p:nvSpPr>
          <p:spPr bwMode="auto">
            <a:xfrm flipV="1">
              <a:off x="5358" y="2366"/>
              <a:ext cx="1" cy="1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 name="Line 55"/>
            <p:cNvSpPr>
              <a:spLocks noChangeShapeType="1"/>
            </p:cNvSpPr>
            <p:nvPr/>
          </p:nvSpPr>
          <p:spPr bwMode="auto">
            <a:xfrm flipV="1">
              <a:off x="5479" y="2366"/>
              <a:ext cx="1" cy="1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6" name="Freeform 56"/>
            <p:cNvSpPr>
              <a:spLocks/>
            </p:cNvSpPr>
            <p:nvPr/>
          </p:nvSpPr>
          <p:spPr bwMode="auto">
            <a:xfrm>
              <a:off x="4609" y="1930"/>
              <a:ext cx="57" cy="59"/>
            </a:xfrm>
            <a:custGeom>
              <a:avLst/>
              <a:gdLst>
                <a:gd name="T0" fmla="*/ 29 w 57"/>
                <a:gd name="T1" fmla="*/ 0 h 59"/>
                <a:gd name="T2" fmla="*/ 57 w 57"/>
                <a:gd name="T3" fmla="*/ 30 h 59"/>
                <a:gd name="T4" fmla="*/ 29 w 57"/>
                <a:gd name="T5" fmla="*/ 59 h 59"/>
                <a:gd name="T6" fmla="*/ 0 w 57"/>
                <a:gd name="T7" fmla="*/ 30 h 59"/>
                <a:gd name="T8" fmla="*/ 29 w 57"/>
                <a:gd name="T9" fmla="*/ 0 h 59"/>
                <a:gd name="T10" fmla="*/ 0 60000 65536"/>
                <a:gd name="T11" fmla="*/ 0 60000 65536"/>
                <a:gd name="T12" fmla="*/ 0 60000 65536"/>
                <a:gd name="T13" fmla="*/ 0 60000 65536"/>
                <a:gd name="T14" fmla="*/ 0 60000 65536"/>
                <a:gd name="T15" fmla="*/ 0 w 57"/>
                <a:gd name="T16" fmla="*/ 0 h 59"/>
                <a:gd name="T17" fmla="*/ 57 w 57"/>
                <a:gd name="T18" fmla="*/ 59 h 59"/>
              </a:gdLst>
              <a:ahLst/>
              <a:cxnLst>
                <a:cxn ang="T10">
                  <a:pos x="T0" y="T1"/>
                </a:cxn>
                <a:cxn ang="T11">
                  <a:pos x="T2" y="T3"/>
                </a:cxn>
                <a:cxn ang="T12">
                  <a:pos x="T4" y="T5"/>
                </a:cxn>
                <a:cxn ang="T13">
                  <a:pos x="T6" y="T7"/>
                </a:cxn>
                <a:cxn ang="T14">
                  <a:pos x="T8" y="T9"/>
                </a:cxn>
              </a:cxnLst>
              <a:rect l="T15" t="T16" r="T17" b="T18"/>
              <a:pathLst>
                <a:path w="57" h="59">
                  <a:moveTo>
                    <a:pt x="29" y="0"/>
                  </a:moveTo>
                  <a:lnTo>
                    <a:pt x="57" y="30"/>
                  </a:lnTo>
                  <a:lnTo>
                    <a:pt x="29" y="59"/>
                  </a:lnTo>
                  <a:lnTo>
                    <a:pt x="0" y="30"/>
                  </a:lnTo>
                  <a:lnTo>
                    <a:pt x="29" y="0"/>
                  </a:lnTo>
                  <a:close/>
                </a:path>
              </a:pathLst>
            </a:custGeom>
            <a:solidFill>
              <a:srgbClr val="00FFFF"/>
            </a:solidFill>
            <a:ln w="6350">
              <a:solidFill>
                <a:srgbClr val="000080"/>
              </a:solidFill>
              <a:round/>
              <a:headEnd/>
              <a:tailEnd/>
            </a:ln>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eaLnBrk="1" hangingPunct="1"/>
              <a:endParaRPr lang="en-US" altLang="en-US"/>
            </a:p>
          </p:txBody>
        </p:sp>
        <p:sp>
          <p:nvSpPr>
            <p:cNvPr id="57" name="Freeform 57"/>
            <p:cNvSpPr>
              <a:spLocks/>
            </p:cNvSpPr>
            <p:nvPr/>
          </p:nvSpPr>
          <p:spPr bwMode="auto">
            <a:xfrm>
              <a:off x="4609" y="1731"/>
              <a:ext cx="57" cy="59"/>
            </a:xfrm>
            <a:custGeom>
              <a:avLst/>
              <a:gdLst>
                <a:gd name="T0" fmla="*/ 29 w 57"/>
                <a:gd name="T1" fmla="*/ 0 h 59"/>
                <a:gd name="T2" fmla="*/ 57 w 57"/>
                <a:gd name="T3" fmla="*/ 29 h 59"/>
                <a:gd name="T4" fmla="*/ 29 w 57"/>
                <a:gd name="T5" fmla="*/ 59 h 59"/>
                <a:gd name="T6" fmla="*/ 0 w 57"/>
                <a:gd name="T7" fmla="*/ 29 h 59"/>
                <a:gd name="T8" fmla="*/ 29 w 57"/>
                <a:gd name="T9" fmla="*/ 0 h 59"/>
                <a:gd name="T10" fmla="*/ 0 60000 65536"/>
                <a:gd name="T11" fmla="*/ 0 60000 65536"/>
                <a:gd name="T12" fmla="*/ 0 60000 65536"/>
                <a:gd name="T13" fmla="*/ 0 60000 65536"/>
                <a:gd name="T14" fmla="*/ 0 60000 65536"/>
                <a:gd name="T15" fmla="*/ 0 w 57"/>
                <a:gd name="T16" fmla="*/ 0 h 59"/>
                <a:gd name="T17" fmla="*/ 57 w 57"/>
                <a:gd name="T18" fmla="*/ 59 h 59"/>
              </a:gdLst>
              <a:ahLst/>
              <a:cxnLst>
                <a:cxn ang="T10">
                  <a:pos x="T0" y="T1"/>
                </a:cxn>
                <a:cxn ang="T11">
                  <a:pos x="T2" y="T3"/>
                </a:cxn>
                <a:cxn ang="T12">
                  <a:pos x="T4" y="T5"/>
                </a:cxn>
                <a:cxn ang="T13">
                  <a:pos x="T6" y="T7"/>
                </a:cxn>
                <a:cxn ang="T14">
                  <a:pos x="T8" y="T9"/>
                </a:cxn>
              </a:cxnLst>
              <a:rect l="T15" t="T16" r="T17" b="T18"/>
              <a:pathLst>
                <a:path w="57" h="59">
                  <a:moveTo>
                    <a:pt x="29" y="0"/>
                  </a:moveTo>
                  <a:lnTo>
                    <a:pt x="57" y="29"/>
                  </a:lnTo>
                  <a:lnTo>
                    <a:pt x="29" y="59"/>
                  </a:lnTo>
                  <a:lnTo>
                    <a:pt x="0" y="29"/>
                  </a:lnTo>
                  <a:lnTo>
                    <a:pt x="29" y="0"/>
                  </a:lnTo>
                  <a:close/>
                </a:path>
              </a:pathLst>
            </a:custGeom>
            <a:solidFill>
              <a:srgbClr val="00FFFF"/>
            </a:solidFill>
            <a:ln w="6350">
              <a:solidFill>
                <a:srgbClr val="000080"/>
              </a:solidFill>
              <a:round/>
              <a:headEnd/>
              <a:tailEnd/>
            </a:ln>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eaLnBrk="1" hangingPunct="1"/>
              <a:endParaRPr lang="en-US" altLang="en-US"/>
            </a:p>
          </p:txBody>
        </p:sp>
        <p:sp>
          <p:nvSpPr>
            <p:cNvPr id="58" name="Freeform 58"/>
            <p:cNvSpPr>
              <a:spLocks/>
            </p:cNvSpPr>
            <p:nvPr/>
          </p:nvSpPr>
          <p:spPr bwMode="auto">
            <a:xfrm>
              <a:off x="5091" y="2032"/>
              <a:ext cx="56" cy="59"/>
            </a:xfrm>
            <a:custGeom>
              <a:avLst/>
              <a:gdLst>
                <a:gd name="T0" fmla="*/ 28 w 56"/>
                <a:gd name="T1" fmla="*/ 0 h 59"/>
                <a:gd name="T2" fmla="*/ 56 w 56"/>
                <a:gd name="T3" fmla="*/ 29 h 59"/>
                <a:gd name="T4" fmla="*/ 28 w 56"/>
                <a:gd name="T5" fmla="*/ 59 h 59"/>
                <a:gd name="T6" fmla="*/ 0 w 56"/>
                <a:gd name="T7" fmla="*/ 29 h 59"/>
                <a:gd name="T8" fmla="*/ 28 w 56"/>
                <a:gd name="T9" fmla="*/ 0 h 59"/>
                <a:gd name="T10" fmla="*/ 0 60000 65536"/>
                <a:gd name="T11" fmla="*/ 0 60000 65536"/>
                <a:gd name="T12" fmla="*/ 0 60000 65536"/>
                <a:gd name="T13" fmla="*/ 0 60000 65536"/>
                <a:gd name="T14" fmla="*/ 0 60000 65536"/>
                <a:gd name="T15" fmla="*/ 0 w 56"/>
                <a:gd name="T16" fmla="*/ 0 h 59"/>
                <a:gd name="T17" fmla="*/ 56 w 56"/>
                <a:gd name="T18" fmla="*/ 59 h 59"/>
              </a:gdLst>
              <a:ahLst/>
              <a:cxnLst>
                <a:cxn ang="T10">
                  <a:pos x="T0" y="T1"/>
                </a:cxn>
                <a:cxn ang="T11">
                  <a:pos x="T2" y="T3"/>
                </a:cxn>
                <a:cxn ang="T12">
                  <a:pos x="T4" y="T5"/>
                </a:cxn>
                <a:cxn ang="T13">
                  <a:pos x="T6" y="T7"/>
                </a:cxn>
                <a:cxn ang="T14">
                  <a:pos x="T8" y="T9"/>
                </a:cxn>
              </a:cxnLst>
              <a:rect l="T15" t="T16" r="T17" b="T18"/>
              <a:pathLst>
                <a:path w="56" h="59">
                  <a:moveTo>
                    <a:pt x="28" y="0"/>
                  </a:moveTo>
                  <a:lnTo>
                    <a:pt x="56" y="29"/>
                  </a:lnTo>
                  <a:lnTo>
                    <a:pt x="28" y="59"/>
                  </a:lnTo>
                  <a:lnTo>
                    <a:pt x="0" y="29"/>
                  </a:lnTo>
                  <a:lnTo>
                    <a:pt x="28" y="0"/>
                  </a:lnTo>
                  <a:close/>
                </a:path>
              </a:pathLst>
            </a:custGeom>
            <a:solidFill>
              <a:srgbClr val="000080"/>
            </a:solidFill>
            <a:ln w="6350">
              <a:solidFill>
                <a:srgbClr val="000080"/>
              </a:solidFill>
              <a:round/>
              <a:headEnd/>
              <a:tailEnd/>
            </a:ln>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eaLnBrk="1" hangingPunct="1"/>
              <a:endParaRPr lang="en-US" altLang="en-US"/>
            </a:p>
          </p:txBody>
        </p:sp>
        <p:sp>
          <p:nvSpPr>
            <p:cNvPr id="59" name="Freeform 59"/>
            <p:cNvSpPr>
              <a:spLocks/>
            </p:cNvSpPr>
            <p:nvPr/>
          </p:nvSpPr>
          <p:spPr bwMode="auto">
            <a:xfrm>
              <a:off x="4731" y="1629"/>
              <a:ext cx="56" cy="59"/>
            </a:xfrm>
            <a:custGeom>
              <a:avLst/>
              <a:gdLst>
                <a:gd name="T0" fmla="*/ 28 w 56"/>
                <a:gd name="T1" fmla="*/ 0 h 59"/>
                <a:gd name="T2" fmla="*/ 56 w 56"/>
                <a:gd name="T3" fmla="*/ 30 h 59"/>
                <a:gd name="T4" fmla="*/ 28 w 56"/>
                <a:gd name="T5" fmla="*/ 59 h 59"/>
                <a:gd name="T6" fmla="*/ 0 w 56"/>
                <a:gd name="T7" fmla="*/ 30 h 59"/>
                <a:gd name="T8" fmla="*/ 28 w 56"/>
                <a:gd name="T9" fmla="*/ 0 h 59"/>
                <a:gd name="T10" fmla="*/ 0 60000 65536"/>
                <a:gd name="T11" fmla="*/ 0 60000 65536"/>
                <a:gd name="T12" fmla="*/ 0 60000 65536"/>
                <a:gd name="T13" fmla="*/ 0 60000 65536"/>
                <a:gd name="T14" fmla="*/ 0 60000 65536"/>
                <a:gd name="T15" fmla="*/ 0 w 56"/>
                <a:gd name="T16" fmla="*/ 0 h 59"/>
                <a:gd name="T17" fmla="*/ 56 w 56"/>
                <a:gd name="T18" fmla="*/ 59 h 59"/>
              </a:gdLst>
              <a:ahLst/>
              <a:cxnLst>
                <a:cxn ang="T10">
                  <a:pos x="T0" y="T1"/>
                </a:cxn>
                <a:cxn ang="T11">
                  <a:pos x="T2" y="T3"/>
                </a:cxn>
                <a:cxn ang="T12">
                  <a:pos x="T4" y="T5"/>
                </a:cxn>
                <a:cxn ang="T13">
                  <a:pos x="T6" y="T7"/>
                </a:cxn>
                <a:cxn ang="T14">
                  <a:pos x="T8" y="T9"/>
                </a:cxn>
              </a:cxnLst>
              <a:rect l="T15" t="T16" r="T17" b="T18"/>
              <a:pathLst>
                <a:path w="56" h="59">
                  <a:moveTo>
                    <a:pt x="28" y="0"/>
                  </a:moveTo>
                  <a:lnTo>
                    <a:pt x="56" y="30"/>
                  </a:lnTo>
                  <a:lnTo>
                    <a:pt x="28" y="59"/>
                  </a:lnTo>
                  <a:lnTo>
                    <a:pt x="0" y="30"/>
                  </a:lnTo>
                  <a:lnTo>
                    <a:pt x="28" y="0"/>
                  </a:lnTo>
                  <a:close/>
                </a:path>
              </a:pathLst>
            </a:custGeom>
            <a:solidFill>
              <a:srgbClr val="00FFFF"/>
            </a:solidFill>
            <a:ln w="6350">
              <a:solidFill>
                <a:srgbClr val="000080"/>
              </a:solidFill>
              <a:round/>
              <a:headEnd/>
              <a:tailEnd/>
            </a:ln>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eaLnBrk="1" hangingPunct="1"/>
              <a:endParaRPr lang="en-US" altLang="en-US"/>
            </a:p>
          </p:txBody>
        </p:sp>
        <p:sp>
          <p:nvSpPr>
            <p:cNvPr id="60" name="Freeform 60"/>
            <p:cNvSpPr>
              <a:spLocks/>
            </p:cNvSpPr>
            <p:nvPr/>
          </p:nvSpPr>
          <p:spPr bwMode="auto">
            <a:xfrm>
              <a:off x="4609" y="1528"/>
              <a:ext cx="57" cy="59"/>
            </a:xfrm>
            <a:custGeom>
              <a:avLst/>
              <a:gdLst>
                <a:gd name="T0" fmla="*/ 29 w 57"/>
                <a:gd name="T1" fmla="*/ 0 h 59"/>
                <a:gd name="T2" fmla="*/ 57 w 57"/>
                <a:gd name="T3" fmla="*/ 29 h 59"/>
                <a:gd name="T4" fmla="*/ 29 w 57"/>
                <a:gd name="T5" fmla="*/ 59 h 59"/>
                <a:gd name="T6" fmla="*/ 0 w 57"/>
                <a:gd name="T7" fmla="*/ 29 h 59"/>
                <a:gd name="T8" fmla="*/ 29 w 57"/>
                <a:gd name="T9" fmla="*/ 0 h 59"/>
                <a:gd name="T10" fmla="*/ 0 60000 65536"/>
                <a:gd name="T11" fmla="*/ 0 60000 65536"/>
                <a:gd name="T12" fmla="*/ 0 60000 65536"/>
                <a:gd name="T13" fmla="*/ 0 60000 65536"/>
                <a:gd name="T14" fmla="*/ 0 60000 65536"/>
                <a:gd name="T15" fmla="*/ 0 w 57"/>
                <a:gd name="T16" fmla="*/ 0 h 59"/>
                <a:gd name="T17" fmla="*/ 57 w 57"/>
                <a:gd name="T18" fmla="*/ 59 h 59"/>
              </a:gdLst>
              <a:ahLst/>
              <a:cxnLst>
                <a:cxn ang="T10">
                  <a:pos x="T0" y="T1"/>
                </a:cxn>
                <a:cxn ang="T11">
                  <a:pos x="T2" y="T3"/>
                </a:cxn>
                <a:cxn ang="T12">
                  <a:pos x="T4" y="T5"/>
                </a:cxn>
                <a:cxn ang="T13">
                  <a:pos x="T6" y="T7"/>
                </a:cxn>
                <a:cxn ang="T14">
                  <a:pos x="T8" y="T9"/>
                </a:cxn>
              </a:cxnLst>
              <a:rect l="T15" t="T16" r="T17" b="T18"/>
              <a:pathLst>
                <a:path w="57" h="59">
                  <a:moveTo>
                    <a:pt x="29" y="0"/>
                  </a:moveTo>
                  <a:lnTo>
                    <a:pt x="57" y="29"/>
                  </a:lnTo>
                  <a:lnTo>
                    <a:pt x="29" y="59"/>
                  </a:lnTo>
                  <a:lnTo>
                    <a:pt x="0" y="29"/>
                  </a:lnTo>
                  <a:lnTo>
                    <a:pt x="29" y="0"/>
                  </a:lnTo>
                  <a:close/>
                </a:path>
              </a:pathLst>
            </a:custGeom>
            <a:solidFill>
              <a:srgbClr val="00FFFF"/>
            </a:solidFill>
            <a:ln w="6350">
              <a:solidFill>
                <a:srgbClr val="000080"/>
              </a:solidFill>
              <a:round/>
              <a:headEnd/>
              <a:tailEnd/>
            </a:ln>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eaLnBrk="1" hangingPunct="1"/>
              <a:endParaRPr lang="en-US" altLang="en-US"/>
            </a:p>
          </p:txBody>
        </p:sp>
        <p:sp>
          <p:nvSpPr>
            <p:cNvPr id="61" name="Freeform 61"/>
            <p:cNvSpPr>
              <a:spLocks/>
            </p:cNvSpPr>
            <p:nvPr/>
          </p:nvSpPr>
          <p:spPr bwMode="auto">
            <a:xfrm>
              <a:off x="5212" y="1832"/>
              <a:ext cx="57" cy="60"/>
            </a:xfrm>
            <a:custGeom>
              <a:avLst/>
              <a:gdLst>
                <a:gd name="T0" fmla="*/ 28 w 57"/>
                <a:gd name="T1" fmla="*/ 0 h 60"/>
                <a:gd name="T2" fmla="*/ 57 w 57"/>
                <a:gd name="T3" fmla="*/ 30 h 60"/>
                <a:gd name="T4" fmla="*/ 28 w 57"/>
                <a:gd name="T5" fmla="*/ 60 h 60"/>
                <a:gd name="T6" fmla="*/ 0 w 57"/>
                <a:gd name="T7" fmla="*/ 30 h 60"/>
                <a:gd name="T8" fmla="*/ 28 w 57"/>
                <a:gd name="T9" fmla="*/ 0 h 60"/>
                <a:gd name="T10" fmla="*/ 0 60000 65536"/>
                <a:gd name="T11" fmla="*/ 0 60000 65536"/>
                <a:gd name="T12" fmla="*/ 0 60000 65536"/>
                <a:gd name="T13" fmla="*/ 0 60000 65536"/>
                <a:gd name="T14" fmla="*/ 0 60000 65536"/>
                <a:gd name="T15" fmla="*/ 0 w 57"/>
                <a:gd name="T16" fmla="*/ 0 h 60"/>
                <a:gd name="T17" fmla="*/ 57 w 57"/>
                <a:gd name="T18" fmla="*/ 60 h 60"/>
              </a:gdLst>
              <a:ahLst/>
              <a:cxnLst>
                <a:cxn ang="T10">
                  <a:pos x="T0" y="T1"/>
                </a:cxn>
                <a:cxn ang="T11">
                  <a:pos x="T2" y="T3"/>
                </a:cxn>
                <a:cxn ang="T12">
                  <a:pos x="T4" y="T5"/>
                </a:cxn>
                <a:cxn ang="T13">
                  <a:pos x="T6" y="T7"/>
                </a:cxn>
                <a:cxn ang="T14">
                  <a:pos x="T8" y="T9"/>
                </a:cxn>
              </a:cxnLst>
              <a:rect l="T15" t="T16" r="T17" b="T18"/>
              <a:pathLst>
                <a:path w="57" h="60">
                  <a:moveTo>
                    <a:pt x="28" y="0"/>
                  </a:moveTo>
                  <a:lnTo>
                    <a:pt x="57" y="30"/>
                  </a:lnTo>
                  <a:lnTo>
                    <a:pt x="28" y="60"/>
                  </a:lnTo>
                  <a:lnTo>
                    <a:pt x="0" y="30"/>
                  </a:lnTo>
                  <a:lnTo>
                    <a:pt x="28" y="0"/>
                  </a:lnTo>
                  <a:close/>
                </a:path>
              </a:pathLst>
            </a:custGeom>
            <a:solidFill>
              <a:srgbClr val="000080"/>
            </a:solidFill>
            <a:ln w="6350">
              <a:solidFill>
                <a:srgbClr val="000080"/>
              </a:solidFill>
              <a:round/>
              <a:headEnd/>
              <a:tailEnd/>
            </a:ln>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eaLnBrk="1" hangingPunct="1"/>
              <a:endParaRPr lang="en-US" altLang="en-US"/>
            </a:p>
          </p:txBody>
        </p:sp>
        <p:sp>
          <p:nvSpPr>
            <p:cNvPr id="62" name="Freeform 62"/>
            <p:cNvSpPr>
              <a:spLocks/>
            </p:cNvSpPr>
            <p:nvPr/>
          </p:nvSpPr>
          <p:spPr bwMode="auto">
            <a:xfrm>
              <a:off x="4731" y="1832"/>
              <a:ext cx="56" cy="60"/>
            </a:xfrm>
            <a:custGeom>
              <a:avLst/>
              <a:gdLst>
                <a:gd name="T0" fmla="*/ 28 w 56"/>
                <a:gd name="T1" fmla="*/ 0 h 60"/>
                <a:gd name="T2" fmla="*/ 56 w 56"/>
                <a:gd name="T3" fmla="*/ 30 h 60"/>
                <a:gd name="T4" fmla="*/ 28 w 56"/>
                <a:gd name="T5" fmla="*/ 60 h 60"/>
                <a:gd name="T6" fmla="*/ 0 w 56"/>
                <a:gd name="T7" fmla="*/ 30 h 60"/>
                <a:gd name="T8" fmla="*/ 28 w 56"/>
                <a:gd name="T9" fmla="*/ 0 h 60"/>
                <a:gd name="T10" fmla="*/ 0 60000 65536"/>
                <a:gd name="T11" fmla="*/ 0 60000 65536"/>
                <a:gd name="T12" fmla="*/ 0 60000 65536"/>
                <a:gd name="T13" fmla="*/ 0 60000 65536"/>
                <a:gd name="T14" fmla="*/ 0 60000 65536"/>
                <a:gd name="T15" fmla="*/ 0 w 56"/>
                <a:gd name="T16" fmla="*/ 0 h 60"/>
                <a:gd name="T17" fmla="*/ 56 w 56"/>
                <a:gd name="T18" fmla="*/ 60 h 60"/>
              </a:gdLst>
              <a:ahLst/>
              <a:cxnLst>
                <a:cxn ang="T10">
                  <a:pos x="T0" y="T1"/>
                </a:cxn>
                <a:cxn ang="T11">
                  <a:pos x="T2" y="T3"/>
                </a:cxn>
                <a:cxn ang="T12">
                  <a:pos x="T4" y="T5"/>
                </a:cxn>
                <a:cxn ang="T13">
                  <a:pos x="T6" y="T7"/>
                </a:cxn>
                <a:cxn ang="T14">
                  <a:pos x="T8" y="T9"/>
                </a:cxn>
              </a:cxnLst>
              <a:rect l="T15" t="T16" r="T17" b="T18"/>
              <a:pathLst>
                <a:path w="56" h="60">
                  <a:moveTo>
                    <a:pt x="28" y="0"/>
                  </a:moveTo>
                  <a:lnTo>
                    <a:pt x="56" y="30"/>
                  </a:lnTo>
                  <a:lnTo>
                    <a:pt x="28" y="60"/>
                  </a:lnTo>
                  <a:lnTo>
                    <a:pt x="0" y="30"/>
                  </a:lnTo>
                  <a:lnTo>
                    <a:pt x="28" y="0"/>
                  </a:lnTo>
                  <a:close/>
                </a:path>
              </a:pathLst>
            </a:custGeom>
            <a:solidFill>
              <a:srgbClr val="00FFFF"/>
            </a:solidFill>
            <a:ln w="6350">
              <a:solidFill>
                <a:srgbClr val="000080"/>
              </a:solidFill>
              <a:round/>
              <a:headEnd/>
              <a:tailEnd/>
            </a:ln>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eaLnBrk="1" hangingPunct="1"/>
              <a:endParaRPr lang="en-US" altLang="en-US"/>
            </a:p>
          </p:txBody>
        </p:sp>
        <p:sp>
          <p:nvSpPr>
            <p:cNvPr id="63" name="Freeform 63"/>
            <p:cNvSpPr>
              <a:spLocks/>
            </p:cNvSpPr>
            <p:nvPr/>
          </p:nvSpPr>
          <p:spPr bwMode="auto">
            <a:xfrm>
              <a:off x="4852" y="2235"/>
              <a:ext cx="57" cy="59"/>
            </a:xfrm>
            <a:custGeom>
              <a:avLst/>
              <a:gdLst>
                <a:gd name="T0" fmla="*/ 28 w 57"/>
                <a:gd name="T1" fmla="*/ 0 h 59"/>
                <a:gd name="T2" fmla="*/ 57 w 57"/>
                <a:gd name="T3" fmla="*/ 29 h 59"/>
                <a:gd name="T4" fmla="*/ 28 w 57"/>
                <a:gd name="T5" fmla="*/ 59 h 59"/>
                <a:gd name="T6" fmla="*/ 0 w 57"/>
                <a:gd name="T7" fmla="*/ 29 h 59"/>
                <a:gd name="T8" fmla="*/ 28 w 57"/>
                <a:gd name="T9" fmla="*/ 0 h 59"/>
                <a:gd name="T10" fmla="*/ 0 60000 65536"/>
                <a:gd name="T11" fmla="*/ 0 60000 65536"/>
                <a:gd name="T12" fmla="*/ 0 60000 65536"/>
                <a:gd name="T13" fmla="*/ 0 60000 65536"/>
                <a:gd name="T14" fmla="*/ 0 60000 65536"/>
                <a:gd name="T15" fmla="*/ 0 w 57"/>
                <a:gd name="T16" fmla="*/ 0 h 59"/>
                <a:gd name="T17" fmla="*/ 57 w 57"/>
                <a:gd name="T18" fmla="*/ 59 h 59"/>
              </a:gdLst>
              <a:ahLst/>
              <a:cxnLst>
                <a:cxn ang="T10">
                  <a:pos x="T0" y="T1"/>
                </a:cxn>
                <a:cxn ang="T11">
                  <a:pos x="T2" y="T3"/>
                </a:cxn>
                <a:cxn ang="T12">
                  <a:pos x="T4" y="T5"/>
                </a:cxn>
                <a:cxn ang="T13">
                  <a:pos x="T6" y="T7"/>
                </a:cxn>
                <a:cxn ang="T14">
                  <a:pos x="T8" y="T9"/>
                </a:cxn>
              </a:cxnLst>
              <a:rect l="T15" t="T16" r="T17" b="T18"/>
              <a:pathLst>
                <a:path w="57" h="59">
                  <a:moveTo>
                    <a:pt x="28" y="0"/>
                  </a:moveTo>
                  <a:lnTo>
                    <a:pt x="57" y="29"/>
                  </a:lnTo>
                  <a:lnTo>
                    <a:pt x="28" y="59"/>
                  </a:lnTo>
                  <a:lnTo>
                    <a:pt x="0" y="29"/>
                  </a:lnTo>
                  <a:lnTo>
                    <a:pt x="28" y="0"/>
                  </a:lnTo>
                  <a:close/>
                </a:path>
              </a:pathLst>
            </a:custGeom>
            <a:solidFill>
              <a:srgbClr val="00FFFF"/>
            </a:solidFill>
            <a:ln w="6350">
              <a:solidFill>
                <a:srgbClr val="000080"/>
              </a:solidFill>
              <a:round/>
              <a:headEnd/>
              <a:tailEnd/>
            </a:ln>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eaLnBrk="1" hangingPunct="1"/>
              <a:endParaRPr lang="en-US" altLang="en-US"/>
            </a:p>
          </p:txBody>
        </p:sp>
        <p:sp>
          <p:nvSpPr>
            <p:cNvPr id="64" name="Freeform 64"/>
            <p:cNvSpPr>
              <a:spLocks/>
            </p:cNvSpPr>
            <p:nvPr/>
          </p:nvSpPr>
          <p:spPr bwMode="auto">
            <a:xfrm>
              <a:off x="5091" y="1930"/>
              <a:ext cx="56" cy="59"/>
            </a:xfrm>
            <a:custGeom>
              <a:avLst/>
              <a:gdLst>
                <a:gd name="T0" fmla="*/ 28 w 56"/>
                <a:gd name="T1" fmla="*/ 0 h 59"/>
                <a:gd name="T2" fmla="*/ 56 w 56"/>
                <a:gd name="T3" fmla="*/ 30 h 59"/>
                <a:gd name="T4" fmla="*/ 28 w 56"/>
                <a:gd name="T5" fmla="*/ 59 h 59"/>
                <a:gd name="T6" fmla="*/ 0 w 56"/>
                <a:gd name="T7" fmla="*/ 30 h 59"/>
                <a:gd name="T8" fmla="*/ 28 w 56"/>
                <a:gd name="T9" fmla="*/ 0 h 59"/>
                <a:gd name="T10" fmla="*/ 0 60000 65536"/>
                <a:gd name="T11" fmla="*/ 0 60000 65536"/>
                <a:gd name="T12" fmla="*/ 0 60000 65536"/>
                <a:gd name="T13" fmla="*/ 0 60000 65536"/>
                <a:gd name="T14" fmla="*/ 0 60000 65536"/>
                <a:gd name="T15" fmla="*/ 0 w 56"/>
                <a:gd name="T16" fmla="*/ 0 h 59"/>
                <a:gd name="T17" fmla="*/ 56 w 56"/>
                <a:gd name="T18" fmla="*/ 59 h 59"/>
              </a:gdLst>
              <a:ahLst/>
              <a:cxnLst>
                <a:cxn ang="T10">
                  <a:pos x="T0" y="T1"/>
                </a:cxn>
                <a:cxn ang="T11">
                  <a:pos x="T2" y="T3"/>
                </a:cxn>
                <a:cxn ang="T12">
                  <a:pos x="T4" y="T5"/>
                </a:cxn>
                <a:cxn ang="T13">
                  <a:pos x="T6" y="T7"/>
                </a:cxn>
                <a:cxn ang="T14">
                  <a:pos x="T8" y="T9"/>
                </a:cxn>
              </a:cxnLst>
              <a:rect l="T15" t="T16" r="T17" b="T18"/>
              <a:pathLst>
                <a:path w="56" h="59">
                  <a:moveTo>
                    <a:pt x="28" y="0"/>
                  </a:moveTo>
                  <a:lnTo>
                    <a:pt x="56" y="30"/>
                  </a:lnTo>
                  <a:lnTo>
                    <a:pt x="28" y="59"/>
                  </a:lnTo>
                  <a:lnTo>
                    <a:pt x="0" y="30"/>
                  </a:lnTo>
                  <a:lnTo>
                    <a:pt x="28" y="0"/>
                  </a:lnTo>
                  <a:close/>
                </a:path>
              </a:pathLst>
            </a:custGeom>
            <a:solidFill>
              <a:srgbClr val="000080"/>
            </a:solidFill>
            <a:ln w="6350">
              <a:solidFill>
                <a:srgbClr val="000080"/>
              </a:solidFill>
              <a:round/>
              <a:headEnd/>
              <a:tailEnd/>
            </a:ln>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eaLnBrk="1" hangingPunct="1"/>
              <a:endParaRPr lang="en-US" altLang="en-US"/>
            </a:p>
          </p:txBody>
        </p:sp>
        <p:sp>
          <p:nvSpPr>
            <p:cNvPr id="65" name="Freeform 65"/>
            <p:cNvSpPr>
              <a:spLocks/>
            </p:cNvSpPr>
            <p:nvPr/>
          </p:nvSpPr>
          <p:spPr bwMode="auto">
            <a:xfrm>
              <a:off x="4852" y="1832"/>
              <a:ext cx="57" cy="60"/>
            </a:xfrm>
            <a:custGeom>
              <a:avLst/>
              <a:gdLst>
                <a:gd name="T0" fmla="*/ 28 w 57"/>
                <a:gd name="T1" fmla="*/ 0 h 60"/>
                <a:gd name="T2" fmla="*/ 57 w 57"/>
                <a:gd name="T3" fmla="*/ 30 h 60"/>
                <a:gd name="T4" fmla="*/ 28 w 57"/>
                <a:gd name="T5" fmla="*/ 60 h 60"/>
                <a:gd name="T6" fmla="*/ 0 w 57"/>
                <a:gd name="T7" fmla="*/ 30 h 60"/>
                <a:gd name="T8" fmla="*/ 28 w 57"/>
                <a:gd name="T9" fmla="*/ 0 h 60"/>
                <a:gd name="T10" fmla="*/ 0 60000 65536"/>
                <a:gd name="T11" fmla="*/ 0 60000 65536"/>
                <a:gd name="T12" fmla="*/ 0 60000 65536"/>
                <a:gd name="T13" fmla="*/ 0 60000 65536"/>
                <a:gd name="T14" fmla="*/ 0 60000 65536"/>
                <a:gd name="T15" fmla="*/ 0 w 57"/>
                <a:gd name="T16" fmla="*/ 0 h 60"/>
                <a:gd name="T17" fmla="*/ 57 w 57"/>
                <a:gd name="T18" fmla="*/ 60 h 60"/>
              </a:gdLst>
              <a:ahLst/>
              <a:cxnLst>
                <a:cxn ang="T10">
                  <a:pos x="T0" y="T1"/>
                </a:cxn>
                <a:cxn ang="T11">
                  <a:pos x="T2" y="T3"/>
                </a:cxn>
                <a:cxn ang="T12">
                  <a:pos x="T4" y="T5"/>
                </a:cxn>
                <a:cxn ang="T13">
                  <a:pos x="T6" y="T7"/>
                </a:cxn>
                <a:cxn ang="T14">
                  <a:pos x="T8" y="T9"/>
                </a:cxn>
              </a:cxnLst>
              <a:rect l="T15" t="T16" r="T17" b="T18"/>
              <a:pathLst>
                <a:path w="57" h="60">
                  <a:moveTo>
                    <a:pt x="28" y="0"/>
                  </a:moveTo>
                  <a:lnTo>
                    <a:pt x="57" y="30"/>
                  </a:lnTo>
                  <a:lnTo>
                    <a:pt x="28" y="60"/>
                  </a:lnTo>
                  <a:lnTo>
                    <a:pt x="0" y="30"/>
                  </a:lnTo>
                  <a:lnTo>
                    <a:pt x="28" y="0"/>
                  </a:lnTo>
                  <a:close/>
                </a:path>
              </a:pathLst>
            </a:custGeom>
            <a:solidFill>
              <a:srgbClr val="000080"/>
            </a:solidFill>
            <a:ln w="6350">
              <a:solidFill>
                <a:srgbClr val="000080"/>
              </a:solidFill>
              <a:round/>
              <a:headEnd/>
              <a:tailEnd/>
            </a:ln>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eaLnBrk="1" hangingPunct="1"/>
              <a:endParaRPr lang="en-US" altLang="en-US"/>
            </a:p>
          </p:txBody>
        </p:sp>
        <p:sp>
          <p:nvSpPr>
            <p:cNvPr id="66" name="Oval 66"/>
            <p:cNvSpPr>
              <a:spLocks noChangeArrowheads="1"/>
            </p:cNvSpPr>
            <p:nvPr/>
          </p:nvSpPr>
          <p:spPr bwMode="auto">
            <a:xfrm>
              <a:off x="4686" y="1811"/>
              <a:ext cx="53" cy="55"/>
            </a:xfrm>
            <a:prstGeom prst="ellipse">
              <a:avLst/>
            </a:prstGeom>
            <a:solidFill>
              <a:srgbClr val="FF0000"/>
            </a:solidFill>
            <a:ln w="6350">
              <a:solidFill>
                <a:srgbClr val="FF0000"/>
              </a:solidFill>
              <a:round/>
              <a:headEnd/>
              <a:tailEnd/>
            </a:ln>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eaLnBrk="1" hangingPunct="1"/>
              <a:endParaRPr lang="en-US" altLang="en-US"/>
            </a:p>
          </p:txBody>
        </p:sp>
        <p:sp>
          <p:nvSpPr>
            <p:cNvPr id="67" name="Oval 67"/>
            <p:cNvSpPr>
              <a:spLocks noChangeArrowheads="1"/>
            </p:cNvSpPr>
            <p:nvPr/>
          </p:nvSpPr>
          <p:spPr bwMode="auto">
            <a:xfrm>
              <a:off x="5054" y="1900"/>
              <a:ext cx="53" cy="55"/>
            </a:xfrm>
            <a:prstGeom prst="ellipse">
              <a:avLst/>
            </a:prstGeom>
            <a:solidFill>
              <a:srgbClr val="FF0000"/>
            </a:solidFill>
            <a:ln w="6350">
              <a:solidFill>
                <a:srgbClr val="FF0000"/>
              </a:solidFill>
              <a:round/>
              <a:headEnd/>
              <a:tailEnd/>
            </a:ln>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eaLnBrk="1" hangingPunct="1"/>
              <a:endParaRPr lang="en-US" altLang="en-US"/>
            </a:p>
          </p:txBody>
        </p:sp>
        <p:sp>
          <p:nvSpPr>
            <p:cNvPr id="68" name="Rectangle 68"/>
            <p:cNvSpPr>
              <a:spLocks noChangeArrowheads="1"/>
            </p:cNvSpPr>
            <p:nvPr/>
          </p:nvSpPr>
          <p:spPr bwMode="auto">
            <a:xfrm>
              <a:off x="4221" y="2336"/>
              <a:ext cx="44"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algn="l" eaLnBrk="1" hangingPunct="1"/>
              <a:r>
                <a:rPr lang="ko-KR" altLang="en-US" sz="600">
                  <a:solidFill>
                    <a:srgbClr val="000000"/>
                  </a:solidFill>
                  <a:latin typeface="Arial" pitchFamily="34" charset="0"/>
                  <a:ea typeface="굴림" pitchFamily="34" charset="-127"/>
                </a:rPr>
                <a:t>0</a:t>
              </a:r>
              <a:endParaRPr lang="ko-KR" altLang="en-US">
                <a:ea typeface="굴림" pitchFamily="34" charset="-127"/>
              </a:endParaRPr>
            </a:p>
          </p:txBody>
        </p:sp>
        <p:sp>
          <p:nvSpPr>
            <p:cNvPr id="69" name="Rectangle 69"/>
            <p:cNvSpPr>
              <a:spLocks noChangeArrowheads="1"/>
            </p:cNvSpPr>
            <p:nvPr/>
          </p:nvSpPr>
          <p:spPr bwMode="auto">
            <a:xfrm>
              <a:off x="4221" y="2235"/>
              <a:ext cx="44"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algn="l" eaLnBrk="1" hangingPunct="1"/>
              <a:r>
                <a:rPr lang="ko-KR" altLang="en-US" sz="600">
                  <a:solidFill>
                    <a:srgbClr val="000000"/>
                  </a:solidFill>
                  <a:latin typeface="Arial" pitchFamily="34" charset="0"/>
                  <a:ea typeface="굴림" pitchFamily="34" charset="-127"/>
                </a:rPr>
                <a:t>1</a:t>
              </a:r>
              <a:endParaRPr lang="ko-KR" altLang="en-US">
                <a:ea typeface="굴림" pitchFamily="34" charset="-127"/>
              </a:endParaRPr>
            </a:p>
          </p:txBody>
        </p:sp>
        <p:sp>
          <p:nvSpPr>
            <p:cNvPr id="70" name="Rectangle 70"/>
            <p:cNvSpPr>
              <a:spLocks noChangeArrowheads="1"/>
            </p:cNvSpPr>
            <p:nvPr/>
          </p:nvSpPr>
          <p:spPr bwMode="auto">
            <a:xfrm>
              <a:off x="4221" y="2133"/>
              <a:ext cx="44"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algn="l" eaLnBrk="1" hangingPunct="1"/>
              <a:r>
                <a:rPr lang="ko-KR" altLang="en-US" sz="600">
                  <a:solidFill>
                    <a:srgbClr val="000000"/>
                  </a:solidFill>
                  <a:latin typeface="Arial" pitchFamily="34" charset="0"/>
                  <a:ea typeface="굴림" pitchFamily="34" charset="-127"/>
                </a:rPr>
                <a:t>2</a:t>
              </a:r>
              <a:endParaRPr lang="ko-KR" altLang="en-US">
                <a:ea typeface="굴림" pitchFamily="34" charset="-127"/>
              </a:endParaRPr>
            </a:p>
          </p:txBody>
        </p:sp>
        <p:sp>
          <p:nvSpPr>
            <p:cNvPr id="71" name="Rectangle 71"/>
            <p:cNvSpPr>
              <a:spLocks noChangeArrowheads="1"/>
            </p:cNvSpPr>
            <p:nvPr/>
          </p:nvSpPr>
          <p:spPr bwMode="auto">
            <a:xfrm>
              <a:off x="4221" y="2032"/>
              <a:ext cx="44"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algn="l" eaLnBrk="1" hangingPunct="1"/>
              <a:r>
                <a:rPr lang="ko-KR" altLang="en-US" sz="600">
                  <a:solidFill>
                    <a:srgbClr val="000000"/>
                  </a:solidFill>
                  <a:latin typeface="Arial" pitchFamily="34" charset="0"/>
                  <a:ea typeface="굴림" pitchFamily="34" charset="-127"/>
                </a:rPr>
                <a:t>3</a:t>
              </a:r>
              <a:endParaRPr lang="ko-KR" altLang="en-US">
                <a:ea typeface="굴림" pitchFamily="34" charset="-127"/>
              </a:endParaRPr>
            </a:p>
          </p:txBody>
        </p:sp>
        <p:sp>
          <p:nvSpPr>
            <p:cNvPr id="72" name="Rectangle 72"/>
            <p:cNvSpPr>
              <a:spLocks noChangeArrowheads="1"/>
            </p:cNvSpPr>
            <p:nvPr/>
          </p:nvSpPr>
          <p:spPr bwMode="auto">
            <a:xfrm>
              <a:off x="4221" y="1930"/>
              <a:ext cx="44"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algn="l" eaLnBrk="1" hangingPunct="1"/>
              <a:r>
                <a:rPr lang="ko-KR" altLang="en-US" sz="600">
                  <a:solidFill>
                    <a:srgbClr val="000000"/>
                  </a:solidFill>
                  <a:latin typeface="Arial" pitchFamily="34" charset="0"/>
                  <a:ea typeface="굴림" pitchFamily="34" charset="-127"/>
                </a:rPr>
                <a:t>4</a:t>
              </a:r>
              <a:endParaRPr lang="ko-KR" altLang="en-US">
                <a:ea typeface="굴림" pitchFamily="34" charset="-127"/>
              </a:endParaRPr>
            </a:p>
          </p:txBody>
        </p:sp>
        <p:sp>
          <p:nvSpPr>
            <p:cNvPr id="73" name="Rectangle 73"/>
            <p:cNvSpPr>
              <a:spLocks noChangeArrowheads="1"/>
            </p:cNvSpPr>
            <p:nvPr/>
          </p:nvSpPr>
          <p:spPr bwMode="auto">
            <a:xfrm>
              <a:off x="4221" y="1828"/>
              <a:ext cx="44"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algn="l" eaLnBrk="1" hangingPunct="1"/>
              <a:r>
                <a:rPr lang="ko-KR" altLang="en-US" sz="600">
                  <a:solidFill>
                    <a:srgbClr val="000000"/>
                  </a:solidFill>
                  <a:latin typeface="Arial" pitchFamily="34" charset="0"/>
                  <a:ea typeface="굴림" pitchFamily="34" charset="-127"/>
                </a:rPr>
                <a:t>5</a:t>
              </a:r>
              <a:endParaRPr lang="ko-KR" altLang="en-US">
                <a:ea typeface="굴림" pitchFamily="34" charset="-127"/>
              </a:endParaRPr>
            </a:p>
          </p:txBody>
        </p:sp>
        <p:sp>
          <p:nvSpPr>
            <p:cNvPr id="74" name="Rectangle 74"/>
            <p:cNvSpPr>
              <a:spLocks noChangeArrowheads="1"/>
            </p:cNvSpPr>
            <p:nvPr/>
          </p:nvSpPr>
          <p:spPr bwMode="auto">
            <a:xfrm>
              <a:off x="4221" y="1731"/>
              <a:ext cx="44"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algn="l" eaLnBrk="1" hangingPunct="1"/>
              <a:r>
                <a:rPr lang="ko-KR" altLang="en-US" sz="600">
                  <a:solidFill>
                    <a:srgbClr val="000000"/>
                  </a:solidFill>
                  <a:latin typeface="Arial" pitchFamily="34" charset="0"/>
                  <a:ea typeface="굴림" pitchFamily="34" charset="-127"/>
                </a:rPr>
                <a:t>6</a:t>
              </a:r>
              <a:endParaRPr lang="ko-KR" altLang="en-US">
                <a:ea typeface="굴림" pitchFamily="34" charset="-127"/>
              </a:endParaRPr>
            </a:p>
          </p:txBody>
        </p:sp>
        <p:sp>
          <p:nvSpPr>
            <p:cNvPr id="75" name="Rectangle 75"/>
            <p:cNvSpPr>
              <a:spLocks noChangeArrowheads="1"/>
            </p:cNvSpPr>
            <p:nvPr/>
          </p:nvSpPr>
          <p:spPr bwMode="auto">
            <a:xfrm>
              <a:off x="4221" y="1629"/>
              <a:ext cx="44"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algn="l" eaLnBrk="1" hangingPunct="1"/>
              <a:r>
                <a:rPr lang="ko-KR" altLang="en-US" sz="600">
                  <a:solidFill>
                    <a:srgbClr val="000000"/>
                  </a:solidFill>
                  <a:latin typeface="Arial" pitchFamily="34" charset="0"/>
                  <a:ea typeface="굴림" pitchFamily="34" charset="-127"/>
                </a:rPr>
                <a:t>7</a:t>
              </a:r>
              <a:endParaRPr lang="ko-KR" altLang="en-US">
                <a:ea typeface="굴림" pitchFamily="34" charset="-127"/>
              </a:endParaRPr>
            </a:p>
          </p:txBody>
        </p:sp>
        <p:sp>
          <p:nvSpPr>
            <p:cNvPr id="76" name="Rectangle 76"/>
            <p:cNvSpPr>
              <a:spLocks noChangeArrowheads="1"/>
            </p:cNvSpPr>
            <p:nvPr/>
          </p:nvSpPr>
          <p:spPr bwMode="auto">
            <a:xfrm>
              <a:off x="4221" y="1528"/>
              <a:ext cx="44"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algn="l" eaLnBrk="1" hangingPunct="1"/>
              <a:r>
                <a:rPr lang="ko-KR" altLang="en-US" sz="600">
                  <a:solidFill>
                    <a:srgbClr val="000000"/>
                  </a:solidFill>
                  <a:latin typeface="Arial" pitchFamily="34" charset="0"/>
                  <a:ea typeface="굴림" pitchFamily="34" charset="-127"/>
                </a:rPr>
                <a:t>8</a:t>
              </a:r>
              <a:endParaRPr lang="ko-KR" altLang="en-US">
                <a:ea typeface="굴림" pitchFamily="34" charset="-127"/>
              </a:endParaRPr>
            </a:p>
          </p:txBody>
        </p:sp>
        <p:sp>
          <p:nvSpPr>
            <p:cNvPr id="77" name="Rectangle 77"/>
            <p:cNvSpPr>
              <a:spLocks noChangeArrowheads="1"/>
            </p:cNvSpPr>
            <p:nvPr/>
          </p:nvSpPr>
          <p:spPr bwMode="auto">
            <a:xfrm>
              <a:off x="4221" y="1426"/>
              <a:ext cx="44"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algn="l" eaLnBrk="1" hangingPunct="1"/>
              <a:r>
                <a:rPr lang="ko-KR" altLang="en-US" sz="600">
                  <a:solidFill>
                    <a:srgbClr val="000000"/>
                  </a:solidFill>
                  <a:latin typeface="Arial" pitchFamily="34" charset="0"/>
                  <a:ea typeface="굴림" pitchFamily="34" charset="-127"/>
                </a:rPr>
                <a:t>9</a:t>
              </a:r>
              <a:endParaRPr lang="ko-KR" altLang="en-US">
                <a:ea typeface="굴림" pitchFamily="34" charset="-127"/>
              </a:endParaRPr>
            </a:p>
          </p:txBody>
        </p:sp>
        <p:sp>
          <p:nvSpPr>
            <p:cNvPr id="78" name="Rectangle 78"/>
            <p:cNvSpPr>
              <a:spLocks noChangeArrowheads="1"/>
            </p:cNvSpPr>
            <p:nvPr/>
          </p:nvSpPr>
          <p:spPr bwMode="auto">
            <a:xfrm>
              <a:off x="4197" y="1324"/>
              <a:ext cx="73"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algn="l" eaLnBrk="1" hangingPunct="1"/>
              <a:r>
                <a:rPr lang="ko-KR" altLang="en-US" sz="600">
                  <a:solidFill>
                    <a:srgbClr val="000000"/>
                  </a:solidFill>
                  <a:latin typeface="Arial" pitchFamily="34" charset="0"/>
                  <a:ea typeface="굴림" pitchFamily="34" charset="-127"/>
                </a:rPr>
                <a:t>10</a:t>
              </a:r>
              <a:endParaRPr lang="ko-KR" altLang="en-US">
                <a:ea typeface="굴림" pitchFamily="34" charset="-127"/>
              </a:endParaRPr>
            </a:p>
          </p:txBody>
        </p:sp>
        <p:sp>
          <p:nvSpPr>
            <p:cNvPr id="79" name="Rectangle 79"/>
            <p:cNvSpPr>
              <a:spLocks noChangeArrowheads="1"/>
            </p:cNvSpPr>
            <p:nvPr/>
          </p:nvSpPr>
          <p:spPr bwMode="auto">
            <a:xfrm>
              <a:off x="4266" y="2404"/>
              <a:ext cx="44"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algn="l" eaLnBrk="1" hangingPunct="1"/>
              <a:r>
                <a:rPr lang="ko-KR" altLang="en-US" sz="600">
                  <a:solidFill>
                    <a:srgbClr val="000000"/>
                  </a:solidFill>
                  <a:latin typeface="Arial" pitchFamily="34" charset="0"/>
                  <a:ea typeface="굴림" pitchFamily="34" charset="-127"/>
                </a:rPr>
                <a:t>0</a:t>
              </a:r>
              <a:endParaRPr lang="ko-KR" altLang="en-US">
                <a:ea typeface="굴림" pitchFamily="34" charset="-127"/>
              </a:endParaRPr>
            </a:p>
          </p:txBody>
        </p:sp>
        <p:sp>
          <p:nvSpPr>
            <p:cNvPr id="80" name="Rectangle 80"/>
            <p:cNvSpPr>
              <a:spLocks noChangeArrowheads="1"/>
            </p:cNvSpPr>
            <p:nvPr/>
          </p:nvSpPr>
          <p:spPr bwMode="auto">
            <a:xfrm>
              <a:off x="4387" y="2404"/>
              <a:ext cx="44"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algn="l" eaLnBrk="1" hangingPunct="1"/>
              <a:r>
                <a:rPr lang="ko-KR" altLang="en-US" sz="600">
                  <a:solidFill>
                    <a:srgbClr val="000000"/>
                  </a:solidFill>
                  <a:latin typeface="Arial" pitchFamily="34" charset="0"/>
                  <a:ea typeface="굴림" pitchFamily="34" charset="-127"/>
                </a:rPr>
                <a:t>1</a:t>
              </a:r>
              <a:endParaRPr lang="ko-KR" altLang="en-US">
                <a:ea typeface="굴림" pitchFamily="34" charset="-127"/>
              </a:endParaRPr>
            </a:p>
          </p:txBody>
        </p:sp>
        <p:sp>
          <p:nvSpPr>
            <p:cNvPr id="81" name="Rectangle 81"/>
            <p:cNvSpPr>
              <a:spLocks noChangeArrowheads="1"/>
            </p:cNvSpPr>
            <p:nvPr/>
          </p:nvSpPr>
          <p:spPr bwMode="auto">
            <a:xfrm>
              <a:off x="4504" y="2404"/>
              <a:ext cx="44"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algn="l" eaLnBrk="1" hangingPunct="1"/>
              <a:r>
                <a:rPr lang="ko-KR" altLang="en-US" sz="600">
                  <a:solidFill>
                    <a:srgbClr val="000000"/>
                  </a:solidFill>
                  <a:latin typeface="Arial" pitchFamily="34" charset="0"/>
                  <a:ea typeface="굴림" pitchFamily="34" charset="-127"/>
                </a:rPr>
                <a:t>2</a:t>
              </a:r>
              <a:endParaRPr lang="ko-KR" altLang="en-US">
                <a:ea typeface="굴림" pitchFamily="34" charset="-127"/>
              </a:endParaRPr>
            </a:p>
          </p:txBody>
        </p:sp>
        <p:sp>
          <p:nvSpPr>
            <p:cNvPr id="82" name="Rectangle 82"/>
            <p:cNvSpPr>
              <a:spLocks noChangeArrowheads="1"/>
            </p:cNvSpPr>
            <p:nvPr/>
          </p:nvSpPr>
          <p:spPr bwMode="auto">
            <a:xfrm>
              <a:off x="4626" y="2404"/>
              <a:ext cx="44"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algn="l" eaLnBrk="1" hangingPunct="1"/>
              <a:r>
                <a:rPr lang="ko-KR" altLang="en-US" sz="600">
                  <a:solidFill>
                    <a:srgbClr val="000000"/>
                  </a:solidFill>
                  <a:latin typeface="Arial" pitchFamily="34" charset="0"/>
                  <a:ea typeface="굴림" pitchFamily="34" charset="-127"/>
                </a:rPr>
                <a:t>3</a:t>
              </a:r>
              <a:endParaRPr lang="ko-KR" altLang="en-US">
                <a:ea typeface="굴림" pitchFamily="34" charset="-127"/>
              </a:endParaRPr>
            </a:p>
          </p:txBody>
        </p:sp>
        <p:sp>
          <p:nvSpPr>
            <p:cNvPr id="83" name="Rectangle 83"/>
            <p:cNvSpPr>
              <a:spLocks noChangeArrowheads="1"/>
            </p:cNvSpPr>
            <p:nvPr/>
          </p:nvSpPr>
          <p:spPr bwMode="auto">
            <a:xfrm>
              <a:off x="4747" y="2404"/>
              <a:ext cx="44"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algn="l" eaLnBrk="1" hangingPunct="1"/>
              <a:r>
                <a:rPr lang="ko-KR" altLang="en-US" sz="600">
                  <a:solidFill>
                    <a:srgbClr val="000000"/>
                  </a:solidFill>
                  <a:latin typeface="Arial" pitchFamily="34" charset="0"/>
                  <a:ea typeface="굴림" pitchFamily="34" charset="-127"/>
                </a:rPr>
                <a:t>4</a:t>
              </a:r>
              <a:endParaRPr lang="ko-KR" altLang="en-US">
                <a:ea typeface="굴림" pitchFamily="34" charset="-127"/>
              </a:endParaRPr>
            </a:p>
          </p:txBody>
        </p:sp>
        <p:sp>
          <p:nvSpPr>
            <p:cNvPr id="84" name="Rectangle 84"/>
            <p:cNvSpPr>
              <a:spLocks noChangeArrowheads="1"/>
            </p:cNvSpPr>
            <p:nvPr/>
          </p:nvSpPr>
          <p:spPr bwMode="auto">
            <a:xfrm>
              <a:off x="4868" y="2404"/>
              <a:ext cx="44"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algn="l" eaLnBrk="1" hangingPunct="1"/>
              <a:r>
                <a:rPr lang="ko-KR" altLang="en-US" sz="600">
                  <a:solidFill>
                    <a:srgbClr val="000000"/>
                  </a:solidFill>
                  <a:latin typeface="Arial" pitchFamily="34" charset="0"/>
                  <a:ea typeface="굴림" pitchFamily="34" charset="-127"/>
                </a:rPr>
                <a:t>5</a:t>
              </a:r>
              <a:endParaRPr lang="ko-KR" altLang="en-US">
                <a:ea typeface="굴림" pitchFamily="34" charset="-127"/>
              </a:endParaRPr>
            </a:p>
          </p:txBody>
        </p:sp>
        <p:sp>
          <p:nvSpPr>
            <p:cNvPr id="85" name="Rectangle 85"/>
            <p:cNvSpPr>
              <a:spLocks noChangeArrowheads="1"/>
            </p:cNvSpPr>
            <p:nvPr/>
          </p:nvSpPr>
          <p:spPr bwMode="auto">
            <a:xfrm>
              <a:off x="4986" y="2404"/>
              <a:ext cx="44"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algn="l" eaLnBrk="1" hangingPunct="1"/>
              <a:r>
                <a:rPr lang="ko-KR" altLang="en-US" sz="600">
                  <a:solidFill>
                    <a:srgbClr val="000000"/>
                  </a:solidFill>
                  <a:latin typeface="Arial" pitchFamily="34" charset="0"/>
                  <a:ea typeface="굴림" pitchFamily="34" charset="-127"/>
                </a:rPr>
                <a:t>6</a:t>
              </a:r>
              <a:endParaRPr lang="ko-KR" altLang="en-US">
                <a:ea typeface="굴림" pitchFamily="34" charset="-127"/>
              </a:endParaRPr>
            </a:p>
          </p:txBody>
        </p:sp>
        <p:sp>
          <p:nvSpPr>
            <p:cNvPr id="86" name="Rectangle 86"/>
            <p:cNvSpPr>
              <a:spLocks noChangeArrowheads="1"/>
            </p:cNvSpPr>
            <p:nvPr/>
          </p:nvSpPr>
          <p:spPr bwMode="auto">
            <a:xfrm>
              <a:off x="5107" y="2404"/>
              <a:ext cx="44"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algn="l" eaLnBrk="1" hangingPunct="1"/>
              <a:r>
                <a:rPr lang="ko-KR" altLang="en-US" sz="600">
                  <a:solidFill>
                    <a:srgbClr val="000000"/>
                  </a:solidFill>
                  <a:latin typeface="Arial" pitchFamily="34" charset="0"/>
                  <a:ea typeface="굴림" pitchFamily="34" charset="-127"/>
                </a:rPr>
                <a:t>7</a:t>
              </a:r>
              <a:endParaRPr lang="ko-KR" altLang="en-US">
                <a:ea typeface="굴림" pitchFamily="34" charset="-127"/>
              </a:endParaRPr>
            </a:p>
          </p:txBody>
        </p:sp>
        <p:sp>
          <p:nvSpPr>
            <p:cNvPr id="87" name="Rectangle 87"/>
            <p:cNvSpPr>
              <a:spLocks noChangeArrowheads="1"/>
            </p:cNvSpPr>
            <p:nvPr/>
          </p:nvSpPr>
          <p:spPr bwMode="auto">
            <a:xfrm>
              <a:off x="5228" y="2404"/>
              <a:ext cx="44"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algn="l" eaLnBrk="1" hangingPunct="1"/>
              <a:r>
                <a:rPr lang="ko-KR" altLang="en-US" sz="600">
                  <a:solidFill>
                    <a:srgbClr val="000000"/>
                  </a:solidFill>
                  <a:latin typeface="Arial" pitchFamily="34" charset="0"/>
                  <a:ea typeface="굴림" pitchFamily="34" charset="-127"/>
                </a:rPr>
                <a:t>8</a:t>
              </a:r>
              <a:endParaRPr lang="ko-KR" altLang="en-US">
                <a:ea typeface="굴림" pitchFamily="34" charset="-127"/>
              </a:endParaRPr>
            </a:p>
          </p:txBody>
        </p:sp>
        <p:sp>
          <p:nvSpPr>
            <p:cNvPr id="88" name="Rectangle 88"/>
            <p:cNvSpPr>
              <a:spLocks noChangeArrowheads="1"/>
            </p:cNvSpPr>
            <p:nvPr/>
          </p:nvSpPr>
          <p:spPr bwMode="auto">
            <a:xfrm>
              <a:off x="5346" y="2404"/>
              <a:ext cx="44"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algn="l" eaLnBrk="1" hangingPunct="1"/>
              <a:r>
                <a:rPr lang="ko-KR" altLang="en-US" sz="600">
                  <a:solidFill>
                    <a:srgbClr val="000000"/>
                  </a:solidFill>
                  <a:latin typeface="Arial" pitchFamily="34" charset="0"/>
                  <a:ea typeface="굴림" pitchFamily="34" charset="-127"/>
                </a:rPr>
                <a:t>9</a:t>
              </a:r>
              <a:endParaRPr lang="ko-KR" altLang="en-US">
                <a:ea typeface="굴림" pitchFamily="34" charset="-127"/>
              </a:endParaRPr>
            </a:p>
          </p:txBody>
        </p:sp>
        <p:sp>
          <p:nvSpPr>
            <p:cNvPr id="89" name="Rectangle 89"/>
            <p:cNvSpPr>
              <a:spLocks noChangeArrowheads="1"/>
            </p:cNvSpPr>
            <p:nvPr/>
          </p:nvSpPr>
          <p:spPr bwMode="auto">
            <a:xfrm>
              <a:off x="5455" y="2404"/>
              <a:ext cx="73"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algn="l" eaLnBrk="1" hangingPunct="1"/>
              <a:r>
                <a:rPr lang="ko-KR" altLang="en-US" sz="600">
                  <a:solidFill>
                    <a:srgbClr val="000000"/>
                  </a:solidFill>
                  <a:latin typeface="Arial" pitchFamily="34" charset="0"/>
                  <a:ea typeface="굴림" pitchFamily="34" charset="-127"/>
                </a:rPr>
                <a:t>10</a:t>
              </a:r>
              <a:endParaRPr lang="ko-KR" altLang="en-US">
                <a:ea typeface="굴림" pitchFamily="34" charset="-127"/>
              </a:endParaRPr>
            </a:p>
          </p:txBody>
        </p:sp>
        <p:sp>
          <p:nvSpPr>
            <p:cNvPr id="90" name="Rectangle 90"/>
            <p:cNvSpPr>
              <a:spLocks noChangeArrowheads="1"/>
            </p:cNvSpPr>
            <p:nvPr/>
          </p:nvSpPr>
          <p:spPr bwMode="auto">
            <a:xfrm>
              <a:off x="4144" y="1265"/>
              <a:ext cx="1400" cy="1254"/>
            </a:xfrm>
            <a:prstGeom prst="rect">
              <a:avLst/>
            </a:prstGeom>
            <a:noFill/>
            <a:ln w="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eaLnBrk="1" hangingPunct="1"/>
              <a:endParaRPr lang="en-US" altLang="en-US"/>
            </a:p>
          </p:txBody>
        </p:sp>
        <p:sp>
          <p:nvSpPr>
            <p:cNvPr id="91" name="Freeform 91"/>
            <p:cNvSpPr>
              <a:spLocks/>
            </p:cNvSpPr>
            <p:nvPr/>
          </p:nvSpPr>
          <p:spPr bwMode="auto">
            <a:xfrm>
              <a:off x="4426" y="1447"/>
              <a:ext cx="573" cy="873"/>
            </a:xfrm>
            <a:custGeom>
              <a:avLst/>
              <a:gdLst>
                <a:gd name="T0" fmla="*/ 518 w 852"/>
                <a:gd name="T1" fmla="*/ 280 h 1260"/>
                <a:gd name="T2" fmla="*/ 392 w 852"/>
                <a:gd name="T3" fmla="*/ 36 h 1260"/>
                <a:gd name="T4" fmla="*/ 237 w 852"/>
                <a:gd name="T5" fmla="*/ 21 h 1260"/>
                <a:gd name="T6" fmla="*/ 133 w 852"/>
                <a:gd name="T7" fmla="*/ 73 h 1260"/>
                <a:gd name="T8" fmla="*/ 0 w 852"/>
                <a:gd name="T9" fmla="*/ 369 h 1260"/>
                <a:gd name="T10" fmla="*/ 44 w 852"/>
                <a:gd name="T11" fmla="*/ 688 h 1260"/>
                <a:gd name="T12" fmla="*/ 362 w 852"/>
                <a:gd name="T13" fmla="*/ 1117 h 1260"/>
                <a:gd name="T14" fmla="*/ 429 w 852"/>
                <a:gd name="T15" fmla="*/ 1139 h 1260"/>
                <a:gd name="T16" fmla="*/ 451 w 852"/>
                <a:gd name="T17" fmla="*/ 1154 h 1260"/>
                <a:gd name="T18" fmla="*/ 525 w 852"/>
                <a:gd name="T19" fmla="*/ 1176 h 1260"/>
                <a:gd name="T20" fmla="*/ 622 w 852"/>
                <a:gd name="T21" fmla="*/ 1228 h 1260"/>
                <a:gd name="T22" fmla="*/ 792 w 852"/>
                <a:gd name="T23" fmla="*/ 1243 h 1260"/>
                <a:gd name="T24" fmla="*/ 785 w 852"/>
                <a:gd name="T25" fmla="*/ 1021 h 1260"/>
                <a:gd name="T26" fmla="*/ 748 w 852"/>
                <a:gd name="T27" fmla="*/ 954 h 1260"/>
                <a:gd name="T28" fmla="*/ 688 w 852"/>
                <a:gd name="T29" fmla="*/ 858 h 1260"/>
                <a:gd name="T30" fmla="*/ 622 w 852"/>
                <a:gd name="T31" fmla="*/ 762 h 1260"/>
                <a:gd name="T32" fmla="*/ 607 w 852"/>
                <a:gd name="T33" fmla="*/ 732 h 1260"/>
                <a:gd name="T34" fmla="*/ 592 w 852"/>
                <a:gd name="T35" fmla="*/ 710 h 1260"/>
                <a:gd name="T36" fmla="*/ 555 w 852"/>
                <a:gd name="T37" fmla="*/ 643 h 1260"/>
                <a:gd name="T38" fmla="*/ 540 w 852"/>
                <a:gd name="T39" fmla="*/ 621 h 1260"/>
                <a:gd name="T40" fmla="*/ 518 w 852"/>
                <a:gd name="T41" fmla="*/ 280 h 126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852"/>
                <a:gd name="T64" fmla="*/ 0 h 1260"/>
                <a:gd name="T65" fmla="*/ 852 w 852"/>
                <a:gd name="T66" fmla="*/ 1260 h 126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852" h="1260">
                  <a:moveTo>
                    <a:pt x="518" y="280"/>
                  </a:moveTo>
                  <a:cubicBezTo>
                    <a:pt x="509" y="187"/>
                    <a:pt x="497" y="69"/>
                    <a:pt x="392" y="36"/>
                  </a:cubicBezTo>
                  <a:cubicBezTo>
                    <a:pt x="339" y="0"/>
                    <a:pt x="309" y="15"/>
                    <a:pt x="237" y="21"/>
                  </a:cubicBezTo>
                  <a:cubicBezTo>
                    <a:pt x="194" y="31"/>
                    <a:pt x="168" y="45"/>
                    <a:pt x="133" y="73"/>
                  </a:cubicBezTo>
                  <a:cubicBezTo>
                    <a:pt x="84" y="168"/>
                    <a:pt x="20" y="262"/>
                    <a:pt x="0" y="369"/>
                  </a:cubicBezTo>
                  <a:cubicBezTo>
                    <a:pt x="5" y="481"/>
                    <a:pt x="3" y="584"/>
                    <a:pt x="44" y="688"/>
                  </a:cubicBezTo>
                  <a:cubicBezTo>
                    <a:pt x="78" y="870"/>
                    <a:pt x="173" y="1057"/>
                    <a:pt x="362" y="1117"/>
                  </a:cubicBezTo>
                  <a:cubicBezTo>
                    <a:pt x="415" y="1152"/>
                    <a:pt x="347" y="1112"/>
                    <a:pt x="429" y="1139"/>
                  </a:cubicBezTo>
                  <a:cubicBezTo>
                    <a:pt x="437" y="1142"/>
                    <a:pt x="443" y="1150"/>
                    <a:pt x="451" y="1154"/>
                  </a:cubicBezTo>
                  <a:cubicBezTo>
                    <a:pt x="473" y="1165"/>
                    <a:pt x="501" y="1168"/>
                    <a:pt x="525" y="1176"/>
                  </a:cubicBezTo>
                  <a:cubicBezTo>
                    <a:pt x="562" y="1201"/>
                    <a:pt x="581" y="1218"/>
                    <a:pt x="622" y="1228"/>
                  </a:cubicBezTo>
                  <a:cubicBezTo>
                    <a:pt x="684" y="1260"/>
                    <a:pt x="714" y="1249"/>
                    <a:pt x="792" y="1243"/>
                  </a:cubicBezTo>
                  <a:cubicBezTo>
                    <a:pt x="852" y="1183"/>
                    <a:pt x="819" y="1088"/>
                    <a:pt x="785" y="1021"/>
                  </a:cubicBezTo>
                  <a:cubicBezTo>
                    <a:pt x="770" y="992"/>
                    <a:pt x="773" y="979"/>
                    <a:pt x="748" y="954"/>
                  </a:cubicBezTo>
                  <a:cubicBezTo>
                    <a:pt x="735" y="917"/>
                    <a:pt x="711" y="888"/>
                    <a:pt x="688" y="858"/>
                  </a:cubicBezTo>
                  <a:cubicBezTo>
                    <a:pt x="676" y="821"/>
                    <a:pt x="643" y="795"/>
                    <a:pt x="622" y="762"/>
                  </a:cubicBezTo>
                  <a:cubicBezTo>
                    <a:pt x="616" y="753"/>
                    <a:pt x="613" y="742"/>
                    <a:pt x="607" y="732"/>
                  </a:cubicBezTo>
                  <a:cubicBezTo>
                    <a:pt x="603" y="724"/>
                    <a:pt x="597" y="717"/>
                    <a:pt x="592" y="710"/>
                  </a:cubicBezTo>
                  <a:cubicBezTo>
                    <a:pt x="580" y="671"/>
                    <a:pt x="589" y="694"/>
                    <a:pt x="555" y="643"/>
                  </a:cubicBezTo>
                  <a:cubicBezTo>
                    <a:pt x="550" y="636"/>
                    <a:pt x="540" y="621"/>
                    <a:pt x="540" y="621"/>
                  </a:cubicBezTo>
                  <a:cubicBezTo>
                    <a:pt x="519" y="510"/>
                    <a:pt x="518" y="392"/>
                    <a:pt x="518" y="280"/>
                  </a:cubicBezTo>
                  <a:close/>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eaLnBrk="1" hangingPunct="1"/>
              <a:endParaRPr lang="en-US" altLang="en-US"/>
            </a:p>
          </p:txBody>
        </p:sp>
        <p:sp>
          <p:nvSpPr>
            <p:cNvPr id="92" name="Freeform 92"/>
            <p:cNvSpPr>
              <a:spLocks/>
            </p:cNvSpPr>
            <p:nvPr/>
          </p:nvSpPr>
          <p:spPr bwMode="auto">
            <a:xfrm>
              <a:off x="4846" y="1713"/>
              <a:ext cx="516" cy="436"/>
            </a:xfrm>
            <a:custGeom>
              <a:avLst/>
              <a:gdLst>
                <a:gd name="T0" fmla="*/ 183 w 768"/>
                <a:gd name="T1" fmla="*/ 67 h 630"/>
                <a:gd name="T2" fmla="*/ 72 w 768"/>
                <a:gd name="T3" fmla="*/ 74 h 630"/>
                <a:gd name="T4" fmla="*/ 5 w 768"/>
                <a:gd name="T5" fmla="*/ 170 h 630"/>
                <a:gd name="T6" fmla="*/ 13 w 768"/>
                <a:gd name="T7" fmla="*/ 311 h 630"/>
                <a:gd name="T8" fmla="*/ 57 w 768"/>
                <a:gd name="T9" fmla="*/ 356 h 630"/>
                <a:gd name="T10" fmla="*/ 109 w 768"/>
                <a:gd name="T11" fmla="*/ 415 h 630"/>
                <a:gd name="T12" fmla="*/ 235 w 768"/>
                <a:gd name="T13" fmla="*/ 548 h 630"/>
                <a:gd name="T14" fmla="*/ 257 w 768"/>
                <a:gd name="T15" fmla="*/ 570 h 630"/>
                <a:gd name="T16" fmla="*/ 331 w 768"/>
                <a:gd name="T17" fmla="*/ 593 h 630"/>
                <a:gd name="T18" fmla="*/ 450 w 768"/>
                <a:gd name="T19" fmla="*/ 630 h 630"/>
                <a:gd name="T20" fmla="*/ 598 w 768"/>
                <a:gd name="T21" fmla="*/ 607 h 630"/>
                <a:gd name="T22" fmla="*/ 657 w 768"/>
                <a:gd name="T23" fmla="*/ 585 h 630"/>
                <a:gd name="T24" fmla="*/ 687 w 768"/>
                <a:gd name="T25" fmla="*/ 533 h 630"/>
                <a:gd name="T26" fmla="*/ 717 w 768"/>
                <a:gd name="T27" fmla="*/ 474 h 630"/>
                <a:gd name="T28" fmla="*/ 724 w 768"/>
                <a:gd name="T29" fmla="*/ 437 h 630"/>
                <a:gd name="T30" fmla="*/ 739 w 768"/>
                <a:gd name="T31" fmla="*/ 415 h 630"/>
                <a:gd name="T32" fmla="*/ 768 w 768"/>
                <a:gd name="T33" fmla="*/ 296 h 630"/>
                <a:gd name="T34" fmla="*/ 761 w 768"/>
                <a:gd name="T35" fmla="*/ 178 h 630"/>
                <a:gd name="T36" fmla="*/ 724 w 768"/>
                <a:gd name="T37" fmla="*/ 111 h 630"/>
                <a:gd name="T38" fmla="*/ 465 w 768"/>
                <a:gd name="T39" fmla="*/ 0 h 630"/>
                <a:gd name="T40" fmla="*/ 205 w 768"/>
                <a:gd name="T41" fmla="*/ 30 h 630"/>
                <a:gd name="T42" fmla="*/ 183 w 768"/>
                <a:gd name="T43" fmla="*/ 67 h 63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768"/>
                <a:gd name="T67" fmla="*/ 0 h 630"/>
                <a:gd name="T68" fmla="*/ 768 w 768"/>
                <a:gd name="T69" fmla="*/ 630 h 630"/>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768" h="630">
                  <a:moveTo>
                    <a:pt x="183" y="67"/>
                  </a:moveTo>
                  <a:cubicBezTo>
                    <a:pt x="146" y="41"/>
                    <a:pt x="112" y="61"/>
                    <a:pt x="72" y="74"/>
                  </a:cubicBezTo>
                  <a:cubicBezTo>
                    <a:pt x="13" y="114"/>
                    <a:pt x="28" y="107"/>
                    <a:pt x="5" y="170"/>
                  </a:cubicBezTo>
                  <a:cubicBezTo>
                    <a:pt x="8" y="217"/>
                    <a:pt x="0" y="266"/>
                    <a:pt x="13" y="311"/>
                  </a:cubicBezTo>
                  <a:cubicBezTo>
                    <a:pt x="19" y="331"/>
                    <a:pt x="45" y="339"/>
                    <a:pt x="57" y="356"/>
                  </a:cubicBezTo>
                  <a:cubicBezTo>
                    <a:pt x="92" y="407"/>
                    <a:pt x="72" y="390"/>
                    <a:pt x="109" y="415"/>
                  </a:cubicBezTo>
                  <a:cubicBezTo>
                    <a:pt x="145" y="467"/>
                    <a:pt x="187" y="508"/>
                    <a:pt x="235" y="548"/>
                  </a:cubicBezTo>
                  <a:cubicBezTo>
                    <a:pt x="243" y="555"/>
                    <a:pt x="248" y="565"/>
                    <a:pt x="257" y="570"/>
                  </a:cubicBezTo>
                  <a:cubicBezTo>
                    <a:pt x="283" y="584"/>
                    <a:pt x="305" y="583"/>
                    <a:pt x="331" y="593"/>
                  </a:cubicBezTo>
                  <a:cubicBezTo>
                    <a:pt x="371" y="608"/>
                    <a:pt x="408" y="621"/>
                    <a:pt x="450" y="630"/>
                  </a:cubicBezTo>
                  <a:cubicBezTo>
                    <a:pt x="498" y="625"/>
                    <a:pt x="551" y="623"/>
                    <a:pt x="598" y="607"/>
                  </a:cubicBezTo>
                  <a:cubicBezTo>
                    <a:pt x="618" y="600"/>
                    <a:pt x="657" y="585"/>
                    <a:pt x="657" y="585"/>
                  </a:cubicBezTo>
                  <a:cubicBezTo>
                    <a:pt x="675" y="536"/>
                    <a:pt x="651" y="594"/>
                    <a:pt x="687" y="533"/>
                  </a:cubicBezTo>
                  <a:cubicBezTo>
                    <a:pt x="698" y="514"/>
                    <a:pt x="717" y="474"/>
                    <a:pt x="717" y="474"/>
                  </a:cubicBezTo>
                  <a:cubicBezTo>
                    <a:pt x="719" y="462"/>
                    <a:pt x="720" y="449"/>
                    <a:pt x="724" y="437"/>
                  </a:cubicBezTo>
                  <a:cubicBezTo>
                    <a:pt x="727" y="429"/>
                    <a:pt x="736" y="423"/>
                    <a:pt x="739" y="415"/>
                  </a:cubicBezTo>
                  <a:cubicBezTo>
                    <a:pt x="750" y="382"/>
                    <a:pt x="760" y="332"/>
                    <a:pt x="768" y="296"/>
                  </a:cubicBezTo>
                  <a:cubicBezTo>
                    <a:pt x="766" y="257"/>
                    <a:pt x="766" y="217"/>
                    <a:pt x="761" y="178"/>
                  </a:cubicBezTo>
                  <a:cubicBezTo>
                    <a:pt x="754" y="127"/>
                    <a:pt x="750" y="142"/>
                    <a:pt x="724" y="111"/>
                  </a:cubicBezTo>
                  <a:cubicBezTo>
                    <a:pt x="653" y="27"/>
                    <a:pt x="566" y="24"/>
                    <a:pt x="465" y="0"/>
                  </a:cubicBezTo>
                  <a:cubicBezTo>
                    <a:pt x="370" y="4"/>
                    <a:pt x="294" y="6"/>
                    <a:pt x="205" y="30"/>
                  </a:cubicBezTo>
                  <a:cubicBezTo>
                    <a:pt x="154" y="63"/>
                    <a:pt x="144" y="53"/>
                    <a:pt x="183" y="67"/>
                  </a:cubicBezTo>
                  <a:close/>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eaLnBrk="1" hangingPunct="1"/>
              <a:endParaRPr lang="en-US" altLang="en-US"/>
            </a:p>
          </p:txBody>
        </p:sp>
      </p:grpSp>
      <p:sp>
        <p:nvSpPr>
          <p:cNvPr id="93" name="Line 93"/>
          <p:cNvSpPr>
            <a:spLocks noChangeShapeType="1"/>
          </p:cNvSpPr>
          <p:nvPr/>
        </p:nvSpPr>
        <p:spPr bwMode="auto">
          <a:xfrm>
            <a:off x="5638800" y="2971800"/>
            <a:ext cx="685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94" name="Group 94"/>
          <p:cNvGrpSpPr>
            <a:grpSpLocks/>
          </p:cNvGrpSpPr>
          <p:nvPr/>
        </p:nvGrpSpPr>
        <p:grpSpPr bwMode="auto">
          <a:xfrm>
            <a:off x="6629400" y="4114800"/>
            <a:ext cx="2286000" cy="2286000"/>
            <a:chOff x="3312" y="2640"/>
            <a:chExt cx="1440" cy="1440"/>
          </a:xfrm>
        </p:grpSpPr>
        <p:graphicFrame>
          <p:nvGraphicFramePr>
            <p:cNvPr id="95" name="Object 1"/>
            <p:cNvGraphicFramePr>
              <a:graphicFrameLocks noChangeAspect="1"/>
            </p:cNvGraphicFramePr>
            <p:nvPr/>
          </p:nvGraphicFramePr>
          <p:xfrm>
            <a:off x="3312" y="2832"/>
            <a:ext cx="1440" cy="1248"/>
          </p:xfrm>
          <a:graphic>
            <a:graphicData uri="http://schemas.openxmlformats.org/presentationml/2006/ole">
              <mc:AlternateContent xmlns:mc="http://schemas.openxmlformats.org/markup-compatibility/2006">
                <mc:Choice xmlns:v="urn:schemas-microsoft-com:vml" Requires="v">
                  <p:oleObj spid="_x0000_s7195" name="Worksheet" r:id="rId5" imgW="3419856" imgH="2934005" progId="Excel.Sheet.8">
                    <p:embed/>
                  </p:oleObj>
                </mc:Choice>
                <mc:Fallback>
                  <p:oleObj name="Worksheet" r:id="rId5" imgW="3419856" imgH="2934005" progId="Excel.Sheet.8">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12" y="2832"/>
                          <a:ext cx="1440" cy="1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6" name="Line 96"/>
            <p:cNvSpPr>
              <a:spLocks noChangeShapeType="1"/>
            </p:cNvSpPr>
            <p:nvPr/>
          </p:nvSpPr>
          <p:spPr bwMode="auto">
            <a:xfrm>
              <a:off x="3984" y="2640"/>
              <a:ext cx="0"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97" name="Group 97"/>
          <p:cNvGrpSpPr>
            <a:grpSpLocks/>
          </p:cNvGrpSpPr>
          <p:nvPr/>
        </p:nvGrpSpPr>
        <p:grpSpPr bwMode="auto">
          <a:xfrm>
            <a:off x="3276600" y="4419600"/>
            <a:ext cx="3200400" cy="1981200"/>
            <a:chOff x="1200" y="2832"/>
            <a:chExt cx="2016" cy="1248"/>
          </a:xfrm>
        </p:grpSpPr>
        <p:grpSp>
          <p:nvGrpSpPr>
            <p:cNvPr id="98" name="Group 98"/>
            <p:cNvGrpSpPr>
              <a:grpSpLocks/>
            </p:cNvGrpSpPr>
            <p:nvPr/>
          </p:nvGrpSpPr>
          <p:grpSpPr bwMode="auto">
            <a:xfrm>
              <a:off x="1200" y="2832"/>
              <a:ext cx="1440" cy="1248"/>
              <a:chOff x="3108" y="2256"/>
              <a:chExt cx="2148" cy="1872"/>
            </a:xfrm>
          </p:grpSpPr>
          <p:graphicFrame>
            <p:nvGraphicFramePr>
              <p:cNvPr id="100" name="Object 0"/>
              <p:cNvGraphicFramePr>
                <a:graphicFrameLocks noChangeAspect="1"/>
              </p:cNvGraphicFramePr>
              <p:nvPr/>
            </p:nvGraphicFramePr>
            <p:xfrm>
              <a:off x="3108" y="2256"/>
              <a:ext cx="2148" cy="1872"/>
            </p:xfrm>
            <a:graphic>
              <a:graphicData uri="http://schemas.openxmlformats.org/presentationml/2006/ole">
                <mc:AlternateContent xmlns:mc="http://schemas.openxmlformats.org/markup-compatibility/2006">
                  <mc:Choice xmlns:v="urn:schemas-microsoft-com:vml" Requires="v">
                    <p:oleObj spid="_x0000_s7196" name="Worksheet" r:id="rId7" imgW="3410407" imgH="2924556" progId="Excel.Sheet.8">
                      <p:embed/>
                    </p:oleObj>
                  </mc:Choice>
                  <mc:Fallback>
                    <p:oleObj name="Worksheet" r:id="rId7" imgW="3410407" imgH="2924556" progId="Excel.Sheet.8">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08" y="2256"/>
                            <a:ext cx="2148" cy="18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1" name="Freeform 100"/>
              <p:cNvSpPr>
                <a:spLocks/>
              </p:cNvSpPr>
              <p:nvPr/>
            </p:nvSpPr>
            <p:spPr bwMode="auto">
              <a:xfrm>
                <a:off x="3638" y="2571"/>
                <a:ext cx="728" cy="896"/>
              </a:xfrm>
              <a:custGeom>
                <a:avLst/>
                <a:gdLst>
                  <a:gd name="T0" fmla="*/ 199 w 728"/>
                  <a:gd name="T1" fmla="*/ 7 h 896"/>
                  <a:gd name="T2" fmla="*/ 110 w 728"/>
                  <a:gd name="T3" fmla="*/ 96 h 896"/>
                  <a:gd name="T4" fmla="*/ 80 w 728"/>
                  <a:gd name="T5" fmla="*/ 140 h 896"/>
                  <a:gd name="T6" fmla="*/ 65 w 728"/>
                  <a:gd name="T7" fmla="*/ 162 h 896"/>
                  <a:gd name="T8" fmla="*/ 21 w 728"/>
                  <a:gd name="T9" fmla="*/ 303 h 896"/>
                  <a:gd name="T10" fmla="*/ 65 w 728"/>
                  <a:gd name="T11" fmla="*/ 703 h 896"/>
                  <a:gd name="T12" fmla="*/ 110 w 728"/>
                  <a:gd name="T13" fmla="*/ 763 h 896"/>
                  <a:gd name="T14" fmla="*/ 332 w 728"/>
                  <a:gd name="T15" fmla="*/ 896 h 896"/>
                  <a:gd name="T16" fmla="*/ 495 w 728"/>
                  <a:gd name="T17" fmla="*/ 851 h 896"/>
                  <a:gd name="T18" fmla="*/ 636 w 728"/>
                  <a:gd name="T19" fmla="*/ 711 h 896"/>
                  <a:gd name="T20" fmla="*/ 688 w 728"/>
                  <a:gd name="T21" fmla="*/ 607 h 896"/>
                  <a:gd name="T22" fmla="*/ 702 w 728"/>
                  <a:gd name="T23" fmla="*/ 563 h 896"/>
                  <a:gd name="T24" fmla="*/ 710 w 728"/>
                  <a:gd name="T25" fmla="*/ 540 h 896"/>
                  <a:gd name="T26" fmla="*/ 680 w 728"/>
                  <a:gd name="T27" fmla="*/ 296 h 896"/>
                  <a:gd name="T28" fmla="*/ 569 w 728"/>
                  <a:gd name="T29" fmla="*/ 133 h 896"/>
                  <a:gd name="T30" fmla="*/ 510 w 728"/>
                  <a:gd name="T31" fmla="*/ 88 h 896"/>
                  <a:gd name="T32" fmla="*/ 465 w 728"/>
                  <a:gd name="T33" fmla="*/ 59 h 896"/>
                  <a:gd name="T34" fmla="*/ 295 w 728"/>
                  <a:gd name="T35" fmla="*/ 0 h 896"/>
                  <a:gd name="T36" fmla="*/ 206 w 728"/>
                  <a:gd name="T37" fmla="*/ 7 h 896"/>
                  <a:gd name="T38" fmla="*/ 184 w 728"/>
                  <a:gd name="T39" fmla="*/ 14 h 896"/>
                  <a:gd name="T40" fmla="*/ 199 w 728"/>
                  <a:gd name="T41" fmla="*/ 7 h 89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728"/>
                  <a:gd name="T64" fmla="*/ 0 h 896"/>
                  <a:gd name="T65" fmla="*/ 728 w 728"/>
                  <a:gd name="T66" fmla="*/ 896 h 89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728" h="896">
                    <a:moveTo>
                      <a:pt x="199" y="7"/>
                    </a:moveTo>
                    <a:cubicBezTo>
                      <a:pt x="148" y="19"/>
                      <a:pt x="135" y="54"/>
                      <a:pt x="110" y="96"/>
                    </a:cubicBezTo>
                    <a:cubicBezTo>
                      <a:pt x="101" y="111"/>
                      <a:pt x="90" y="125"/>
                      <a:pt x="80" y="140"/>
                    </a:cubicBezTo>
                    <a:cubicBezTo>
                      <a:pt x="75" y="147"/>
                      <a:pt x="65" y="162"/>
                      <a:pt x="65" y="162"/>
                    </a:cubicBezTo>
                    <a:cubicBezTo>
                      <a:pt x="50" y="210"/>
                      <a:pt x="33" y="254"/>
                      <a:pt x="21" y="303"/>
                    </a:cubicBezTo>
                    <a:cubicBezTo>
                      <a:pt x="4" y="446"/>
                      <a:pt x="0" y="574"/>
                      <a:pt x="65" y="703"/>
                    </a:cubicBezTo>
                    <a:cubicBezTo>
                      <a:pt x="79" y="731"/>
                      <a:pt x="83" y="744"/>
                      <a:pt x="110" y="763"/>
                    </a:cubicBezTo>
                    <a:cubicBezTo>
                      <a:pt x="159" y="835"/>
                      <a:pt x="250" y="874"/>
                      <a:pt x="332" y="896"/>
                    </a:cubicBezTo>
                    <a:cubicBezTo>
                      <a:pt x="394" y="889"/>
                      <a:pt x="441" y="878"/>
                      <a:pt x="495" y="851"/>
                    </a:cubicBezTo>
                    <a:cubicBezTo>
                      <a:pt x="537" y="789"/>
                      <a:pt x="571" y="751"/>
                      <a:pt x="636" y="711"/>
                    </a:cubicBezTo>
                    <a:cubicBezTo>
                      <a:pt x="660" y="674"/>
                      <a:pt x="672" y="647"/>
                      <a:pt x="688" y="607"/>
                    </a:cubicBezTo>
                    <a:cubicBezTo>
                      <a:pt x="694" y="593"/>
                      <a:pt x="697" y="578"/>
                      <a:pt x="702" y="563"/>
                    </a:cubicBezTo>
                    <a:cubicBezTo>
                      <a:pt x="705" y="555"/>
                      <a:pt x="710" y="540"/>
                      <a:pt x="710" y="540"/>
                    </a:cubicBezTo>
                    <a:cubicBezTo>
                      <a:pt x="720" y="459"/>
                      <a:pt x="728" y="366"/>
                      <a:pt x="680" y="296"/>
                    </a:cubicBezTo>
                    <a:cubicBezTo>
                      <a:pt x="659" y="231"/>
                      <a:pt x="621" y="176"/>
                      <a:pt x="569" y="133"/>
                    </a:cubicBezTo>
                    <a:cubicBezTo>
                      <a:pt x="550" y="117"/>
                      <a:pt x="530" y="103"/>
                      <a:pt x="510" y="88"/>
                    </a:cubicBezTo>
                    <a:cubicBezTo>
                      <a:pt x="496" y="77"/>
                      <a:pt x="465" y="59"/>
                      <a:pt x="465" y="59"/>
                    </a:cubicBezTo>
                    <a:cubicBezTo>
                      <a:pt x="428" y="0"/>
                      <a:pt x="358" y="5"/>
                      <a:pt x="295" y="0"/>
                    </a:cubicBezTo>
                    <a:cubicBezTo>
                      <a:pt x="265" y="2"/>
                      <a:pt x="236" y="3"/>
                      <a:pt x="206" y="7"/>
                    </a:cubicBezTo>
                    <a:cubicBezTo>
                      <a:pt x="198" y="8"/>
                      <a:pt x="192" y="14"/>
                      <a:pt x="184" y="14"/>
                    </a:cubicBezTo>
                    <a:cubicBezTo>
                      <a:pt x="178" y="14"/>
                      <a:pt x="194" y="9"/>
                      <a:pt x="199" y="7"/>
                    </a:cubicBezTo>
                    <a:close/>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eaLnBrk="1" hangingPunct="1"/>
                <a:endParaRPr lang="en-US" altLang="en-US"/>
              </a:p>
            </p:txBody>
          </p:sp>
          <p:sp>
            <p:nvSpPr>
              <p:cNvPr id="102" name="Freeform 101"/>
              <p:cNvSpPr>
                <a:spLocks/>
              </p:cNvSpPr>
              <p:nvPr/>
            </p:nvSpPr>
            <p:spPr bwMode="auto">
              <a:xfrm>
                <a:off x="4090" y="2934"/>
                <a:ext cx="802" cy="889"/>
              </a:xfrm>
              <a:custGeom>
                <a:avLst/>
                <a:gdLst>
                  <a:gd name="T0" fmla="*/ 510 w 802"/>
                  <a:gd name="T1" fmla="*/ 44 h 889"/>
                  <a:gd name="T2" fmla="*/ 376 w 802"/>
                  <a:gd name="T3" fmla="*/ 177 h 889"/>
                  <a:gd name="T4" fmla="*/ 236 w 802"/>
                  <a:gd name="T5" fmla="*/ 296 h 889"/>
                  <a:gd name="T6" fmla="*/ 221 w 802"/>
                  <a:gd name="T7" fmla="*/ 318 h 889"/>
                  <a:gd name="T8" fmla="*/ 199 w 802"/>
                  <a:gd name="T9" fmla="*/ 333 h 889"/>
                  <a:gd name="T10" fmla="*/ 191 w 802"/>
                  <a:gd name="T11" fmla="*/ 355 h 889"/>
                  <a:gd name="T12" fmla="*/ 169 w 802"/>
                  <a:gd name="T13" fmla="*/ 385 h 889"/>
                  <a:gd name="T14" fmla="*/ 132 w 802"/>
                  <a:gd name="T15" fmla="*/ 496 h 889"/>
                  <a:gd name="T16" fmla="*/ 110 w 802"/>
                  <a:gd name="T17" fmla="*/ 518 h 889"/>
                  <a:gd name="T18" fmla="*/ 80 w 802"/>
                  <a:gd name="T19" fmla="*/ 562 h 889"/>
                  <a:gd name="T20" fmla="*/ 43 w 802"/>
                  <a:gd name="T21" fmla="*/ 629 h 889"/>
                  <a:gd name="T22" fmla="*/ 13 w 802"/>
                  <a:gd name="T23" fmla="*/ 703 h 889"/>
                  <a:gd name="T24" fmla="*/ 36 w 802"/>
                  <a:gd name="T25" fmla="*/ 844 h 889"/>
                  <a:gd name="T26" fmla="*/ 80 w 802"/>
                  <a:gd name="T27" fmla="*/ 874 h 889"/>
                  <a:gd name="T28" fmla="*/ 124 w 802"/>
                  <a:gd name="T29" fmla="*/ 888 h 889"/>
                  <a:gd name="T30" fmla="*/ 354 w 802"/>
                  <a:gd name="T31" fmla="*/ 874 h 889"/>
                  <a:gd name="T32" fmla="*/ 517 w 802"/>
                  <a:gd name="T33" fmla="*/ 822 h 889"/>
                  <a:gd name="T34" fmla="*/ 569 w 802"/>
                  <a:gd name="T35" fmla="*/ 792 h 889"/>
                  <a:gd name="T36" fmla="*/ 673 w 802"/>
                  <a:gd name="T37" fmla="*/ 651 h 889"/>
                  <a:gd name="T38" fmla="*/ 695 w 802"/>
                  <a:gd name="T39" fmla="*/ 600 h 889"/>
                  <a:gd name="T40" fmla="*/ 747 w 802"/>
                  <a:gd name="T41" fmla="*/ 533 h 889"/>
                  <a:gd name="T42" fmla="*/ 784 w 802"/>
                  <a:gd name="T43" fmla="*/ 451 h 889"/>
                  <a:gd name="T44" fmla="*/ 798 w 802"/>
                  <a:gd name="T45" fmla="*/ 385 h 889"/>
                  <a:gd name="T46" fmla="*/ 650 w 802"/>
                  <a:gd name="T47" fmla="*/ 0 h 889"/>
                  <a:gd name="T48" fmla="*/ 532 w 802"/>
                  <a:gd name="T49" fmla="*/ 22 h 889"/>
                  <a:gd name="T50" fmla="*/ 510 w 802"/>
                  <a:gd name="T51" fmla="*/ 44 h 88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802"/>
                  <a:gd name="T79" fmla="*/ 0 h 889"/>
                  <a:gd name="T80" fmla="*/ 802 w 802"/>
                  <a:gd name="T81" fmla="*/ 889 h 889"/>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802" h="889">
                    <a:moveTo>
                      <a:pt x="510" y="44"/>
                    </a:moveTo>
                    <a:cubicBezTo>
                      <a:pt x="455" y="80"/>
                      <a:pt x="422" y="133"/>
                      <a:pt x="376" y="177"/>
                    </a:cubicBezTo>
                    <a:cubicBezTo>
                      <a:pt x="346" y="236"/>
                      <a:pt x="298" y="273"/>
                      <a:pt x="236" y="296"/>
                    </a:cubicBezTo>
                    <a:cubicBezTo>
                      <a:pt x="231" y="303"/>
                      <a:pt x="227" y="312"/>
                      <a:pt x="221" y="318"/>
                    </a:cubicBezTo>
                    <a:cubicBezTo>
                      <a:pt x="215" y="324"/>
                      <a:pt x="205" y="326"/>
                      <a:pt x="199" y="333"/>
                    </a:cubicBezTo>
                    <a:cubicBezTo>
                      <a:pt x="194" y="339"/>
                      <a:pt x="195" y="348"/>
                      <a:pt x="191" y="355"/>
                    </a:cubicBezTo>
                    <a:cubicBezTo>
                      <a:pt x="185" y="366"/>
                      <a:pt x="176" y="375"/>
                      <a:pt x="169" y="385"/>
                    </a:cubicBezTo>
                    <a:cubicBezTo>
                      <a:pt x="156" y="422"/>
                      <a:pt x="155" y="463"/>
                      <a:pt x="132" y="496"/>
                    </a:cubicBezTo>
                    <a:cubicBezTo>
                      <a:pt x="126" y="504"/>
                      <a:pt x="116" y="510"/>
                      <a:pt x="110" y="518"/>
                    </a:cubicBezTo>
                    <a:cubicBezTo>
                      <a:pt x="99" y="532"/>
                      <a:pt x="80" y="562"/>
                      <a:pt x="80" y="562"/>
                    </a:cubicBezTo>
                    <a:cubicBezTo>
                      <a:pt x="68" y="602"/>
                      <a:pt x="78" y="578"/>
                      <a:pt x="43" y="629"/>
                    </a:cubicBezTo>
                    <a:cubicBezTo>
                      <a:pt x="28" y="651"/>
                      <a:pt x="22" y="678"/>
                      <a:pt x="13" y="703"/>
                    </a:cubicBezTo>
                    <a:cubicBezTo>
                      <a:pt x="15" y="727"/>
                      <a:pt x="0" y="812"/>
                      <a:pt x="36" y="844"/>
                    </a:cubicBezTo>
                    <a:cubicBezTo>
                      <a:pt x="49" y="856"/>
                      <a:pt x="65" y="864"/>
                      <a:pt x="80" y="874"/>
                    </a:cubicBezTo>
                    <a:cubicBezTo>
                      <a:pt x="93" y="883"/>
                      <a:pt x="124" y="888"/>
                      <a:pt x="124" y="888"/>
                    </a:cubicBezTo>
                    <a:cubicBezTo>
                      <a:pt x="167" y="886"/>
                      <a:pt x="287" y="889"/>
                      <a:pt x="354" y="874"/>
                    </a:cubicBezTo>
                    <a:cubicBezTo>
                      <a:pt x="410" y="861"/>
                      <a:pt x="461" y="835"/>
                      <a:pt x="517" y="822"/>
                    </a:cubicBezTo>
                    <a:cubicBezTo>
                      <a:pt x="534" y="811"/>
                      <a:pt x="553" y="804"/>
                      <a:pt x="569" y="792"/>
                    </a:cubicBezTo>
                    <a:cubicBezTo>
                      <a:pt x="613" y="757"/>
                      <a:pt x="651" y="702"/>
                      <a:pt x="673" y="651"/>
                    </a:cubicBezTo>
                    <a:cubicBezTo>
                      <a:pt x="680" y="634"/>
                      <a:pt x="685" y="615"/>
                      <a:pt x="695" y="600"/>
                    </a:cubicBezTo>
                    <a:cubicBezTo>
                      <a:pt x="711" y="577"/>
                      <a:pt x="747" y="533"/>
                      <a:pt x="747" y="533"/>
                    </a:cubicBezTo>
                    <a:cubicBezTo>
                      <a:pt x="756" y="504"/>
                      <a:pt x="784" y="451"/>
                      <a:pt x="784" y="451"/>
                    </a:cubicBezTo>
                    <a:cubicBezTo>
                      <a:pt x="787" y="439"/>
                      <a:pt x="798" y="395"/>
                      <a:pt x="798" y="385"/>
                    </a:cubicBezTo>
                    <a:cubicBezTo>
                      <a:pt x="798" y="264"/>
                      <a:pt x="802" y="46"/>
                      <a:pt x="650" y="0"/>
                    </a:cubicBezTo>
                    <a:cubicBezTo>
                      <a:pt x="598" y="5"/>
                      <a:pt x="575" y="6"/>
                      <a:pt x="532" y="22"/>
                    </a:cubicBezTo>
                    <a:cubicBezTo>
                      <a:pt x="516" y="46"/>
                      <a:pt x="526" y="44"/>
                      <a:pt x="510" y="44"/>
                    </a:cubicBezTo>
                    <a:close/>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eaLnBrk="1" hangingPunct="1"/>
                <a:endParaRPr lang="en-US" altLang="en-US"/>
              </a:p>
            </p:txBody>
          </p:sp>
        </p:grpSp>
        <p:sp>
          <p:nvSpPr>
            <p:cNvPr id="99" name="Line 102"/>
            <p:cNvSpPr>
              <a:spLocks noChangeShapeType="1"/>
            </p:cNvSpPr>
            <p:nvPr/>
          </p:nvSpPr>
          <p:spPr bwMode="auto">
            <a:xfrm flipH="1">
              <a:off x="2784" y="3264"/>
              <a:ext cx="43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sp>
        <p:nvSpPr>
          <p:cNvPr id="103" name="Rectangle 103"/>
          <p:cNvSpPr>
            <a:spLocks noChangeArrowheads="1"/>
          </p:cNvSpPr>
          <p:nvPr/>
        </p:nvSpPr>
        <p:spPr bwMode="auto">
          <a:xfrm>
            <a:off x="101600" y="2084388"/>
            <a:ext cx="2222500" cy="1990725"/>
          </a:xfrm>
          <a:prstGeom prst="rect">
            <a:avLst/>
          </a:prstGeom>
          <a:solidFill>
            <a:srgbClr val="FFFFFF"/>
          </a:solidFill>
          <a:ln w="0">
            <a:solidFill>
              <a:srgbClr val="000000"/>
            </a:solidFill>
            <a:miter lim="800000"/>
            <a:headEnd/>
            <a:tailEnd/>
          </a:ln>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eaLnBrk="1" hangingPunct="1"/>
            <a:endParaRPr lang="en-US" altLang="en-US"/>
          </a:p>
        </p:txBody>
      </p:sp>
      <p:sp>
        <p:nvSpPr>
          <p:cNvPr id="104" name="Rectangle 104"/>
          <p:cNvSpPr>
            <a:spLocks noChangeArrowheads="1"/>
          </p:cNvSpPr>
          <p:nvPr/>
        </p:nvSpPr>
        <p:spPr bwMode="auto">
          <a:xfrm>
            <a:off x="314325" y="2225675"/>
            <a:ext cx="1906588" cy="16065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eaLnBrk="1" hangingPunct="1"/>
            <a:endParaRPr lang="en-US" altLang="en-US"/>
          </a:p>
        </p:txBody>
      </p:sp>
      <p:sp>
        <p:nvSpPr>
          <p:cNvPr id="105" name="Line 105"/>
          <p:cNvSpPr>
            <a:spLocks noChangeShapeType="1"/>
          </p:cNvSpPr>
          <p:nvPr/>
        </p:nvSpPr>
        <p:spPr bwMode="auto">
          <a:xfrm>
            <a:off x="314325" y="3670300"/>
            <a:ext cx="1906588"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6" name="Line 106"/>
          <p:cNvSpPr>
            <a:spLocks noChangeShapeType="1"/>
          </p:cNvSpPr>
          <p:nvPr/>
        </p:nvSpPr>
        <p:spPr bwMode="auto">
          <a:xfrm>
            <a:off x="314325" y="3509963"/>
            <a:ext cx="1906588"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7" name="Line 107"/>
          <p:cNvSpPr>
            <a:spLocks noChangeShapeType="1"/>
          </p:cNvSpPr>
          <p:nvPr/>
        </p:nvSpPr>
        <p:spPr bwMode="auto">
          <a:xfrm>
            <a:off x="314325" y="3348038"/>
            <a:ext cx="1906588"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8" name="Line 108"/>
          <p:cNvSpPr>
            <a:spLocks noChangeShapeType="1"/>
          </p:cNvSpPr>
          <p:nvPr/>
        </p:nvSpPr>
        <p:spPr bwMode="auto">
          <a:xfrm>
            <a:off x="314325" y="3187700"/>
            <a:ext cx="1906588"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9" name="Line 109"/>
          <p:cNvSpPr>
            <a:spLocks noChangeShapeType="1"/>
          </p:cNvSpPr>
          <p:nvPr/>
        </p:nvSpPr>
        <p:spPr bwMode="auto">
          <a:xfrm>
            <a:off x="314325" y="3025775"/>
            <a:ext cx="1906588"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0" name="Line 110"/>
          <p:cNvSpPr>
            <a:spLocks noChangeShapeType="1"/>
          </p:cNvSpPr>
          <p:nvPr/>
        </p:nvSpPr>
        <p:spPr bwMode="auto">
          <a:xfrm>
            <a:off x="314325" y="2870200"/>
            <a:ext cx="1906588"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1" name="Line 111"/>
          <p:cNvSpPr>
            <a:spLocks noChangeShapeType="1"/>
          </p:cNvSpPr>
          <p:nvPr/>
        </p:nvSpPr>
        <p:spPr bwMode="auto">
          <a:xfrm>
            <a:off x="314325" y="2709863"/>
            <a:ext cx="1906588"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 name="Line 112"/>
          <p:cNvSpPr>
            <a:spLocks noChangeShapeType="1"/>
          </p:cNvSpPr>
          <p:nvPr/>
        </p:nvSpPr>
        <p:spPr bwMode="auto">
          <a:xfrm>
            <a:off x="314325" y="2547938"/>
            <a:ext cx="1906588"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3" name="Line 113"/>
          <p:cNvSpPr>
            <a:spLocks noChangeShapeType="1"/>
          </p:cNvSpPr>
          <p:nvPr/>
        </p:nvSpPr>
        <p:spPr bwMode="auto">
          <a:xfrm>
            <a:off x="314325" y="2387600"/>
            <a:ext cx="1906588"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4" name="Line 114"/>
          <p:cNvSpPr>
            <a:spLocks noChangeShapeType="1"/>
          </p:cNvSpPr>
          <p:nvPr/>
        </p:nvSpPr>
        <p:spPr bwMode="auto">
          <a:xfrm>
            <a:off x="314325" y="2225675"/>
            <a:ext cx="1906588"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5" name="Line 115"/>
          <p:cNvSpPr>
            <a:spLocks noChangeShapeType="1"/>
          </p:cNvSpPr>
          <p:nvPr/>
        </p:nvSpPr>
        <p:spPr bwMode="auto">
          <a:xfrm>
            <a:off x="506413" y="2225675"/>
            <a:ext cx="1587" cy="160655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6" name="Line 116"/>
          <p:cNvSpPr>
            <a:spLocks noChangeShapeType="1"/>
          </p:cNvSpPr>
          <p:nvPr/>
        </p:nvSpPr>
        <p:spPr bwMode="auto">
          <a:xfrm>
            <a:off x="692150" y="2225675"/>
            <a:ext cx="1588" cy="160655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7" name="Line 117"/>
          <p:cNvSpPr>
            <a:spLocks noChangeShapeType="1"/>
          </p:cNvSpPr>
          <p:nvPr/>
        </p:nvSpPr>
        <p:spPr bwMode="auto">
          <a:xfrm>
            <a:off x="885825" y="2225675"/>
            <a:ext cx="1588" cy="160655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8" name="Line 118"/>
          <p:cNvSpPr>
            <a:spLocks noChangeShapeType="1"/>
          </p:cNvSpPr>
          <p:nvPr/>
        </p:nvSpPr>
        <p:spPr bwMode="auto">
          <a:xfrm>
            <a:off x="1077913" y="2225675"/>
            <a:ext cx="1587" cy="160655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9" name="Line 119"/>
          <p:cNvSpPr>
            <a:spLocks noChangeShapeType="1"/>
          </p:cNvSpPr>
          <p:nvPr/>
        </p:nvSpPr>
        <p:spPr bwMode="auto">
          <a:xfrm>
            <a:off x="1270000" y="2225675"/>
            <a:ext cx="1588" cy="160655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0" name="Line 120"/>
          <p:cNvSpPr>
            <a:spLocks noChangeShapeType="1"/>
          </p:cNvSpPr>
          <p:nvPr/>
        </p:nvSpPr>
        <p:spPr bwMode="auto">
          <a:xfrm>
            <a:off x="1457325" y="2225675"/>
            <a:ext cx="1588" cy="160655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1" name="Line 121"/>
          <p:cNvSpPr>
            <a:spLocks noChangeShapeType="1"/>
          </p:cNvSpPr>
          <p:nvPr/>
        </p:nvSpPr>
        <p:spPr bwMode="auto">
          <a:xfrm>
            <a:off x="1649413" y="2225675"/>
            <a:ext cx="1587" cy="160655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2" name="Line 122"/>
          <p:cNvSpPr>
            <a:spLocks noChangeShapeType="1"/>
          </p:cNvSpPr>
          <p:nvPr/>
        </p:nvSpPr>
        <p:spPr bwMode="auto">
          <a:xfrm>
            <a:off x="1841500" y="2225675"/>
            <a:ext cx="1588" cy="160655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 name="Line 123"/>
          <p:cNvSpPr>
            <a:spLocks noChangeShapeType="1"/>
          </p:cNvSpPr>
          <p:nvPr/>
        </p:nvSpPr>
        <p:spPr bwMode="auto">
          <a:xfrm>
            <a:off x="2028825" y="2225675"/>
            <a:ext cx="1588" cy="160655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4" name="Line 124"/>
          <p:cNvSpPr>
            <a:spLocks noChangeShapeType="1"/>
          </p:cNvSpPr>
          <p:nvPr/>
        </p:nvSpPr>
        <p:spPr bwMode="auto">
          <a:xfrm>
            <a:off x="2220913" y="2225675"/>
            <a:ext cx="1587" cy="160655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5" name="Rectangle 125"/>
          <p:cNvSpPr>
            <a:spLocks noChangeArrowheads="1"/>
          </p:cNvSpPr>
          <p:nvPr/>
        </p:nvSpPr>
        <p:spPr bwMode="auto">
          <a:xfrm>
            <a:off x="314325" y="2225675"/>
            <a:ext cx="1906588" cy="1606550"/>
          </a:xfrm>
          <a:prstGeom prst="rect">
            <a:avLst/>
          </a:prstGeom>
          <a:noFill/>
          <a:ln w="63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eaLnBrk="1" hangingPunct="1"/>
            <a:endParaRPr lang="en-US" altLang="en-US"/>
          </a:p>
        </p:txBody>
      </p:sp>
      <p:sp>
        <p:nvSpPr>
          <p:cNvPr id="126" name="Line 126"/>
          <p:cNvSpPr>
            <a:spLocks noChangeShapeType="1"/>
          </p:cNvSpPr>
          <p:nvPr/>
        </p:nvSpPr>
        <p:spPr bwMode="auto">
          <a:xfrm>
            <a:off x="314325" y="2225675"/>
            <a:ext cx="1588" cy="160655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7" name="Line 127"/>
          <p:cNvSpPr>
            <a:spLocks noChangeShapeType="1"/>
          </p:cNvSpPr>
          <p:nvPr/>
        </p:nvSpPr>
        <p:spPr bwMode="auto">
          <a:xfrm>
            <a:off x="295275" y="3832225"/>
            <a:ext cx="19050"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8" name="Line 128"/>
          <p:cNvSpPr>
            <a:spLocks noChangeShapeType="1"/>
          </p:cNvSpPr>
          <p:nvPr/>
        </p:nvSpPr>
        <p:spPr bwMode="auto">
          <a:xfrm>
            <a:off x="295275" y="3670300"/>
            <a:ext cx="19050"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9" name="Line 129"/>
          <p:cNvSpPr>
            <a:spLocks noChangeShapeType="1"/>
          </p:cNvSpPr>
          <p:nvPr/>
        </p:nvSpPr>
        <p:spPr bwMode="auto">
          <a:xfrm>
            <a:off x="295275" y="3509963"/>
            <a:ext cx="19050"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0" name="Line 130"/>
          <p:cNvSpPr>
            <a:spLocks noChangeShapeType="1"/>
          </p:cNvSpPr>
          <p:nvPr/>
        </p:nvSpPr>
        <p:spPr bwMode="auto">
          <a:xfrm>
            <a:off x="295275" y="3348038"/>
            <a:ext cx="19050"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1" name="Line 131"/>
          <p:cNvSpPr>
            <a:spLocks noChangeShapeType="1"/>
          </p:cNvSpPr>
          <p:nvPr/>
        </p:nvSpPr>
        <p:spPr bwMode="auto">
          <a:xfrm>
            <a:off x="295275" y="3187700"/>
            <a:ext cx="19050"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2" name="Line 132"/>
          <p:cNvSpPr>
            <a:spLocks noChangeShapeType="1"/>
          </p:cNvSpPr>
          <p:nvPr/>
        </p:nvSpPr>
        <p:spPr bwMode="auto">
          <a:xfrm>
            <a:off x="295275" y="3025775"/>
            <a:ext cx="19050"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 name="Line 133"/>
          <p:cNvSpPr>
            <a:spLocks noChangeShapeType="1"/>
          </p:cNvSpPr>
          <p:nvPr/>
        </p:nvSpPr>
        <p:spPr bwMode="auto">
          <a:xfrm>
            <a:off x="295275" y="2870200"/>
            <a:ext cx="19050"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4" name="Line 134"/>
          <p:cNvSpPr>
            <a:spLocks noChangeShapeType="1"/>
          </p:cNvSpPr>
          <p:nvPr/>
        </p:nvSpPr>
        <p:spPr bwMode="auto">
          <a:xfrm>
            <a:off x="295275" y="2709863"/>
            <a:ext cx="19050"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5" name="Line 135"/>
          <p:cNvSpPr>
            <a:spLocks noChangeShapeType="1"/>
          </p:cNvSpPr>
          <p:nvPr/>
        </p:nvSpPr>
        <p:spPr bwMode="auto">
          <a:xfrm>
            <a:off x="295275" y="2547938"/>
            <a:ext cx="19050"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6" name="Line 136"/>
          <p:cNvSpPr>
            <a:spLocks noChangeShapeType="1"/>
          </p:cNvSpPr>
          <p:nvPr/>
        </p:nvSpPr>
        <p:spPr bwMode="auto">
          <a:xfrm>
            <a:off x="295275" y="2387600"/>
            <a:ext cx="19050"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7" name="Line 137"/>
          <p:cNvSpPr>
            <a:spLocks noChangeShapeType="1"/>
          </p:cNvSpPr>
          <p:nvPr/>
        </p:nvSpPr>
        <p:spPr bwMode="auto">
          <a:xfrm>
            <a:off x="295275" y="2225675"/>
            <a:ext cx="19050"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8" name="Line 138"/>
          <p:cNvSpPr>
            <a:spLocks noChangeShapeType="1"/>
          </p:cNvSpPr>
          <p:nvPr/>
        </p:nvSpPr>
        <p:spPr bwMode="auto">
          <a:xfrm>
            <a:off x="314325" y="3832225"/>
            <a:ext cx="1906588"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9" name="Line 139"/>
          <p:cNvSpPr>
            <a:spLocks noChangeShapeType="1"/>
          </p:cNvSpPr>
          <p:nvPr/>
        </p:nvSpPr>
        <p:spPr bwMode="auto">
          <a:xfrm flipV="1">
            <a:off x="314325" y="3832225"/>
            <a:ext cx="1588" cy="2063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0" name="Line 140"/>
          <p:cNvSpPr>
            <a:spLocks noChangeShapeType="1"/>
          </p:cNvSpPr>
          <p:nvPr/>
        </p:nvSpPr>
        <p:spPr bwMode="auto">
          <a:xfrm flipV="1">
            <a:off x="506413" y="3832225"/>
            <a:ext cx="1587" cy="2063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1" name="Line 141"/>
          <p:cNvSpPr>
            <a:spLocks noChangeShapeType="1"/>
          </p:cNvSpPr>
          <p:nvPr/>
        </p:nvSpPr>
        <p:spPr bwMode="auto">
          <a:xfrm flipV="1">
            <a:off x="692150" y="3832225"/>
            <a:ext cx="1588" cy="2063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2" name="Line 142"/>
          <p:cNvSpPr>
            <a:spLocks noChangeShapeType="1"/>
          </p:cNvSpPr>
          <p:nvPr/>
        </p:nvSpPr>
        <p:spPr bwMode="auto">
          <a:xfrm flipV="1">
            <a:off x="885825" y="3832225"/>
            <a:ext cx="1588" cy="2063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3" name="Line 143"/>
          <p:cNvSpPr>
            <a:spLocks noChangeShapeType="1"/>
          </p:cNvSpPr>
          <p:nvPr/>
        </p:nvSpPr>
        <p:spPr bwMode="auto">
          <a:xfrm flipV="1">
            <a:off x="1077913" y="3832225"/>
            <a:ext cx="1587" cy="2063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4" name="Line 144"/>
          <p:cNvSpPr>
            <a:spLocks noChangeShapeType="1"/>
          </p:cNvSpPr>
          <p:nvPr/>
        </p:nvSpPr>
        <p:spPr bwMode="auto">
          <a:xfrm flipV="1">
            <a:off x="1270000" y="3832225"/>
            <a:ext cx="1588" cy="2063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5" name="Line 145"/>
          <p:cNvSpPr>
            <a:spLocks noChangeShapeType="1"/>
          </p:cNvSpPr>
          <p:nvPr/>
        </p:nvSpPr>
        <p:spPr bwMode="auto">
          <a:xfrm flipV="1">
            <a:off x="1457325" y="3832225"/>
            <a:ext cx="1588" cy="2063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6" name="Line 146"/>
          <p:cNvSpPr>
            <a:spLocks noChangeShapeType="1"/>
          </p:cNvSpPr>
          <p:nvPr/>
        </p:nvSpPr>
        <p:spPr bwMode="auto">
          <a:xfrm flipV="1">
            <a:off x="1649413" y="3832225"/>
            <a:ext cx="1587" cy="2063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7" name="Line 147"/>
          <p:cNvSpPr>
            <a:spLocks noChangeShapeType="1"/>
          </p:cNvSpPr>
          <p:nvPr/>
        </p:nvSpPr>
        <p:spPr bwMode="auto">
          <a:xfrm flipV="1">
            <a:off x="1841500" y="3832225"/>
            <a:ext cx="1588" cy="2063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8" name="Line 148"/>
          <p:cNvSpPr>
            <a:spLocks noChangeShapeType="1"/>
          </p:cNvSpPr>
          <p:nvPr/>
        </p:nvSpPr>
        <p:spPr bwMode="auto">
          <a:xfrm flipV="1">
            <a:off x="2028825" y="3832225"/>
            <a:ext cx="1588" cy="2063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9" name="Line 149"/>
          <p:cNvSpPr>
            <a:spLocks noChangeShapeType="1"/>
          </p:cNvSpPr>
          <p:nvPr/>
        </p:nvSpPr>
        <p:spPr bwMode="auto">
          <a:xfrm flipV="1">
            <a:off x="2220913" y="3832225"/>
            <a:ext cx="1587" cy="2063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0" name="Freeform 150"/>
          <p:cNvSpPr>
            <a:spLocks/>
          </p:cNvSpPr>
          <p:nvPr/>
        </p:nvSpPr>
        <p:spPr bwMode="auto">
          <a:xfrm>
            <a:off x="839788" y="2824163"/>
            <a:ext cx="90487" cy="93662"/>
          </a:xfrm>
          <a:custGeom>
            <a:avLst/>
            <a:gdLst>
              <a:gd name="T0" fmla="*/ 29 w 57"/>
              <a:gd name="T1" fmla="*/ 0 h 59"/>
              <a:gd name="T2" fmla="*/ 57 w 57"/>
              <a:gd name="T3" fmla="*/ 29 h 59"/>
              <a:gd name="T4" fmla="*/ 29 w 57"/>
              <a:gd name="T5" fmla="*/ 59 h 59"/>
              <a:gd name="T6" fmla="*/ 0 w 57"/>
              <a:gd name="T7" fmla="*/ 29 h 59"/>
              <a:gd name="T8" fmla="*/ 29 w 57"/>
              <a:gd name="T9" fmla="*/ 0 h 59"/>
              <a:gd name="T10" fmla="*/ 0 60000 65536"/>
              <a:gd name="T11" fmla="*/ 0 60000 65536"/>
              <a:gd name="T12" fmla="*/ 0 60000 65536"/>
              <a:gd name="T13" fmla="*/ 0 60000 65536"/>
              <a:gd name="T14" fmla="*/ 0 60000 65536"/>
              <a:gd name="T15" fmla="*/ 0 w 57"/>
              <a:gd name="T16" fmla="*/ 0 h 59"/>
              <a:gd name="T17" fmla="*/ 57 w 57"/>
              <a:gd name="T18" fmla="*/ 59 h 59"/>
            </a:gdLst>
            <a:ahLst/>
            <a:cxnLst>
              <a:cxn ang="T10">
                <a:pos x="T0" y="T1"/>
              </a:cxn>
              <a:cxn ang="T11">
                <a:pos x="T2" y="T3"/>
              </a:cxn>
              <a:cxn ang="T12">
                <a:pos x="T4" y="T5"/>
              </a:cxn>
              <a:cxn ang="T13">
                <a:pos x="T6" y="T7"/>
              </a:cxn>
              <a:cxn ang="T14">
                <a:pos x="T8" y="T9"/>
              </a:cxn>
            </a:cxnLst>
            <a:rect l="T15" t="T16" r="T17" b="T18"/>
            <a:pathLst>
              <a:path w="57" h="59">
                <a:moveTo>
                  <a:pt x="29" y="0"/>
                </a:moveTo>
                <a:lnTo>
                  <a:pt x="57" y="29"/>
                </a:lnTo>
                <a:lnTo>
                  <a:pt x="29" y="59"/>
                </a:lnTo>
                <a:lnTo>
                  <a:pt x="0" y="29"/>
                </a:lnTo>
                <a:lnTo>
                  <a:pt x="29" y="0"/>
                </a:lnTo>
                <a:close/>
              </a:path>
            </a:pathLst>
          </a:custGeom>
          <a:solidFill>
            <a:srgbClr val="00FFFF"/>
          </a:solidFill>
          <a:ln w="6350">
            <a:solidFill>
              <a:srgbClr val="000080"/>
            </a:solidFill>
            <a:round/>
            <a:headEnd/>
            <a:tailEnd/>
          </a:ln>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eaLnBrk="1" hangingPunct="1"/>
            <a:endParaRPr lang="en-US" altLang="en-US"/>
          </a:p>
        </p:txBody>
      </p:sp>
      <p:sp>
        <p:nvSpPr>
          <p:cNvPr id="151" name="Freeform 151"/>
          <p:cNvSpPr>
            <a:spLocks/>
          </p:cNvSpPr>
          <p:nvPr/>
        </p:nvSpPr>
        <p:spPr bwMode="auto">
          <a:xfrm>
            <a:off x="1604963" y="3302000"/>
            <a:ext cx="88900" cy="93663"/>
          </a:xfrm>
          <a:custGeom>
            <a:avLst/>
            <a:gdLst>
              <a:gd name="T0" fmla="*/ 28 w 56"/>
              <a:gd name="T1" fmla="*/ 0 h 59"/>
              <a:gd name="T2" fmla="*/ 56 w 56"/>
              <a:gd name="T3" fmla="*/ 29 h 59"/>
              <a:gd name="T4" fmla="*/ 28 w 56"/>
              <a:gd name="T5" fmla="*/ 59 h 59"/>
              <a:gd name="T6" fmla="*/ 0 w 56"/>
              <a:gd name="T7" fmla="*/ 29 h 59"/>
              <a:gd name="T8" fmla="*/ 28 w 56"/>
              <a:gd name="T9" fmla="*/ 0 h 59"/>
              <a:gd name="T10" fmla="*/ 0 60000 65536"/>
              <a:gd name="T11" fmla="*/ 0 60000 65536"/>
              <a:gd name="T12" fmla="*/ 0 60000 65536"/>
              <a:gd name="T13" fmla="*/ 0 60000 65536"/>
              <a:gd name="T14" fmla="*/ 0 60000 65536"/>
              <a:gd name="T15" fmla="*/ 0 w 56"/>
              <a:gd name="T16" fmla="*/ 0 h 59"/>
              <a:gd name="T17" fmla="*/ 56 w 56"/>
              <a:gd name="T18" fmla="*/ 59 h 59"/>
            </a:gdLst>
            <a:ahLst/>
            <a:cxnLst>
              <a:cxn ang="T10">
                <a:pos x="T0" y="T1"/>
              </a:cxn>
              <a:cxn ang="T11">
                <a:pos x="T2" y="T3"/>
              </a:cxn>
              <a:cxn ang="T12">
                <a:pos x="T4" y="T5"/>
              </a:cxn>
              <a:cxn ang="T13">
                <a:pos x="T6" y="T7"/>
              </a:cxn>
              <a:cxn ang="T14">
                <a:pos x="T8" y="T9"/>
              </a:cxn>
            </a:cxnLst>
            <a:rect l="T15" t="T16" r="T17" b="T18"/>
            <a:pathLst>
              <a:path w="56" h="59">
                <a:moveTo>
                  <a:pt x="28" y="0"/>
                </a:moveTo>
                <a:lnTo>
                  <a:pt x="56" y="29"/>
                </a:lnTo>
                <a:lnTo>
                  <a:pt x="28" y="59"/>
                </a:lnTo>
                <a:lnTo>
                  <a:pt x="0" y="29"/>
                </a:lnTo>
                <a:lnTo>
                  <a:pt x="28" y="0"/>
                </a:lnTo>
                <a:close/>
              </a:path>
            </a:pathLst>
          </a:custGeom>
          <a:solidFill>
            <a:srgbClr val="000080"/>
          </a:solidFill>
          <a:ln w="6350">
            <a:solidFill>
              <a:srgbClr val="000080"/>
            </a:solidFill>
            <a:round/>
            <a:headEnd/>
            <a:tailEnd/>
          </a:ln>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eaLnBrk="1" hangingPunct="1"/>
            <a:endParaRPr lang="en-US" altLang="en-US"/>
          </a:p>
        </p:txBody>
      </p:sp>
      <p:sp>
        <p:nvSpPr>
          <p:cNvPr id="152" name="Freeform 152"/>
          <p:cNvSpPr>
            <a:spLocks/>
          </p:cNvSpPr>
          <p:nvPr/>
        </p:nvSpPr>
        <p:spPr bwMode="auto">
          <a:xfrm>
            <a:off x="1033463" y="2662238"/>
            <a:ext cx="88900" cy="93662"/>
          </a:xfrm>
          <a:custGeom>
            <a:avLst/>
            <a:gdLst>
              <a:gd name="T0" fmla="*/ 28 w 56"/>
              <a:gd name="T1" fmla="*/ 0 h 59"/>
              <a:gd name="T2" fmla="*/ 56 w 56"/>
              <a:gd name="T3" fmla="*/ 30 h 59"/>
              <a:gd name="T4" fmla="*/ 28 w 56"/>
              <a:gd name="T5" fmla="*/ 59 h 59"/>
              <a:gd name="T6" fmla="*/ 0 w 56"/>
              <a:gd name="T7" fmla="*/ 30 h 59"/>
              <a:gd name="T8" fmla="*/ 28 w 56"/>
              <a:gd name="T9" fmla="*/ 0 h 59"/>
              <a:gd name="T10" fmla="*/ 0 60000 65536"/>
              <a:gd name="T11" fmla="*/ 0 60000 65536"/>
              <a:gd name="T12" fmla="*/ 0 60000 65536"/>
              <a:gd name="T13" fmla="*/ 0 60000 65536"/>
              <a:gd name="T14" fmla="*/ 0 60000 65536"/>
              <a:gd name="T15" fmla="*/ 0 w 56"/>
              <a:gd name="T16" fmla="*/ 0 h 59"/>
              <a:gd name="T17" fmla="*/ 56 w 56"/>
              <a:gd name="T18" fmla="*/ 59 h 59"/>
            </a:gdLst>
            <a:ahLst/>
            <a:cxnLst>
              <a:cxn ang="T10">
                <a:pos x="T0" y="T1"/>
              </a:cxn>
              <a:cxn ang="T11">
                <a:pos x="T2" y="T3"/>
              </a:cxn>
              <a:cxn ang="T12">
                <a:pos x="T4" y="T5"/>
              </a:cxn>
              <a:cxn ang="T13">
                <a:pos x="T6" y="T7"/>
              </a:cxn>
              <a:cxn ang="T14">
                <a:pos x="T8" y="T9"/>
              </a:cxn>
            </a:cxnLst>
            <a:rect l="T15" t="T16" r="T17" b="T18"/>
            <a:pathLst>
              <a:path w="56" h="59">
                <a:moveTo>
                  <a:pt x="28" y="0"/>
                </a:moveTo>
                <a:lnTo>
                  <a:pt x="56" y="30"/>
                </a:lnTo>
                <a:lnTo>
                  <a:pt x="28" y="59"/>
                </a:lnTo>
                <a:lnTo>
                  <a:pt x="0" y="30"/>
                </a:lnTo>
                <a:lnTo>
                  <a:pt x="28" y="0"/>
                </a:lnTo>
                <a:close/>
              </a:path>
            </a:pathLst>
          </a:custGeom>
          <a:solidFill>
            <a:srgbClr val="00FFFF"/>
          </a:solidFill>
          <a:ln w="6350">
            <a:solidFill>
              <a:srgbClr val="000080"/>
            </a:solidFill>
            <a:round/>
            <a:headEnd/>
            <a:tailEnd/>
          </a:ln>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eaLnBrk="1" hangingPunct="1"/>
            <a:endParaRPr lang="en-US" altLang="en-US"/>
          </a:p>
        </p:txBody>
      </p:sp>
      <p:sp>
        <p:nvSpPr>
          <p:cNvPr id="153" name="Freeform 153"/>
          <p:cNvSpPr>
            <a:spLocks/>
          </p:cNvSpPr>
          <p:nvPr/>
        </p:nvSpPr>
        <p:spPr bwMode="auto">
          <a:xfrm>
            <a:off x="839788" y="2501900"/>
            <a:ext cx="90487" cy="93663"/>
          </a:xfrm>
          <a:custGeom>
            <a:avLst/>
            <a:gdLst>
              <a:gd name="T0" fmla="*/ 29 w 57"/>
              <a:gd name="T1" fmla="*/ 0 h 59"/>
              <a:gd name="T2" fmla="*/ 57 w 57"/>
              <a:gd name="T3" fmla="*/ 29 h 59"/>
              <a:gd name="T4" fmla="*/ 29 w 57"/>
              <a:gd name="T5" fmla="*/ 59 h 59"/>
              <a:gd name="T6" fmla="*/ 0 w 57"/>
              <a:gd name="T7" fmla="*/ 29 h 59"/>
              <a:gd name="T8" fmla="*/ 29 w 57"/>
              <a:gd name="T9" fmla="*/ 0 h 59"/>
              <a:gd name="T10" fmla="*/ 0 60000 65536"/>
              <a:gd name="T11" fmla="*/ 0 60000 65536"/>
              <a:gd name="T12" fmla="*/ 0 60000 65536"/>
              <a:gd name="T13" fmla="*/ 0 60000 65536"/>
              <a:gd name="T14" fmla="*/ 0 60000 65536"/>
              <a:gd name="T15" fmla="*/ 0 w 57"/>
              <a:gd name="T16" fmla="*/ 0 h 59"/>
              <a:gd name="T17" fmla="*/ 57 w 57"/>
              <a:gd name="T18" fmla="*/ 59 h 59"/>
            </a:gdLst>
            <a:ahLst/>
            <a:cxnLst>
              <a:cxn ang="T10">
                <a:pos x="T0" y="T1"/>
              </a:cxn>
              <a:cxn ang="T11">
                <a:pos x="T2" y="T3"/>
              </a:cxn>
              <a:cxn ang="T12">
                <a:pos x="T4" y="T5"/>
              </a:cxn>
              <a:cxn ang="T13">
                <a:pos x="T6" y="T7"/>
              </a:cxn>
              <a:cxn ang="T14">
                <a:pos x="T8" y="T9"/>
              </a:cxn>
            </a:cxnLst>
            <a:rect l="T15" t="T16" r="T17" b="T18"/>
            <a:pathLst>
              <a:path w="57" h="59">
                <a:moveTo>
                  <a:pt x="29" y="0"/>
                </a:moveTo>
                <a:lnTo>
                  <a:pt x="57" y="29"/>
                </a:lnTo>
                <a:lnTo>
                  <a:pt x="29" y="59"/>
                </a:lnTo>
                <a:lnTo>
                  <a:pt x="0" y="29"/>
                </a:lnTo>
                <a:lnTo>
                  <a:pt x="29" y="0"/>
                </a:lnTo>
                <a:close/>
              </a:path>
            </a:pathLst>
          </a:custGeom>
          <a:solidFill>
            <a:srgbClr val="00FFFF"/>
          </a:solidFill>
          <a:ln w="6350">
            <a:solidFill>
              <a:srgbClr val="000080"/>
            </a:solidFill>
            <a:round/>
            <a:headEnd/>
            <a:tailEnd/>
          </a:ln>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eaLnBrk="1" hangingPunct="1"/>
            <a:endParaRPr lang="en-US" altLang="en-US"/>
          </a:p>
        </p:txBody>
      </p:sp>
      <p:sp>
        <p:nvSpPr>
          <p:cNvPr id="154" name="Freeform 154"/>
          <p:cNvSpPr>
            <a:spLocks/>
          </p:cNvSpPr>
          <p:nvPr/>
        </p:nvSpPr>
        <p:spPr bwMode="auto">
          <a:xfrm>
            <a:off x="1797050" y="2984500"/>
            <a:ext cx="90488" cy="95250"/>
          </a:xfrm>
          <a:custGeom>
            <a:avLst/>
            <a:gdLst>
              <a:gd name="T0" fmla="*/ 28 w 57"/>
              <a:gd name="T1" fmla="*/ 0 h 60"/>
              <a:gd name="T2" fmla="*/ 57 w 57"/>
              <a:gd name="T3" fmla="*/ 30 h 60"/>
              <a:gd name="T4" fmla="*/ 28 w 57"/>
              <a:gd name="T5" fmla="*/ 60 h 60"/>
              <a:gd name="T6" fmla="*/ 0 w 57"/>
              <a:gd name="T7" fmla="*/ 30 h 60"/>
              <a:gd name="T8" fmla="*/ 28 w 57"/>
              <a:gd name="T9" fmla="*/ 0 h 60"/>
              <a:gd name="T10" fmla="*/ 0 60000 65536"/>
              <a:gd name="T11" fmla="*/ 0 60000 65536"/>
              <a:gd name="T12" fmla="*/ 0 60000 65536"/>
              <a:gd name="T13" fmla="*/ 0 60000 65536"/>
              <a:gd name="T14" fmla="*/ 0 60000 65536"/>
              <a:gd name="T15" fmla="*/ 0 w 57"/>
              <a:gd name="T16" fmla="*/ 0 h 60"/>
              <a:gd name="T17" fmla="*/ 57 w 57"/>
              <a:gd name="T18" fmla="*/ 60 h 60"/>
            </a:gdLst>
            <a:ahLst/>
            <a:cxnLst>
              <a:cxn ang="T10">
                <a:pos x="T0" y="T1"/>
              </a:cxn>
              <a:cxn ang="T11">
                <a:pos x="T2" y="T3"/>
              </a:cxn>
              <a:cxn ang="T12">
                <a:pos x="T4" y="T5"/>
              </a:cxn>
              <a:cxn ang="T13">
                <a:pos x="T6" y="T7"/>
              </a:cxn>
              <a:cxn ang="T14">
                <a:pos x="T8" y="T9"/>
              </a:cxn>
            </a:cxnLst>
            <a:rect l="T15" t="T16" r="T17" b="T18"/>
            <a:pathLst>
              <a:path w="57" h="60">
                <a:moveTo>
                  <a:pt x="28" y="0"/>
                </a:moveTo>
                <a:lnTo>
                  <a:pt x="57" y="30"/>
                </a:lnTo>
                <a:lnTo>
                  <a:pt x="28" y="60"/>
                </a:lnTo>
                <a:lnTo>
                  <a:pt x="0" y="30"/>
                </a:lnTo>
                <a:lnTo>
                  <a:pt x="28" y="0"/>
                </a:lnTo>
                <a:close/>
              </a:path>
            </a:pathLst>
          </a:custGeom>
          <a:solidFill>
            <a:srgbClr val="000080"/>
          </a:solidFill>
          <a:ln w="6350">
            <a:solidFill>
              <a:srgbClr val="000080"/>
            </a:solidFill>
            <a:round/>
            <a:headEnd/>
            <a:tailEnd/>
          </a:ln>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eaLnBrk="1" hangingPunct="1"/>
            <a:endParaRPr lang="en-US" altLang="en-US"/>
          </a:p>
        </p:txBody>
      </p:sp>
      <p:sp>
        <p:nvSpPr>
          <p:cNvPr id="155" name="Freeform 155"/>
          <p:cNvSpPr>
            <a:spLocks/>
          </p:cNvSpPr>
          <p:nvPr/>
        </p:nvSpPr>
        <p:spPr bwMode="auto">
          <a:xfrm>
            <a:off x="1033463" y="2984500"/>
            <a:ext cx="88900" cy="95250"/>
          </a:xfrm>
          <a:custGeom>
            <a:avLst/>
            <a:gdLst>
              <a:gd name="T0" fmla="*/ 28 w 56"/>
              <a:gd name="T1" fmla="*/ 0 h 60"/>
              <a:gd name="T2" fmla="*/ 56 w 56"/>
              <a:gd name="T3" fmla="*/ 30 h 60"/>
              <a:gd name="T4" fmla="*/ 28 w 56"/>
              <a:gd name="T5" fmla="*/ 60 h 60"/>
              <a:gd name="T6" fmla="*/ 0 w 56"/>
              <a:gd name="T7" fmla="*/ 30 h 60"/>
              <a:gd name="T8" fmla="*/ 28 w 56"/>
              <a:gd name="T9" fmla="*/ 0 h 60"/>
              <a:gd name="T10" fmla="*/ 0 60000 65536"/>
              <a:gd name="T11" fmla="*/ 0 60000 65536"/>
              <a:gd name="T12" fmla="*/ 0 60000 65536"/>
              <a:gd name="T13" fmla="*/ 0 60000 65536"/>
              <a:gd name="T14" fmla="*/ 0 60000 65536"/>
              <a:gd name="T15" fmla="*/ 0 w 56"/>
              <a:gd name="T16" fmla="*/ 0 h 60"/>
              <a:gd name="T17" fmla="*/ 56 w 56"/>
              <a:gd name="T18" fmla="*/ 60 h 60"/>
            </a:gdLst>
            <a:ahLst/>
            <a:cxnLst>
              <a:cxn ang="T10">
                <a:pos x="T0" y="T1"/>
              </a:cxn>
              <a:cxn ang="T11">
                <a:pos x="T2" y="T3"/>
              </a:cxn>
              <a:cxn ang="T12">
                <a:pos x="T4" y="T5"/>
              </a:cxn>
              <a:cxn ang="T13">
                <a:pos x="T6" y="T7"/>
              </a:cxn>
              <a:cxn ang="T14">
                <a:pos x="T8" y="T9"/>
              </a:cxn>
            </a:cxnLst>
            <a:rect l="T15" t="T16" r="T17" b="T18"/>
            <a:pathLst>
              <a:path w="56" h="60">
                <a:moveTo>
                  <a:pt x="28" y="0"/>
                </a:moveTo>
                <a:lnTo>
                  <a:pt x="56" y="30"/>
                </a:lnTo>
                <a:lnTo>
                  <a:pt x="28" y="60"/>
                </a:lnTo>
                <a:lnTo>
                  <a:pt x="0" y="30"/>
                </a:lnTo>
                <a:lnTo>
                  <a:pt x="28" y="0"/>
                </a:lnTo>
                <a:close/>
              </a:path>
            </a:pathLst>
          </a:custGeom>
          <a:solidFill>
            <a:srgbClr val="00FFFF"/>
          </a:solidFill>
          <a:ln w="6350">
            <a:solidFill>
              <a:srgbClr val="000080"/>
            </a:solidFill>
            <a:round/>
            <a:headEnd/>
            <a:tailEnd/>
          </a:ln>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eaLnBrk="1" hangingPunct="1"/>
            <a:endParaRPr lang="en-US" altLang="en-US"/>
          </a:p>
        </p:txBody>
      </p:sp>
      <p:sp>
        <p:nvSpPr>
          <p:cNvPr id="156" name="Freeform 156"/>
          <p:cNvSpPr>
            <a:spLocks/>
          </p:cNvSpPr>
          <p:nvPr/>
        </p:nvSpPr>
        <p:spPr bwMode="auto">
          <a:xfrm>
            <a:off x="1225550" y="3624263"/>
            <a:ext cx="90488" cy="93662"/>
          </a:xfrm>
          <a:custGeom>
            <a:avLst/>
            <a:gdLst>
              <a:gd name="T0" fmla="*/ 28 w 57"/>
              <a:gd name="T1" fmla="*/ 0 h 59"/>
              <a:gd name="T2" fmla="*/ 57 w 57"/>
              <a:gd name="T3" fmla="*/ 29 h 59"/>
              <a:gd name="T4" fmla="*/ 28 w 57"/>
              <a:gd name="T5" fmla="*/ 59 h 59"/>
              <a:gd name="T6" fmla="*/ 0 w 57"/>
              <a:gd name="T7" fmla="*/ 29 h 59"/>
              <a:gd name="T8" fmla="*/ 28 w 57"/>
              <a:gd name="T9" fmla="*/ 0 h 59"/>
              <a:gd name="T10" fmla="*/ 0 60000 65536"/>
              <a:gd name="T11" fmla="*/ 0 60000 65536"/>
              <a:gd name="T12" fmla="*/ 0 60000 65536"/>
              <a:gd name="T13" fmla="*/ 0 60000 65536"/>
              <a:gd name="T14" fmla="*/ 0 60000 65536"/>
              <a:gd name="T15" fmla="*/ 0 w 57"/>
              <a:gd name="T16" fmla="*/ 0 h 59"/>
              <a:gd name="T17" fmla="*/ 57 w 57"/>
              <a:gd name="T18" fmla="*/ 59 h 59"/>
            </a:gdLst>
            <a:ahLst/>
            <a:cxnLst>
              <a:cxn ang="T10">
                <a:pos x="T0" y="T1"/>
              </a:cxn>
              <a:cxn ang="T11">
                <a:pos x="T2" y="T3"/>
              </a:cxn>
              <a:cxn ang="T12">
                <a:pos x="T4" y="T5"/>
              </a:cxn>
              <a:cxn ang="T13">
                <a:pos x="T6" y="T7"/>
              </a:cxn>
              <a:cxn ang="T14">
                <a:pos x="T8" y="T9"/>
              </a:cxn>
            </a:cxnLst>
            <a:rect l="T15" t="T16" r="T17" b="T18"/>
            <a:pathLst>
              <a:path w="57" h="59">
                <a:moveTo>
                  <a:pt x="28" y="0"/>
                </a:moveTo>
                <a:lnTo>
                  <a:pt x="57" y="29"/>
                </a:lnTo>
                <a:lnTo>
                  <a:pt x="28" y="59"/>
                </a:lnTo>
                <a:lnTo>
                  <a:pt x="0" y="29"/>
                </a:lnTo>
                <a:lnTo>
                  <a:pt x="28" y="0"/>
                </a:lnTo>
                <a:close/>
              </a:path>
            </a:pathLst>
          </a:custGeom>
          <a:solidFill>
            <a:srgbClr val="00FFFF"/>
          </a:solidFill>
          <a:ln w="6350">
            <a:solidFill>
              <a:srgbClr val="000080"/>
            </a:solidFill>
            <a:round/>
            <a:headEnd/>
            <a:tailEnd/>
          </a:ln>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eaLnBrk="1" hangingPunct="1"/>
            <a:endParaRPr lang="en-US" altLang="en-US"/>
          </a:p>
        </p:txBody>
      </p:sp>
      <p:sp>
        <p:nvSpPr>
          <p:cNvPr id="157" name="Freeform 157"/>
          <p:cNvSpPr>
            <a:spLocks/>
          </p:cNvSpPr>
          <p:nvPr/>
        </p:nvSpPr>
        <p:spPr bwMode="auto">
          <a:xfrm>
            <a:off x="1225550" y="2984500"/>
            <a:ext cx="90488" cy="95250"/>
          </a:xfrm>
          <a:custGeom>
            <a:avLst/>
            <a:gdLst>
              <a:gd name="T0" fmla="*/ 28 w 57"/>
              <a:gd name="T1" fmla="*/ 0 h 60"/>
              <a:gd name="T2" fmla="*/ 57 w 57"/>
              <a:gd name="T3" fmla="*/ 30 h 60"/>
              <a:gd name="T4" fmla="*/ 28 w 57"/>
              <a:gd name="T5" fmla="*/ 60 h 60"/>
              <a:gd name="T6" fmla="*/ 0 w 57"/>
              <a:gd name="T7" fmla="*/ 30 h 60"/>
              <a:gd name="T8" fmla="*/ 28 w 57"/>
              <a:gd name="T9" fmla="*/ 0 h 60"/>
              <a:gd name="T10" fmla="*/ 0 60000 65536"/>
              <a:gd name="T11" fmla="*/ 0 60000 65536"/>
              <a:gd name="T12" fmla="*/ 0 60000 65536"/>
              <a:gd name="T13" fmla="*/ 0 60000 65536"/>
              <a:gd name="T14" fmla="*/ 0 60000 65536"/>
              <a:gd name="T15" fmla="*/ 0 w 57"/>
              <a:gd name="T16" fmla="*/ 0 h 60"/>
              <a:gd name="T17" fmla="*/ 57 w 57"/>
              <a:gd name="T18" fmla="*/ 60 h 60"/>
            </a:gdLst>
            <a:ahLst/>
            <a:cxnLst>
              <a:cxn ang="T10">
                <a:pos x="T0" y="T1"/>
              </a:cxn>
              <a:cxn ang="T11">
                <a:pos x="T2" y="T3"/>
              </a:cxn>
              <a:cxn ang="T12">
                <a:pos x="T4" y="T5"/>
              </a:cxn>
              <a:cxn ang="T13">
                <a:pos x="T6" y="T7"/>
              </a:cxn>
              <a:cxn ang="T14">
                <a:pos x="T8" y="T9"/>
              </a:cxn>
            </a:cxnLst>
            <a:rect l="T15" t="T16" r="T17" b="T18"/>
            <a:pathLst>
              <a:path w="57" h="60">
                <a:moveTo>
                  <a:pt x="28" y="0"/>
                </a:moveTo>
                <a:lnTo>
                  <a:pt x="57" y="30"/>
                </a:lnTo>
                <a:lnTo>
                  <a:pt x="28" y="60"/>
                </a:lnTo>
                <a:lnTo>
                  <a:pt x="0" y="30"/>
                </a:lnTo>
                <a:lnTo>
                  <a:pt x="28" y="0"/>
                </a:lnTo>
                <a:close/>
              </a:path>
            </a:pathLst>
          </a:custGeom>
          <a:solidFill>
            <a:srgbClr val="000080"/>
          </a:solidFill>
          <a:ln w="6350">
            <a:solidFill>
              <a:srgbClr val="000080"/>
            </a:solidFill>
            <a:round/>
            <a:headEnd/>
            <a:tailEnd/>
          </a:ln>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eaLnBrk="1" hangingPunct="1"/>
            <a:endParaRPr lang="en-US" altLang="en-US"/>
          </a:p>
        </p:txBody>
      </p:sp>
      <p:sp>
        <p:nvSpPr>
          <p:cNvPr id="158" name="Rectangle 158"/>
          <p:cNvSpPr>
            <a:spLocks noChangeArrowheads="1"/>
          </p:cNvSpPr>
          <p:nvPr/>
        </p:nvSpPr>
        <p:spPr bwMode="auto">
          <a:xfrm>
            <a:off x="223838" y="3784600"/>
            <a:ext cx="69850" cy="10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algn="l" eaLnBrk="1" hangingPunct="1"/>
            <a:r>
              <a:rPr lang="ko-KR" altLang="en-US" sz="600">
                <a:solidFill>
                  <a:srgbClr val="000000"/>
                </a:solidFill>
                <a:latin typeface="Arial" pitchFamily="34" charset="0"/>
                <a:ea typeface="굴림" pitchFamily="34" charset="-127"/>
              </a:rPr>
              <a:t>0</a:t>
            </a:r>
            <a:endParaRPr lang="ko-KR" altLang="en-US">
              <a:ea typeface="굴림" pitchFamily="34" charset="-127"/>
            </a:endParaRPr>
          </a:p>
        </p:txBody>
      </p:sp>
      <p:sp>
        <p:nvSpPr>
          <p:cNvPr id="159" name="Rectangle 159"/>
          <p:cNvSpPr>
            <a:spLocks noChangeArrowheads="1"/>
          </p:cNvSpPr>
          <p:nvPr/>
        </p:nvSpPr>
        <p:spPr bwMode="auto">
          <a:xfrm>
            <a:off x="223838" y="3624263"/>
            <a:ext cx="69850" cy="10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algn="l" eaLnBrk="1" hangingPunct="1"/>
            <a:r>
              <a:rPr lang="ko-KR" altLang="en-US" sz="600">
                <a:solidFill>
                  <a:srgbClr val="000000"/>
                </a:solidFill>
                <a:latin typeface="Arial" pitchFamily="34" charset="0"/>
                <a:ea typeface="굴림" pitchFamily="34" charset="-127"/>
              </a:rPr>
              <a:t>1</a:t>
            </a:r>
            <a:endParaRPr lang="ko-KR" altLang="en-US">
              <a:ea typeface="굴림" pitchFamily="34" charset="-127"/>
            </a:endParaRPr>
          </a:p>
        </p:txBody>
      </p:sp>
      <p:sp>
        <p:nvSpPr>
          <p:cNvPr id="160" name="Rectangle 160"/>
          <p:cNvSpPr>
            <a:spLocks noChangeArrowheads="1"/>
          </p:cNvSpPr>
          <p:nvPr/>
        </p:nvSpPr>
        <p:spPr bwMode="auto">
          <a:xfrm>
            <a:off x="223838" y="3462338"/>
            <a:ext cx="69850" cy="10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algn="l" eaLnBrk="1" hangingPunct="1"/>
            <a:r>
              <a:rPr lang="ko-KR" altLang="en-US" sz="600">
                <a:solidFill>
                  <a:srgbClr val="000000"/>
                </a:solidFill>
                <a:latin typeface="Arial" pitchFamily="34" charset="0"/>
                <a:ea typeface="굴림" pitchFamily="34" charset="-127"/>
              </a:rPr>
              <a:t>2</a:t>
            </a:r>
            <a:endParaRPr lang="ko-KR" altLang="en-US">
              <a:ea typeface="굴림" pitchFamily="34" charset="-127"/>
            </a:endParaRPr>
          </a:p>
        </p:txBody>
      </p:sp>
      <p:sp>
        <p:nvSpPr>
          <p:cNvPr id="161" name="Rectangle 161"/>
          <p:cNvSpPr>
            <a:spLocks noChangeArrowheads="1"/>
          </p:cNvSpPr>
          <p:nvPr/>
        </p:nvSpPr>
        <p:spPr bwMode="auto">
          <a:xfrm>
            <a:off x="223838" y="3302000"/>
            <a:ext cx="69850" cy="10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algn="l" eaLnBrk="1" hangingPunct="1"/>
            <a:r>
              <a:rPr lang="ko-KR" altLang="en-US" sz="600">
                <a:solidFill>
                  <a:srgbClr val="000000"/>
                </a:solidFill>
                <a:latin typeface="Arial" pitchFamily="34" charset="0"/>
                <a:ea typeface="굴림" pitchFamily="34" charset="-127"/>
              </a:rPr>
              <a:t>3</a:t>
            </a:r>
            <a:endParaRPr lang="ko-KR" altLang="en-US">
              <a:ea typeface="굴림" pitchFamily="34" charset="-127"/>
            </a:endParaRPr>
          </a:p>
        </p:txBody>
      </p:sp>
      <p:sp>
        <p:nvSpPr>
          <p:cNvPr id="162" name="Rectangle 162"/>
          <p:cNvSpPr>
            <a:spLocks noChangeArrowheads="1"/>
          </p:cNvSpPr>
          <p:nvPr/>
        </p:nvSpPr>
        <p:spPr bwMode="auto">
          <a:xfrm>
            <a:off x="223838" y="3140075"/>
            <a:ext cx="69850" cy="10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algn="l" eaLnBrk="1" hangingPunct="1"/>
            <a:r>
              <a:rPr lang="ko-KR" altLang="en-US" sz="600">
                <a:solidFill>
                  <a:srgbClr val="000000"/>
                </a:solidFill>
                <a:latin typeface="Arial" pitchFamily="34" charset="0"/>
                <a:ea typeface="굴림" pitchFamily="34" charset="-127"/>
              </a:rPr>
              <a:t>4</a:t>
            </a:r>
            <a:endParaRPr lang="ko-KR" altLang="en-US">
              <a:ea typeface="굴림" pitchFamily="34" charset="-127"/>
            </a:endParaRPr>
          </a:p>
        </p:txBody>
      </p:sp>
      <p:sp>
        <p:nvSpPr>
          <p:cNvPr id="163" name="Rectangle 163"/>
          <p:cNvSpPr>
            <a:spLocks noChangeArrowheads="1"/>
          </p:cNvSpPr>
          <p:nvPr/>
        </p:nvSpPr>
        <p:spPr bwMode="auto">
          <a:xfrm>
            <a:off x="223838" y="2978150"/>
            <a:ext cx="69850" cy="10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algn="l" eaLnBrk="1" hangingPunct="1"/>
            <a:r>
              <a:rPr lang="ko-KR" altLang="en-US" sz="600">
                <a:solidFill>
                  <a:srgbClr val="000000"/>
                </a:solidFill>
                <a:latin typeface="Arial" pitchFamily="34" charset="0"/>
                <a:ea typeface="굴림" pitchFamily="34" charset="-127"/>
              </a:rPr>
              <a:t>5</a:t>
            </a:r>
            <a:endParaRPr lang="ko-KR" altLang="en-US">
              <a:ea typeface="굴림" pitchFamily="34" charset="-127"/>
            </a:endParaRPr>
          </a:p>
        </p:txBody>
      </p:sp>
      <p:sp>
        <p:nvSpPr>
          <p:cNvPr id="164" name="Rectangle 164"/>
          <p:cNvSpPr>
            <a:spLocks noChangeArrowheads="1"/>
          </p:cNvSpPr>
          <p:nvPr/>
        </p:nvSpPr>
        <p:spPr bwMode="auto">
          <a:xfrm>
            <a:off x="223838" y="2824163"/>
            <a:ext cx="69850" cy="10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algn="l" eaLnBrk="1" hangingPunct="1"/>
            <a:r>
              <a:rPr lang="ko-KR" altLang="en-US" sz="600">
                <a:solidFill>
                  <a:srgbClr val="000000"/>
                </a:solidFill>
                <a:latin typeface="Arial" pitchFamily="34" charset="0"/>
                <a:ea typeface="굴림" pitchFamily="34" charset="-127"/>
              </a:rPr>
              <a:t>6</a:t>
            </a:r>
            <a:endParaRPr lang="ko-KR" altLang="en-US">
              <a:ea typeface="굴림" pitchFamily="34" charset="-127"/>
            </a:endParaRPr>
          </a:p>
        </p:txBody>
      </p:sp>
      <p:sp>
        <p:nvSpPr>
          <p:cNvPr id="165" name="Rectangle 165"/>
          <p:cNvSpPr>
            <a:spLocks noChangeArrowheads="1"/>
          </p:cNvSpPr>
          <p:nvPr/>
        </p:nvSpPr>
        <p:spPr bwMode="auto">
          <a:xfrm>
            <a:off x="223838" y="2662238"/>
            <a:ext cx="69850" cy="10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algn="l" eaLnBrk="1" hangingPunct="1"/>
            <a:r>
              <a:rPr lang="ko-KR" altLang="en-US" sz="600">
                <a:solidFill>
                  <a:srgbClr val="000000"/>
                </a:solidFill>
                <a:latin typeface="Arial" pitchFamily="34" charset="0"/>
                <a:ea typeface="굴림" pitchFamily="34" charset="-127"/>
              </a:rPr>
              <a:t>7</a:t>
            </a:r>
            <a:endParaRPr lang="ko-KR" altLang="en-US">
              <a:ea typeface="굴림" pitchFamily="34" charset="-127"/>
            </a:endParaRPr>
          </a:p>
        </p:txBody>
      </p:sp>
      <p:sp>
        <p:nvSpPr>
          <p:cNvPr id="166" name="Rectangle 166"/>
          <p:cNvSpPr>
            <a:spLocks noChangeArrowheads="1"/>
          </p:cNvSpPr>
          <p:nvPr/>
        </p:nvSpPr>
        <p:spPr bwMode="auto">
          <a:xfrm>
            <a:off x="223838" y="2501900"/>
            <a:ext cx="69850" cy="10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algn="l" eaLnBrk="1" hangingPunct="1"/>
            <a:r>
              <a:rPr lang="ko-KR" altLang="en-US" sz="600">
                <a:solidFill>
                  <a:srgbClr val="000000"/>
                </a:solidFill>
                <a:latin typeface="Arial" pitchFamily="34" charset="0"/>
                <a:ea typeface="굴림" pitchFamily="34" charset="-127"/>
              </a:rPr>
              <a:t>8</a:t>
            </a:r>
            <a:endParaRPr lang="ko-KR" altLang="en-US">
              <a:ea typeface="굴림" pitchFamily="34" charset="-127"/>
            </a:endParaRPr>
          </a:p>
        </p:txBody>
      </p:sp>
      <p:sp>
        <p:nvSpPr>
          <p:cNvPr id="167" name="Rectangle 167"/>
          <p:cNvSpPr>
            <a:spLocks noChangeArrowheads="1"/>
          </p:cNvSpPr>
          <p:nvPr/>
        </p:nvSpPr>
        <p:spPr bwMode="auto">
          <a:xfrm>
            <a:off x="223838" y="2339975"/>
            <a:ext cx="69850" cy="10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algn="l" eaLnBrk="1" hangingPunct="1"/>
            <a:r>
              <a:rPr lang="ko-KR" altLang="en-US" sz="600">
                <a:solidFill>
                  <a:srgbClr val="000000"/>
                </a:solidFill>
                <a:latin typeface="Arial" pitchFamily="34" charset="0"/>
                <a:ea typeface="굴림" pitchFamily="34" charset="-127"/>
              </a:rPr>
              <a:t>9</a:t>
            </a:r>
            <a:endParaRPr lang="ko-KR" altLang="en-US">
              <a:ea typeface="굴림" pitchFamily="34" charset="-127"/>
            </a:endParaRPr>
          </a:p>
        </p:txBody>
      </p:sp>
      <p:sp>
        <p:nvSpPr>
          <p:cNvPr id="168" name="Rectangle 168"/>
          <p:cNvSpPr>
            <a:spLocks noChangeArrowheads="1"/>
          </p:cNvSpPr>
          <p:nvPr/>
        </p:nvSpPr>
        <p:spPr bwMode="auto">
          <a:xfrm>
            <a:off x="185738" y="2178050"/>
            <a:ext cx="115887" cy="10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algn="l" eaLnBrk="1" hangingPunct="1"/>
            <a:r>
              <a:rPr lang="ko-KR" altLang="en-US" sz="600">
                <a:solidFill>
                  <a:srgbClr val="000000"/>
                </a:solidFill>
                <a:latin typeface="Arial" pitchFamily="34" charset="0"/>
                <a:ea typeface="굴림" pitchFamily="34" charset="-127"/>
              </a:rPr>
              <a:t>10</a:t>
            </a:r>
            <a:endParaRPr lang="ko-KR" altLang="en-US">
              <a:ea typeface="굴림" pitchFamily="34" charset="-127"/>
            </a:endParaRPr>
          </a:p>
        </p:txBody>
      </p:sp>
      <p:sp>
        <p:nvSpPr>
          <p:cNvPr id="169" name="Rectangle 169"/>
          <p:cNvSpPr>
            <a:spLocks noChangeArrowheads="1"/>
          </p:cNvSpPr>
          <p:nvPr/>
        </p:nvSpPr>
        <p:spPr bwMode="auto">
          <a:xfrm>
            <a:off x="295275" y="3892550"/>
            <a:ext cx="69850" cy="10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algn="l" eaLnBrk="1" hangingPunct="1"/>
            <a:r>
              <a:rPr lang="ko-KR" altLang="en-US" sz="600">
                <a:solidFill>
                  <a:srgbClr val="000000"/>
                </a:solidFill>
                <a:latin typeface="Arial" pitchFamily="34" charset="0"/>
                <a:ea typeface="굴림" pitchFamily="34" charset="-127"/>
              </a:rPr>
              <a:t>0</a:t>
            </a:r>
            <a:endParaRPr lang="ko-KR" altLang="en-US">
              <a:ea typeface="굴림" pitchFamily="34" charset="-127"/>
            </a:endParaRPr>
          </a:p>
        </p:txBody>
      </p:sp>
      <p:sp>
        <p:nvSpPr>
          <p:cNvPr id="170" name="Rectangle 170"/>
          <p:cNvSpPr>
            <a:spLocks noChangeArrowheads="1"/>
          </p:cNvSpPr>
          <p:nvPr/>
        </p:nvSpPr>
        <p:spPr bwMode="auto">
          <a:xfrm>
            <a:off x="487363" y="3892550"/>
            <a:ext cx="69850" cy="10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algn="l" eaLnBrk="1" hangingPunct="1"/>
            <a:r>
              <a:rPr lang="ko-KR" altLang="en-US" sz="600">
                <a:solidFill>
                  <a:srgbClr val="000000"/>
                </a:solidFill>
                <a:latin typeface="Arial" pitchFamily="34" charset="0"/>
                <a:ea typeface="굴림" pitchFamily="34" charset="-127"/>
              </a:rPr>
              <a:t>1</a:t>
            </a:r>
            <a:endParaRPr lang="ko-KR" altLang="en-US">
              <a:ea typeface="굴림" pitchFamily="34" charset="-127"/>
            </a:endParaRPr>
          </a:p>
        </p:txBody>
      </p:sp>
      <p:sp>
        <p:nvSpPr>
          <p:cNvPr id="171" name="Rectangle 171"/>
          <p:cNvSpPr>
            <a:spLocks noChangeArrowheads="1"/>
          </p:cNvSpPr>
          <p:nvPr/>
        </p:nvSpPr>
        <p:spPr bwMode="auto">
          <a:xfrm>
            <a:off x="673100" y="3892550"/>
            <a:ext cx="69850" cy="10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algn="l" eaLnBrk="1" hangingPunct="1"/>
            <a:r>
              <a:rPr lang="ko-KR" altLang="en-US" sz="600">
                <a:solidFill>
                  <a:srgbClr val="000000"/>
                </a:solidFill>
                <a:latin typeface="Arial" pitchFamily="34" charset="0"/>
                <a:ea typeface="굴림" pitchFamily="34" charset="-127"/>
              </a:rPr>
              <a:t>2</a:t>
            </a:r>
            <a:endParaRPr lang="ko-KR" altLang="en-US">
              <a:ea typeface="굴림" pitchFamily="34" charset="-127"/>
            </a:endParaRPr>
          </a:p>
        </p:txBody>
      </p:sp>
      <p:sp>
        <p:nvSpPr>
          <p:cNvPr id="172" name="Rectangle 172"/>
          <p:cNvSpPr>
            <a:spLocks noChangeArrowheads="1"/>
          </p:cNvSpPr>
          <p:nvPr/>
        </p:nvSpPr>
        <p:spPr bwMode="auto">
          <a:xfrm>
            <a:off x="866775" y="3892550"/>
            <a:ext cx="69850" cy="10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algn="l" eaLnBrk="1" hangingPunct="1"/>
            <a:r>
              <a:rPr lang="ko-KR" altLang="en-US" sz="600">
                <a:solidFill>
                  <a:srgbClr val="000000"/>
                </a:solidFill>
                <a:latin typeface="Arial" pitchFamily="34" charset="0"/>
                <a:ea typeface="굴림" pitchFamily="34" charset="-127"/>
              </a:rPr>
              <a:t>3</a:t>
            </a:r>
            <a:endParaRPr lang="ko-KR" altLang="en-US">
              <a:ea typeface="굴림" pitchFamily="34" charset="-127"/>
            </a:endParaRPr>
          </a:p>
        </p:txBody>
      </p:sp>
      <p:sp>
        <p:nvSpPr>
          <p:cNvPr id="173" name="Rectangle 173"/>
          <p:cNvSpPr>
            <a:spLocks noChangeArrowheads="1"/>
          </p:cNvSpPr>
          <p:nvPr/>
        </p:nvSpPr>
        <p:spPr bwMode="auto">
          <a:xfrm>
            <a:off x="1058863" y="3892550"/>
            <a:ext cx="69850" cy="10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algn="l" eaLnBrk="1" hangingPunct="1"/>
            <a:r>
              <a:rPr lang="ko-KR" altLang="en-US" sz="600">
                <a:solidFill>
                  <a:srgbClr val="000000"/>
                </a:solidFill>
                <a:latin typeface="Arial" pitchFamily="34" charset="0"/>
                <a:ea typeface="굴림" pitchFamily="34" charset="-127"/>
              </a:rPr>
              <a:t>4</a:t>
            </a:r>
            <a:endParaRPr lang="ko-KR" altLang="en-US">
              <a:ea typeface="굴림" pitchFamily="34" charset="-127"/>
            </a:endParaRPr>
          </a:p>
        </p:txBody>
      </p:sp>
      <p:sp>
        <p:nvSpPr>
          <p:cNvPr id="174" name="Rectangle 174"/>
          <p:cNvSpPr>
            <a:spLocks noChangeArrowheads="1"/>
          </p:cNvSpPr>
          <p:nvPr/>
        </p:nvSpPr>
        <p:spPr bwMode="auto">
          <a:xfrm>
            <a:off x="1250950" y="3892550"/>
            <a:ext cx="69850" cy="10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algn="l" eaLnBrk="1" hangingPunct="1"/>
            <a:r>
              <a:rPr lang="ko-KR" altLang="en-US" sz="600">
                <a:solidFill>
                  <a:srgbClr val="000000"/>
                </a:solidFill>
                <a:latin typeface="Arial" pitchFamily="34" charset="0"/>
                <a:ea typeface="굴림" pitchFamily="34" charset="-127"/>
              </a:rPr>
              <a:t>5</a:t>
            </a:r>
            <a:endParaRPr lang="ko-KR" altLang="en-US">
              <a:ea typeface="굴림" pitchFamily="34" charset="-127"/>
            </a:endParaRPr>
          </a:p>
        </p:txBody>
      </p:sp>
      <p:sp>
        <p:nvSpPr>
          <p:cNvPr id="175" name="Rectangle 175"/>
          <p:cNvSpPr>
            <a:spLocks noChangeArrowheads="1"/>
          </p:cNvSpPr>
          <p:nvPr/>
        </p:nvSpPr>
        <p:spPr bwMode="auto">
          <a:xfrm>
            <a:off x="1438275" y="3892550"/>
            <a:ext cx="69850" cy="10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algn="l" eaLnBrk="1" hangingPunct="1"/>
            <a:r>
              <a:rPr lang="ko-KR" altLang="en-US" sz="600">
                <a:solidFill>
                  <a:srgbClr val="000000"/>
                </a:solidFill>
                <a:latin typeface="Arial" pitchFamily="34" charset="0"/>
                <a:ea typeface="굴림" pitchFamily="34" charset="-127"/>
              </a:rPr>
              <a:t>6</a:t>
            </a:r>
            <a:endParaRPr lang="ko-KR" altLang="en-US">
              <a:ea typeface="굴림" pitchFamily="34" charset="-127"/>
            </a:endParaRPr>
          </a:p>
        </p:txBody>
      </p:sp>
      <p:sp>
        <p:nvSpPr>
          <p:cNvPr id="176" name="Rectangle 176"/>
          <p:cNvSpPr>
            <a:spLocks noChangeArrowheads="1"/>
          </p:cNvSpPr>
          <p:nvPr/>
        </p:nvSpPr>
        <p:spPr bwMode="auto">
          <a:xfrm>
            <a:off x="1630363" y="3892550"/>
            <a:ext cx="69850" cy="10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algn="l" eaLnBrk="1" hangingPunct="1"/>
            <a:r>
              <a:rPr lang="ko-KR" altLang="en-US" sz="600">
                <a:solidFill>
                  <a:srgbClr val="000000"/>
                </a:solidFill>
                <a:latin typeface="Arial" pitchFamily="34" charset="0"/>
                <a:ea typeface="굴림" pitchFamily="34" charset="-127"/>
              </a:rPr>
              <a:t>7</a:t>
            </a:r>
            <a:endParaRPr lang="ko-KR" altLang="en-US">
              <a:ea typeface="굴림" pitchFamily="34" charset="-127"/>
            </a:endParaRPr>
          </a:p>
        </p:txBody>
      </p:sp>
      <p:sp>
        <p:nvSpPr>
          <p:cNvPr id="177" name="Rectangle 177"/>
          <p:cNvSpPr>
            <a:spLocks noChangeArrowheads="1"/>
          </p:cNvSpPr>
          <p:nvPr/>
        </p:nvSpPr>
        <p:spPr bwMode="auto">
          <a:xfrm>
            <a:off x="1822450" y="3892550"/>
            <a:ext cx="69850" cy="10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algn="l" eaLnBrk="1" hangingPunct="1"/>
            <a:r>
              <a:rPr lang="ko-KR" altLang="en-US" sz="600">
                <a:solidFill>
                  <a:srgbClr val="000000"/>
                </a:solidFill>
                <a:latin typeface="Arial" pitchFamily="34" charset="0"/>
                <a:ea typeface="굴림" pitchFamily="34" charset="-127"/>
              </a:rPr>
              <a:t>8</a:t>
            </a:r>
            <a:endParaRPr lang="ko-KR" altLang="en-US">
              <a:ea typeface="굴림" pitchFamily="34" charset="-127"/>
            </a:endParaRPr>
          </a:p>
        </p:txBody>
      </p:sp>
      <p:sp>
        <p:nvSpPr>
          <p:cNvPr id="178" name="Rectangle 178"/>
          <p:cNvSpPr>
            <a:spLocks noChangeArrowheads="1"/>
          </p:cNvSpPr>
          <p:nvPr/>
        </p:nvSpPr>
        <p:spPr bwMode="auto">
          <a:xfrm>
            <a:off x="2009775" y="3892550"/>
            <a:ext cx="69850" cy="10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algn="l" eaLnBrk="1" hangingPunct="1"/>
            <a:r>
              <a:rPr lang="ko-KR" altLang="en-US" sz="600">
                <a:solidFill>
                  <a:srgbClr val="000000"/>
                </a:solidFill>
                <a:latin typeface="Arial" pitchFamily="34" charset="0"/>
                <a:ea typeface="굴림" pitchFamily="34" charset="-127"/>
              </a:rPr>
              <a:t>9</a:t>
            </a:r>
            <a:endParaRPr lang="ko-KR" altLang="en-US">
              <a:ea typeface="굴림" pitchFamily="34" charset="-127"/>
            </a:endParaRPr>
          </a:p>
        </p:txBody>
      </p:sp>
      <p:sp>
        <p:nvSpPr>
          <p:cNvPr id="179" name="Rectangle 179"/>
          <p:cNvSpPr>
            <a:spLocks noChangeArrowheads="1"/>
          </p:cNvSpPr>
          <p:nvPr/>
        </p:nvSpPr>
        <p:spPr bwMode="auto">
          <a:xfrm>
            <a:off x="2182813" y="3892550"/>
            <a:ext cx="115887" cy="10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algn="l" eaLnBrk="1" hangingPunct="1"/>
            <a:r>
              <a:rPr lang="ko-KR" altLang="en-US" sz="600">
                <a:solidFill>
                  <a:srgbClr val="000000"/>
                </a:solidFill>
                <a:latin typeface="Arial" pitchFamily="34" charset="0"/>
                <a:ea typeface="굴림" pitchFamily="34" charset="-127"/>
              </a:rPr>
              <a:t>10</a:t>
            </a:r>
            <a:endParaRPr lang="ko-KR" altLang="en-US">
              <a:ea typeface="굴림" pitchFamily="34" charset="-127"/>
            </a:endParaRPr>
          </a:p>
        </p:txBody>
      </p:sp>
      <p:sp>
        <p:nvSpPr>
          <p:cNvPr id="180" name="Rectangle 180"/>
          <p:cNvSpPr>
            <a:spLocks noChangeArrowheads="1"/>
          </p:cNvSpPr>
          <p:nvPr/>
        </p:nvSpPr>
        <p:spPr bwMode="auto">
          <a:xfrm>
            <a:off x="101600" y="2084388"/>
            <a:ext cx="2222500" cy="1990725"/>
          </a:xfrm>
          <a:prstGeom prst="rect">
            <a:avLst/>
          </a:prstGeom>
          <a:noFill/>
          <a:ln w="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eaLnBrk="1" hangingPunct="1"/>
            <a:endParaRPr lang="en-US" altLang="en-US"/>
          </a:p>
        </p:txBody>
      </p:sp>
      <p:sp>
        <p:nvSpPr>
          <p:cNvPr id="181" name="Text Box 181"/>
          <p:cNvSpPr txBox="1">
            <a:spLocks noChangeArrowheads="1"/>
          </p:cNvSpPr>
          <p:nvPr/>
        </p:nvSpPr>
        <p:spPr bwMode="auto">
          <a:xfrm>
            <a:off x="228600" y="4572000"/>
            <a:ext cx="1905000" cy="1049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algn="l" eaLnBrk="1" hangingPunct="1">
              <a:spcBef>
                <a:spcPct val="50000"/>
              </a:spcBef>
            </a:pPr>
            <a:r>
              <a:rPr lang="en-US" altLang="ko-KR" sz="1400">
                <a:ea typeface="굴림" pitchFamily="34" charset="-127"/>
              </a:rPr>
              <a:t>K=2</a:t>
            </a:r>
          </a:p>
          <a:p>
            <a:pPr algn="l" eaLnBrk="1" hangingPunct="1">
              <a:spcBef>
                <a:spcPct val="50000"/>
              </a:spcBef>
            </a:pPr>
            <a:r>
              <a:rPr lang="en-US" altLang="ko-KR" sz="1400">
                <a:ea typeface="굴림" pitchFamily="34" charset="-127"/>
              </a:rPr>
              <a:t>Arbitrarily choose K object as initial cluster center</a:t>
            </a:r>
          </a:p>
        </p:txBody>
      </p:sp>
      <p:sp>
        <p:nvSpPr>
          <p:cNvPr id="182" name="Line 182"/>
          <p:cNvSpPr>
            <a:spLocks noChangeShapeType="1"/>
          </p:cNvSpPr>
          <p:nvPr/>
        </p:nvSpPr>
        <p:spPr bwMode="auto">
          <a:xfrm flipV="1">
            <a:off x="1066800" y="4267200"/>
            <a:ext cx="0" cy="5334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83" name="Line 183"/>
          <p:cNvSpPr>
            <a:spLocks noChangeShapeType="1"/>
          </p:cNvSpPr>
          <p:nvPr/>
        </p:nvSpPr>
        <p:spPr bwMode="auto">
          <a:xfrm>
            <a:off x="2438400" y="2895600"/>
            <a:ext cx="685800"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84" name="Text Box 184"/>
          <p:cNvSpPr txBox="1">
            <a:spLocks noChangeArrowheads="1"/>
          </p:cNvSpPr>
          <p:nvPr/>
        </p:nvSpPr>
        <p:spPr bwMode="auto">
          <a:xfrm>
            <a:off x="2362200" y="3124200"/>
            <a:ext cx="838200" cy="136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algn="l" eaLnBrk="1" hangingPunct="1">
              <a:spcBef>
                <a:spcPct val="50000"/>
              </a:spcBef>
            </a:pPr>
            <a:r>
              <a:rPr lang="en-US" altLang="ko-KR" sz="1400">
                <a:ea typeface="굴림" pitchFamily="34" charset="-127"/>
              </a:rPr>
              <a:t>Assign each objects to most similar center</a:t>
            </a:r>
          </a:p>
        </p:txBody>
      </p:sp>
      <p:sp>
        <p:nvSpPr>
          <p:cNvPr id="185" name="Text Box 185"/>
          <p:cNvSpPr txBox="1">
            <a:spLocks noChangeArrowheads="1"/>
          </p:cNvSpPr>
          <p:nvPr/>
        </p:nvSpPr>
        <p:spPr bwMode="auto">
          <a:xfrm>
            <a:off x="5638800" y="3048000"/>
            <a:ext cx="838200"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algn="l" eaLnBrk="1" hangingPunct="1">
              <a:spcBef>
                <a:spcPct val="50000"/>
              </a:spcBef>
            </a:pPr>
            <a:r>
              <a:rPr lang="en-US" altLang="ko-KR" sz="1400">
                <a:ea typeface="굴림" pitchFamily="34" charset="-127"/>
              </a:rPr>
              <a:t>Update the cluster means</a:t>
            </a:r>
          </a:p>
        </p:txBody>
      </p:sp>
      <p:sp>
        <p:nvSpPr>
          <p:cNvPr id="186" name="Freeform 186"/>
          <p:cNvSpPr>
            <a:spLocks/>
          </p:cNvSpPr>
          <p:nvPr/>
        </p:nvSpPr>
        <p:spPr bwMode="auto">
          <a:xfrm>
            <a:off x="838200" y="3136900"/>
            <a:ext cx="88900" cy="95250"/>
          </a:xfrm>
          <a:custGeom>
            <a:avLst/>
            <a:gdLst>
              <a:gd name="T0" fmla="*/ 28 w 56"/>
              <a:gd name="T1" fmla="*/ 0 h 60"/>
              <a:gd name="T2" fmla="*/ 56 w 56"/>
              <a:gd name="T3" fmla="*/ 30 h 60"/>
              <a:gd name="T4" fmla="*/ 28 w 56"/>
              <a:gd name="T5" fmla="*/ 60 h 60"/>
              <a:gd name="T6" fmla="*/ 0 w 56"/>
              <a:gd name="T7" fmla="*/ 30 h 60"/>
              <a:gd name="T8" fmla="*/ 28 w 56"/>
              <a:gd name="T9" fmla="*/ 0 h 60"/>
              <a:gd name="T10" fmla="*/ 0 60000 65536"/>
              <a:gd name="T11" fmla="*/ 0 60000 65536"/>
              <a:gd name="T12" fmla="*/ 0 60000 65536"/>
              <a:gd name="T13" fmla="*/ 0 60000 65536"/>
              <a:gd name="T14" fmla="*/ 0 60000 65536"/>
              <a:gd name="T15" fmla="*/ 0 w 56"/>
              <a:gd name="T16" fmla="*/ 0 h 60"/>
              <a:gd name="T17" fmla="*/ 56 w 56"/>
              <a:gd name="T18" fmla="*/ 60 h 60"/>
            </a:gdLst>
            <a:ahLst/>
            <a:cxnLst>
              <a:cxn ang="T10">
                <a:pos x="T0" y="T1"/>
              </a:cxn>
              <a:cxn ang="T11">
                <a:pos x="T2" y="T3"/>
              </a:cxn>
              <a:cxn ang="T12">
                <a:pos x="T4" y="T5"/>
              </a:cxn>
              <a:cxn ang="T13">
                <a:pos x="T6" y="T7"/>
              </a:cxn>
              <a:cxn ang="T14">
                <a:pos x="T8" y="T9"/>
              </a:cxn>
            </a:cxnLst>
            <a:rect l="T15" t="T16" r="T17" b="T18"/>
            <a:pathLst>
              <a:path w="56" h="60">
                <a:moveTo>
                  <a:pt x="28" y="0"/>
                </a:moveTo>
                <a:lnTo>
                  <a:pt x="56" y="30"/>
                </a:lnTo>
                <a:lnTo>
                  <a:pt x="28" y="60"/>
                </a:lnTo>
                <a:lnTo>
                  <a:pt x="0" y="30"/>
                </a:lnTo>
                <a:lnTo>
                  <a:pt x="28" y="0"/>
                </a:lnTo>
                <a:close/>
              </a:path>
            </a:pathLst>
          </a:custGeom>
          <a:solidFill>
            <a:srgbClr val="00FFFF"/>
          </a:solidFill>
          <a:ln w="6350">
            <a:solidFill>
              <a:srgbClr val="000080"/>
            </a:solidFill>
            <a:round/>
            <a:headEnd/>
            <a:tailEnd/>
          </a:ln>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eaLnBrk="1" hangingPunct="1"/>
            <a:endParaRPr lang="en-US" altLang="en-US"/>
          </a:p>
        </p:txBody>
      </p:sp>
      <p:sp>
        <p:nvSpPr>
          <p:cNvPr id="187" name="Freeform 187"/>
          <p:cNvSpPr>
            <a:spLocks/>
          </p:cNvSpPr>
          <p:nvPr/>
        </p:nvSpPr>
        <p:spPr bwMode="auto">
          <a:xfrm>
            <a:off x="1600200" y="2971800"/>
            <a:ext cx="88900" cy="93663"/>
          </a:xfrm>
          <a:custGeom>
            <a:avLst/>
            <a:gdLst>
              <a:gd name="T0" fmla="*/ 28 w 56"/>
              <a:gd name="T1" fmla="*/ 0 h 59"/>
              <a:gd name="T2" fmla="*/ 56 w 56"/>
              <a:gd name="T3" fmla="*/ 29 h 59"/>
              <a:gd name="T4" fmla="*/ 28 w 56"/>
              <a:gd name="T5" fmla="*/ 59 h 59"/>
              <a:gd name="T6" fmla="*/ 0 w 56"/>
              <a:gd name="T7" fmla="*/ 29 h 59"/>
              <a:gd name="T8" fmla="*/ 28 w 56"/>
              <a:gd name="T9" fmla="*/ 0 h 59"/>
              <a:gd name="T10" fmla="*/ 0 60000 65536"/>
              <a:gd name="T11" fmla="*/ 0 60000 65536"/>
              <a:gd name="T12" fmla="*/ 0 60000 65536"/>
              <a:gd name="T13" fmla="*/ 0 60000 65536"/>
              <a:gd name="T14" fmla="*/ 0 60000 65536"/>
              <a:gd name="T15" fmla="*/ 0 w 56"/>
              <a:gd name="T16" fmla="*/ 0 h 59"/>
              <a:gd name="T17" fmla="*/ 56 w 56"/>
              <a:gd name="T18" fmla="*/ 59 h 59"/>
            </a:gdLst>
            <a:ahLst/>
            <a:cxnLst>
              <a:cxn ang="T10">
                <a:pos x="T0" y="T1"/>
              </a:cxn>
              <a:cxn ang="T11">
                <a:pos x="T2" y="T3"/>
              </a:cxn>
              <a:cxn ang="T12">
                <a:pos x="T4" y="T5"/>
              </a:cxn>
              <a:cxn ang="T13">
                <a:pos x="T6" y="T7"/>
              </a:cxn>
              <a:cxn ang="T14">
                <a:pos x="T8" y="T9"/>
              </a:cxn>
            </a:cxnLst>
            <a:rect l="T15" t="T16" r="T17" b="T18"/>
            <a:pathLst>
              <a:path w="56" h="59">
                <a:moveTo>
                  <a:pt x="28" y="0"/>
                </a:moveTo>
                <a:lnTo>
                  <a:pt x="56" y="29"/>
                </a:lnTo>
                <a:lnTo>
                  <a:pt x="28" y="59"/>
                </a:lnTo>
                <a:lnTo>
                  <a:pt x="0" y="29"/>
                </a:lnTo>
                <a:lnTo>
                  <a:pt x="28" y="0"/>
                </a:lnTo>
                <a:close/>
              </a:path>
            </a:pathLst>
          </a:custGeom>
          <a:solidFill>
            <a:srgbClr val="000080"/>
          </a:solidFill>
          <a:ln w="6350">
            <a:solidFill>
              <a:srgbClr val="000080"/>
            </a:solidFill>
            <a:round/>
            <a:headEnd/>
            <a:tailEnd/>
          </a:ln>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eaLnBrk="1" hangingPunct="1"/>
            <a:endParaRPr lang="en-US" altLang="en-US"/>
          </a:p>
        </p:txBody>
      </p:sp>
      <p:sp>
        <p:nvSpPr>
          <p:cNvPr id="188" name="Oval 188"/>
          <p:cNvSpPr>
            <a:spLocks noChangeArrowheads="1"/>
          </p:cNvSpPr>
          <p:nvPr/>
        </p:nvSpPr>
        <p:spPr bwMode="auto">
          <a:xfrm>
            <a:off x="623887" y="3084514"/>
            <a:ext cx="84138" cy="87312"/>
          </a:xfrm>
          <a:prstGeom prst="ellipse">
            <a:avLst/>
          </a:prstGeom>
          <a:solidFill>
            <a:srgbClr val="FF0000"/>
          </a:solidFill>
          <a:ln w="6350">
            <a:solidFill>
              <a:srgbClr val="FF0000"/>
            </a:solidFill>
            <a:round/>
            <a:headEnd/>
            <a:tailEnd/>
          </a:ln>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eaLnBrk="1" hangingPunct="1"/>
            <a:endParaRPr lang="en-US" altLang="en-US"/>
          </a:p>
        </p:txBody>
      </p:sp>
      <p:sp>
        <p:nvSpPr>
          <p:cNvPr id="189" name="Oval 189"/>
          <p:cNvSpPr>
            <a:spLocks noChangeArrowheads="1"/>
          </p:cNvSpPr>
          <p:nvPr/>
        </p:nvSpPr>
        <p:spPr bwMode="auto">
          <a:xfrm>
            <a:off x="1822450" y="3228182"/>
            <a:ext cx="84137" cy="87312"/>
          </a:xfrm>
          <a:prstGeom prst="ellipse">
            <a:avLst/>
          </a:prstGeom>
          <a:solidFill>
            <a:srgbClr val="FF0000"/>
          </a:solidFill>
          <a:ln w="6350">
            <a:solidFill>
              <a:srgbClr val="FF0000"/>
            </a:solidFill>
            <a:round/>
            <a:headEnd/>
            <a:tailEnd/>
          </a:ln>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eaLnBrk="1" hangingPunct="1"/>
            <a:endParaRPr lang="en-US" altLang="en-US"/>
          </a:p>
        </p:txBody>
      </p:sp>
      <p:sp>
        <p:nvSpPr>
          <p:cNvPr id="190" name="Text Box 190"/>
          <p:cNvSpPr txBox="1">
            <a:spLocks noChangeArrowheads="1"/>
          </p:cNvSpPr>
          <p:nvPr/>
        </p:nvSpPr>
        <p:spPr bwMode="auto">
          <a:xfrm>
            <a:off x="5638800" y="5334000"/>
            <a:ext cx="838200"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algn="l" eaLnBrk="1" hangingPunct="1">
              <a:spcBef>
                <a:spcPct val="50000"/>
              </a:spcBef>
            </a:pPr>
            <a:r>
              <a:rPr lang="en-US" altLang="ko-KR" sz="1400">
                <a:ea typeface="굴림" pitchFamily="34" charset="-127"/>
              </a:rPr>
              <a:t>Update the cluster means</a:t>
            </a:r>
          </a:p>
        </p:txBody>
      </p:sp>
      <p:sp>
        <p:nvSpPr>
          <p:cNvPr id="191" name="Text Box 191"/>
          <p:cNvSpPr txBox="1">
            <a:spLocks noChangeArrowheads="1"/>
          </p:cNvSpPr>
          <p:nvPr/>
        </p:nvSpPr>
        <p:spPr bwMode="auto">
          <a:xfrm>
            <a:off x="7848600" y="4114800"/>
            <a:ext cx="990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algn="l" eaLnBrk="1" hangingPunct="1">
              <a:spcBef>
                <a:spcPct val="50000"/>
              </a:spcBef>
            </a:pPr>
            <a:r>
              <a:rPr lang="en-US" altLang="ko-KR" sz="1400">
                <a:ea typeface="굴림" pitchFamily="34" charset="-127"/>
              </a:rPr>
              <a:t>reassign</a:t>
            </a:r>
          </a:p>
        </p:txBody>
      </p:sp>
      <p:sp>
        <p:nvSpPr>
          <p:cNvPr id="192" name="Line 192"/>
          <p:cNvSpPr>
            <a:spLocks noChangeShapeType="1"/>
          </p:cNvSpPr>
          <p:nvPr/>
        </p:nvSpPr>
        <p:spPr bwMode="auto">
          <a:xfrm flipV="1">
            <a:off x="4267200" y="4114800"/>
            <a:ext cx="0" cy="2286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93" name="Text Box 193"/>
          <p:cNvSpPr txBox="1">
            <a:spLocks noChangeArrowheads="1"/>
          </p:cNvSpPr>
          <p:nvPr/>
        </p:nvSpPr>
        <p:spPr bwMode="auto">
          <a:xfrm>
            <a:off x="4419600" y="4114800"/>
            <a:ext cx="990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algn="l" eaLnBrk="1" hangingPunct="1">
              <a:spcBef>
                <a:spcPct val="50000"/>
              </a:spcBef>
            </a:pPr>
            <a:r>
              <a:rPr lang="en-US" altLang="ko-KR" sz="1400">
                <a:ea typeface="굴림" pitchFamily="34" charset="-127"/>
              </a:rPr>
              <a:t>reassign</a:t>
            </a:r>
          </a:p>
        </p:txBody>
      </p:sp>
      <p:sp>
        <p:nvSpPr>
          <p:cNvPr id="194" name="Oval 193"/>
          <p:cNvSpPr>
            <a:spLocks noChangeArrowheads="1"/>
          </p:cNvSpPr>
          <p:nvPr/>
        </p:nvSpPr>
        <p:spPr bwMode="auto">
          <a:xfrm>
            <a:off x="3788569" y="3016252"/>
            <a:ext cx="84138" cy="87312"/>
          </a:xfrm>
          <a:prstGeom prst="ellipse">
            <a:avLst/>
          </a:prstGeom>
          <a:solidFill>
            <a:srgbClr val="FF0000"/>
          </a:solidFill>
          <a:ln w="6350">
            <a:solidFill>
              <a:srgbClr val="FF0000"/>
            </a:solidFill>
            <a:round/>
            <a:headEnd/>
            <a:tailEnd/>
          </a:ln>
        </p:spPr>
        <p:txBody>
          <a:bodyPr/>
          <a:lstStyle>
            <a:defPPr>
              <a:defRPr lang="en-US"/>
            </a:defPPr>
            <a:lvl1pPr algn="ctr" rtl="0" fontAlgn="base">
              <a:spcBef>
                <a:spcPct val="0"/>
              </a:spcBef>
              <a:spcAft>
                <a:spcPct val="0"/>
              </a:spcAft>
              <a:defRPr sz="2400" kern="1200">
                <a:solidFill>
                  <a:schemeClr val="tx1"/>
                </a:solidFill>
                <a:latin typeface="Tahoma" pitchFamily="34" charset="0"/>
                <a:ea typeface="+mn-ea"/>
                <a:cs typeface="+mn-cs"/>
              </a:defRPr>
            </a:lvl1pPr>
            <a:lvl2pPr marL="457200" algn="ctr" rtl="0" fontAlgn="base">
              <a:spcBef>
                <a:spcPct val="0"/>
              </a:spcBef>
              <a:spcAft>
                <a:spcPct val="0"/>
              </a:spcAft>
              <a:defRPr sz="2400" kern="1200">
                <a:solidFill>
                  <a:schemeClr val="tx1"/>
                </a:solidFill>
                <a:latin typeface="Tahoma" pitchFamily="34" charset="0"/>
                <a:ea typeface="+mn-ea"/>
                <a:cs typeface="+mn-cs"/>
              </a:defRPr>
            </a:lvl2pPr>
            <a:lvl3pPr marL="914400" algn="ctr" rtl="0" fontAlgn="base">
              <a:spcBef>
                <a:spcPct val="0"/>
              </a:spcBef>
              <a:spcAft>
                <a:spcPct val="0"/>
              </a:spcAft>
              <a:defRPr sz="2400" kern="1200">
                <a:solidFill>
                  <a:schemeClr val="tx1"/>
                </a:solidFill>
                <a:latin typeface="Tahoma" pitchFamily="34" charset="0"/>
                <a:ea typeface="+mn-ea"/>
                <a:cs typeface="+mn-cs"/>
              </a:defRPr>
            </a:lvl3pPr>
            <a:lvl4pPr marL="1371600" algn="ctr" rtl="0" fontAlgn="base">
              <a:spcBef>
                <a:spcPct val="0"/>
              </a:spcBef>
              <a:spcAft>
                <a:spcPct val="0"/>
              </a:spcAft>
              <a:defRPr sz="2400" kern="1200">
                <a:solidFill>
                  <a:schemeClr val="tx1"/>
                </a:solidFill>
                <a:latin typeface="Tahoma" pitchFamily="34" charset="0"/>
                <a:ea typeface="+mn-ea"/>
                <a:cs typeface="+mn-cs"/>
              </a:defRPr>
            </a:lvl4pPr>
            <a:lvl5pPr marL="1828800" algn="ctr" rtl="0" fontAlgn="base">
              <a:spcBef>
                <a:spcPct val="0"/>
              </a:spcBef>
              <a:spcAft>
                <a:spcPct val="0"/>
              </a:spcAft>
              <a:defRPr sz="2400" kern="1200">
                <a:solidFill>
                  <a:schemeClr val="tx1"/>
                </a:solidFill>
                <a:latin typeface="Tahoma" pitchFamily="34" charset="0"/>
                <a:ea typeface="+mn-ea"/>
                <a:cs typeface="+mn-cs"/>
              </a:defRPr>
            </a:lvl5pPr>
            <a:lvl6pPr marL="2286000" algn="l" defTabSz="914400" rtl="0" eaLnBrk="1" latinLnBrk="0" hangingPunct="1">
              <a:defRPr sz="2400" kern="1200">
                <a:solidFill>
                  <a:schemeClr val="tx1"/>
                </a:solidFill>
                <a:latin typeface="Tahoma" pitchFamily="34" charset="0"/>
                <a:ea typeface="+mn-ea"/>
                <a:cs typeface="+mn-cs"/>
              </a:defRPr>
            </a:lvl6pPr>
            <a:lvl7pPr marL="2743200" algn="l" defTabSz="914400" rtl="0" eaLnBrk="1" latinLnBrk="0" hangingPunct="1">
              <a:defRPr sz="2400" kern="1200">
                <a:solidFill>
                  <a:schemeClr val="tx1"/>
                </a:solidFill>
                <a:latin typeface="Tahoma" pitchFamily="34" charset="0"/>
                <a:ea typeface="+mn-ea"/>
                <a:cs typeface="+mn-cs"/>
              </a:defRPr>
            </a:lvl7pPr>
            <a:lvl8pPr marL="3200400" algn="l" defTabSz="914400" rtl="0" eaLnBrk="1" latinLnBrk="0" hangingPunct="1">
              <a:defRPr sz="2400" kern="1200">
                <a:solidFill>
                  <a:schemeClr val="tx1"/>
                </a:solidFill>
                <a:latin typeface="Tahoma" pitchFamily="34" charset="0"/>
                <a:ea typeface="+mn-ea"/>
                <a:cs typeface="+mn-cs"/>
              </a:defRPr>
            </a:lvl8pPr>
            <a:lvl9pPr marL="3657600" algn="l" defTabSz="914400" rtl="0" eaLnBrk="1" latinLnBrk="0" hangingPunct="1">
              <a:defRPr sz="2400" kern="1200">
                <a:solidFill>
                  <a:schemeClr val="tx1"/>
                </a:solidFill>
                <a:latin typeface="Tahoma" pitchFamily="34" charset="0"/>
                <a:ea typeface="+mn-ea"/>
                <a:cs typeface="+mn-cs"/>
              </a:defRPr>
            </a:lvl9pPr>
          </a:lstStyle>
          <a:p>
            <a:pPr eaLnBrk="1" hangingPunct="1"/>
            <a:endParaRPr lang="en-US" altLang="en-US"/>
          </a:p>
        </p:txBody>
      </p:sp>
      <p:sp>
        <p:nvSpPr>
          <p:cNvPr id="195" name="Oval 194"/>
          <p:cNvSpPr>
            <a:spLocks noChangeArrowheads="1"/>
          </p:cNvSpPr>
          <p:nvPr/>
        </p:nvSpPr>
        <p:spPr bwMode="auto">
          <a:xfrm>
            <a:off x="4872831" y="3080544"/>
            <a:ext cx="84137" cy="87312"/>
          </a:xfrm>
          <a:prstGeom prst="ellipse">
            <a:avLst/>
          </a:prstGeom>
          <a:solidFill>
            <a:srgbClr val="FF0000"/>
          </a:solidFill>
          <a:ln w="6350">
            <a:solidFill>
              <a:srgbClr val="FF0000"/>
            </a:solidFill>
            <a:round/>
            <a:headEnd/>
            <a:tailEnd/>
          </a:ln>
        </p:spPr>
        <p:txBody>
          <a:bodyPr/>
          <a:lstStyle>
            <a:defPPr>
              <a:defRPr lang="en-US"/>
            </a:defPPr>
            <a:lvl1pPr algn="ctr" rtl="0" fontAlgn="base">
              <a:spcBef>
                <a:spcPct val="0"/>
              </a:spcBef>
              <a:spcAft>
                <a:spcPct val="0"/>
              </a:spcAft>
              <a:defRPr sz="2400" kern="1200">
                <a:solidFill>
                  <a:schemeClr val="tx1"/>
                </a:solidFill>
                <a:latin typeface="Tahoma" pitchFamily="34" charset="0"/>
                <a:ea typeface="+mn-ea"/>
                <a:cs typeface="+mn-cs"/>
              </a:defRPr>
            </a:lvl1pPr>
            <a:lvl2pPr marL="457200" algn="ctr" rtl="0" fontAlgn="base">
              <a:spcBef>
                <a:spcPct val="0"/>
              </a:spcBef>
              <a:spcAft>
                <a:spcPct val="0"/>
              </a:spcAft>
              <a:defRPr sz="2400" kern="1200">
                <a:solidFill>
                  <a:schemeClr val="tx1"/>
                </a:solidFill>
                <a:latin typeface="Tahoma" pitchFamily="34" charset="0"/>
                <a:ea typeface="+mn-ea"/>
                <a:cs typeface="+mn-cs"/>
              </a:defRPr>
            </a:lvl2pPr>
            <a:lvl3pPr marL="914400" algn="ctr" rtl="0" fontAlgn="base">
              <a:spcBef>
                <a:spcPct val="0"/>
              </a:spcBef>
              <a:spcAft>
                <a:spcPct val="0"/>
              </a:spcAft>
              <a:defRPr sz="2400" kern="1200">
                <a:solidFill>
                  <a:schemeClr val="tx1"/>
                </a:solidFill>
                <a:latin typeface="Tahoma" pitchFamily="34" charset="0"/>
                <a:ea typeface="+mn-ea"/>
                <a:cs typeface="+mn-cs"/>
              </a:defRPr>
            </a:lvl3pPr>
            <a:lvl4pPr marL="1371600" algn="ctr" rtl="0" fontAlgn="base">
              <a:spcBef>
                <a:spcPct val="0"/>
              </a:spcBef>
              <a:spcAft>
                <a:spcPct val="0"/>
              </a:spcAft>
              <a:defRPr sz="2400" kern="1200">
                <a:solidFill>
                  <a:schemeClr val="tx1"/>
                </a:solidFill>
                <a:latin typeface="Tahoma" pitchFamily="34" charset="0"/>
                <a:ea typeface="+mn-ea"/>
                <a:cs typeface="+mn-cs"/>
              </a:defRPr>
            </a:lvl4pPr>
            <a:lvl5pPr marL="1828800" algn="ctr" rtl="0" fontAlgn="base">
              <a:spcBef>
                <a:spcPct val="0"/>
              </a:spcBef>
              <a:spcAft>
                <a:spcPct val="0"/>
              </a:spcAft>
              <a:defRPr sz="2400" kern="1200">
                <a:solidFill>
                  <a:schemeClr val="tx1"/>
                </a:solidFill>
                <a:latin typeface="Tahoma" pitchFamily="34" charset="0"/>
                <a:ea typeface="+mn-ea"/>
                <a:cs typeface="+mn-cs"/>
              </a:defRPr>
            </a:lvl5pPr>
            <a:lvl6pPr marL="2286000" algn="l" defTabSz="914400" rtl="0" eaLnBrk="1" latinLnBrk="0" hangingPunct="1">
              <a:defRPr sz="2400" kern="1200">
                <a:solidFill>
                  <a:schemeClr val="tx1"/>
                </a:solidFill>
                <a:latin typeface="Tahoma" pitchFamily="34" charset="0"/>
                <a:ea typeface="+mn-ea"/>
                <a:cs typeface="+mn-cs"/>
              </a:defRPr>
            </a:lvl6pPr>
            <a:lvl7pPr marL="2743200" algn="l" defTabSz="914400" rtl="0" eaLnBrk="1" latinLnBrk="0" hangingPunct="1">
              <a:defRPr sz="2400" kern="1200">
                <a:solidFill>
                  <a:schemeClr val="tx1"/>
                </a:solidFill>
                <a:latin typeface="Tahoma" pitchFamily="34" charset="0"/>
                <a:ea typeface="+mn-ea"/>
                <a:cs typeface="+mn-cs"/>
              </a:defRPr>
            </a:lvl7pPr>
            <a:lvl8pPr marL="3200400" algn="l" defTabSz="914400" rtl="0" eaLnBrk="1" latinLnBrk="0" hangingPunct="1">
              <a:defRPr sz="2400" kern="1200">
                <a:solidFill>
                  <a:schemeClr val="tx1"/>
                </a:solidFill>
                <a:latin typeface="Tahoma" pitchFamily="34" charset="0"/>
                <a:ea typeface="+mn-ea"/>
                <a:cs typeface="+mn-cs"/>
              </a:defRPr>
            </a:lvl8pPr>
            <a:lvl9pPr marL="3657600" algn="l" defTabSz="914400" rtl="0" eaLnBrk="1" latinLnBrk="0" hangingPunct="1">
              <a:defRPr sz="2400" kern="1200">
                <a:solidFill>
                  <a:schemeClr val="tx1"/>
                </a:solidFill>
                <a:latin typeface="Tahoma" pitchFamily="34" charset="0"/>
                <a:ea typeface="+mn-ea"/>
                <a:cs typeface="+mn-cs"/>
              </a:defRPr>
            </a:lvl9pPr>
          </a:lstStyle>
          <a:p>
            <a:pPr eaLnBrk="1" hangingPunct="1"/>
            <a:endParaRPr lang="en-US" altLang="en-US"/>
          </a:p>
        </p:txBody>
      </p:sp>
    </p:spTree>
    <p:extLst>
      <p:ext uri="{BB962C8B-B14F-4D97-AF65-F5344CB8AC3E}">
        <p14:creationId xmlns:p14="http://schemas.microsoft.com/office/powerpoint/2010/main" val="98423209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a:t>
            </a:r>
            <a:endParaRPr lang="en-US" dirty="0"/>
          </a:p>
        </p:txBody>
      </p:sp>
      <p:sp>
        <p:nvSpPr>
          <p:cNvPr id="3" name="Content Placeholder 2"/>
          <p:cNvSpPr>
            <a:spLocks noGrp="1"/>
          </p:cNvSpPr>
          <p:nvPr>
            <p:ph sz="quarter" idx="1"/>
          </p:nvPr>
        </p:nvSpPr>
        <p:spPr/>
        <p:txBody>
          <a:bodyPr/>
          <a:lstStyle/>
          <a:p>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6141" y="1371600"/>
            <a:ext cx="8229600" cy="3962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3230471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Issues with k-means Algorithm</a:t>
            </a:r>
            <a:endParaRPr lang="en-US" dirty="0"/>
          </a:p>
        </p:txBody>
      </p:sp>
      <p:sp>
        <p:nvSpPr>
          <p:cNvPr id="3" name="Content Placeholder 2"/>
          <p:cNvSpPr>
            <a:spLocks noGrp="1"/>
          </p:cNvSpPr>
          <p:nvPr>
            <p:ph sz="quarter" idx="1"/>
          </p:nvPr>
        </p:nvSpPr>
        <p:spPr/>
        <p:txBody>
          <a:bodyPr>
            <a:normAutofit fontScale="85000" lnSpcReduction="20000"/>
          </a:bodyPr>
          <a:lstStyle/>
          <a:p>
            <a:pPr algn="just"/>
            <a:r>
              <a:rPr lang="en-US" dirty="0"/>
              <a:t>k-means method is not guaranteed to converge to the global optimum and </a:t>
            </a:r>
            <a:r>
              <a:rPr lang="en-US" dirty="0" smtClean="0"/>
              <a:t>often terminates </a:t>
            </a:r>
            <a:r>
              <a:rPr lang="en-US" dirty="0"/>
              <a:t>at a local optimum. </a:t>
            </a:r>
            <a:endParaRPr lang="en-US" dirty="0" smtClean="0"/>
          </a:p>
          <a:p>
            <a:pPr algn="just"/>
            <a:r>
              <a:rPr lang="en-US" dirty="0" smtClean="0"/>
              <a:t>The </a:t>
            </a:r>
            <a:r>
              <a:rPr lang="en-US" dirty="0"/>
              <a:t>results may depend on the initial random </a:t>
            </a:r>
            <a:r>
              <a:rPr lang="en-US" dirty="0" smtClean="0"/>
              <a:t>selection of </a:t>
            </a:r>
            <a:r>
              <a:rPr lang="en-US" dirty="0"/>
              <a:t>cluster centers. </a:t>
            </a:r>
          </a:p>
          <a:p>
            <a:pPr algn="just"/>
            <a:r>
              <a:rPr lang="en-US" dirty="0" smtClean="0"/>
              <a:t>the </a:t>
            </a:r>
            <a:r>
              <a:rPr lang="en-US" dirty="0"/>
              <a:t>number of clusters, in </a:t>
            </a:r>
            <a:r>
              <a:rPr lang="en-US" dirty="0" smtClean="0"/>
              <a:t>advance </a:t>
            </a:r>
            <a:r>
              <a:rPr lang="en-US" dirty="0"/>
              <a:t>can be seen as </a:t>
            </a:r>
            <a:r>
              <a:rPr lang="en-US" dirty="0" smtClean="0"/>
              <a:t>a disadvantage.</a:t>
            </a:r>
          </a:p>
          <a:p>
            <a:pPr algn="just"/>
            <a:r>
              <a:rPr lang="en-US" dirty="0"/>
              <a:t>The k-means method is not suitable for discovering clusters with </a:t>
            </a:r>
            <a:r>
              <a:rPr lang="en-US" dirty="0" smtClean="0"/>
              <a:t>non-convex shapes </a:t>
            </a:r>
            <a:r>
              <a:rPr lang="en-US" dirty="0"/>
              <a:t>or clusters of very different size</a:t>
            </a:r>
            <a:r>
              <a:rPr lang="en-US" dirty="0" smtClean="0"/>
              <a:t>.</a:t>
            </a:r>
          </a:p>
          <a:p>
            <a:pPr algn="just"/>
            <a:r>
              <a:rPr lang="en-US" dirty="0" smtClean="0"/>
              <a:t>Not </a:t>
            </a:r>
            <a:r>
              <a:rPr lang="en-US" dirty="0"/>
              <a:t>suitable for </a:t>
            </a:r>
            <a:r>
              <a:rPr lang="en-US" dirty="0" smtClean="0"/>
              <a:t>nominal attributes.</a:t>
            </a:r>
          </a:p>
          <a:p>
            <a:pPr algn="just"/>
            <a:r>
              <a:rPr lang="en-US" dirty="0"/>
              <a:t>k-modes method is a variant of </a:t>
            </a:r>
            <a:r>
              <a:rPr lang="en-US" dirty="0" smtClean="0"/>
              <a:t>k-means, can be use with nominal attributes.</a:t>
            </a:r>
          </a:p>
          <a:p>
            <a:pPr algn="just"/>
            <a:r>
              <a:rPr lang="en-US" dirty="0" smtClean="0"/>
              <a:t>It </a:t>
            </a:r>
            <a:r>
              <a:rPr lang="en-US" dirty="0"/>
              <a:t>is sensitive to noise and outlier data points.</a:t>
            </a:r>
          </a:p>
          <a:p>
            <a:pPr lvl="1" algn="just"/>
            <a:r>
              <a:rPr lang="en-US" b="1" i="1" dirty="0" smtClean="0">
                <a:solidFill>
                  <a:srgbClr val="002060"/>
                </a:solidFill>
              </a:rPr>
              <a:t>Solution: </a:t>
            </a:r>
            <a:r>
              <a:rPr lang="en-US" dirty="0" smtClean="0"/>
              <a:t>Instead </a:t>
            </a:r>
            <a:r>
              <a:rPr lang="en-US" dirty="0"/>
              <a:t>of taking the mean value of the objects in a cluster as a reference point, we </a:t>
            </a:r>
            <a:r>
              <a:rPr lang="en-US" dirty="0" smtClean="0"/>
              <a:t>can pick </a:t>
            </a:r>
            <a:r>
              <a:rPr lang="en-US" dirty="0"/>
              <a:t>actual objects to represent the clusters, using one representative object per cluster.</a:t>
            </a:r>
          </a:p>
        </p:txBody>
      </p:sp>
    </p:spTree>
    <p:extLst>
      <p:ext uri="{BB962C8B-B14F-4D97-AF65-F5344CB8AC3E}">
        <p14:creationId xmlns:p14="http://schemas.microsoft.com/office/powerpoint/2010/main" val="310260809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a:t>
            </a:r>
            <a:r>
              <a:rPr lang="en-US" dirty="0" err="1" smtClean="0"/>
              <a:t>medoids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p:txBody>
              <a:bodyPr>
                <a:normAutofit fontScale="70000" lnSpcReduction="20000"/>
              </a:bodyPr>
              <a:lstStyle/>
              <a:p>
                <a:pPr>
                  <a:lnSpc>
                    <a:spcPct val="140000"/>
                  </a:lnSpc>
                </a:pPr>
                <a:r>
                  <a:rPr lang="en-US" altLang="en-US" dirty="0" smtClean="0"/>
                  <a:t>Find </a:t>
                </a:r>
                <a:r>
                  <a:rPr lang="en-US" altLang="en-US" i="1" dirty="0"/>
                  <a:t>representative</a:t>
                </a:r>
                <a:r>
                  <a:rPr lang="en-US" altLang="en-US" dirty="0"/>
                  <a:t> objects, called </a:t>
                </a:r>
                <a:r>
                  <a:rPr lang="en-US" altLang="en-US" u="sng" dirty="0" err="1"/>
                  <a:t>medoids</a:t>
                </a:r>
                <a:r>
                  <a:rPr lang="en-US" altLang="en-US" dirty="0"/>
                  <a:t>, in clusters</a:t>
                </a:r>
              </a:p>
              <a:p>
                <a:pPr>
                  <a:lnSpc>
                    <a:spcPct val="140000"/>
                  </a:lnSpc>
                </a:pPr>
                <a:r>
                  <a:rPr lang="en-US" altLang="en-US" i="1" dirty="0"/>
                  <a:t>PAM</a:t>
                </a:r>
                <a:r>
                  <a:rPr lang="en-US" altLang="en-US" dirty="0"/>
                  <a:t> (Partitioning Around </a:t>
                </a:r>
                <a:r>
                  <a:rPr lang="en-US" altLang="en-US" dirty="0" err="1" smtClean="0"/>
                  <a:t>Medoids</a:t>
                </a:r>
                <a:r>
                  <a:rPr lang="en-US" altLang="en-US" dirty="0" smtClean="0"/>
                  <a:t>)</a:t>
                </a:r>
              </a:p>
              <a:p>
                <a:pPr lvl="1">
                  <a:lnSpc>
                    <a:spcPct val="140000"/>
                  </a:lnSpc>
                </a:pPr>
                <a:r>
                  <a:rPr lang="en-US" altLang="ko-KR" dirty="0">
                    <a:ea typeface="굴림" pitchFamily="34" charset="-127"/>
                  </a:rPr>
                  <a:t>Kaufman and </a:t>
                </a:r>
                <a:r>
                  <a:rPr lang="en-US" altLang="ko-KR" dirty="0" err="1">
                    <a:ea typeface="굴림" pitchFamily="34" charset="-127"/>
                  </a:rPr>
                  <a:t>Rousseeuw</a:t>
                </a:r>
                <a:r>
                  <a:rPr lang="en-US" altLang="ko-KR" dirty="0">
                    <a:ea typeface="굴림" pitchFamily="34" charset="-127"/>
                  </a:rPr>
                  <a:t>, 1987</a:t>
                </a:r>
                <a:endParaRPr lang="en-US" altLang="en-US" dirty="0"/>
              </a:p>
              <a:p>
                <a:pPr lvl="1">
                  <a:lnSpc>
                    <a:spcPct val="140000"/>
                  </a:lnSpc>
                </a:pPr>
                <a:r>
                  <a:rPr lang="en-US" altLang="en-US" dirty="0" smtClean="0"/>
                  <a:t>Starts </a:t>
                </a:r>
                <a:r>
                  <a:rPr lang="en-US" altLang="en-US" dirty="0"/>
                  <a:t>from an initial set of </a:t>
                </a:r>
                <a:r>
                  <a:rPr lang="en-US" altLang="en-US" dirty="0" err="1"/>
                  <a:t>medoids</a:t>
                </a:r>
                <a:r>
                  <a:rPr lang="en-US" altLang="en-US" dirty="0"/>
                  <a:t> and iteratively replaces one of the </a:t>
                </a:r>
                <a:r>
                  <a:rPr lang="en-US" altLang="en-US" dirty="0" err="1"/>
                  <a:t>medoids</a:t>
                </a:r>
                <a:r>
                  <a:rPr lang="en-US" altLang="en-US" dirty="0"/>
                  <a:t> by one of the </a:t>
                </a:r>
                <a:r>
                  <a:rPr lang="en-US" altLang="en-US" dirty="0" smtClean="0"/>
                  <a:t>non-</a:t>
                </a:r>
                <a:r>
                  <a:rPr lang="en-US" altLang="en-US" dirty="0" err="1" smtClean="0"/>
                  <a:t>medoids</a:t>
                </a:r>
                <a:r>
                  <a:rPr lang="en-US" altLang="en-US" dirty="0" smtClean="0"/>
                  <a:t>. </a:t>
                </a:r>
                <a:r>
                  <a:rPr lang="en-US" altLang="en-US" dirty="0"/>
                  <a:t>if it improves the total distance of the resulting </a:t>
                </a:r>
                <a:r>
                  <a:rPr lang="en-US" altLang="en-US" dirty="0" smtClean="0"/>
                  <a:t>clustering.</a:t>
                </a:r>
                <a:endParaRPr lang="en-US" altLang="en-US" dirty="0"/>
              </a:p>
              <a:p>
                <a:pPr lvl="1">
                  <a:lnSpc>
                    <a:spcPct val="140000"/>
                  </a:lnSpc>
                </a:pPr>
                <a:r>
                  <a:rPr lang="en-US" altLang="en-US" i="1" dirty="0"/>
                  <a:t>PAM</a:t>
                </a:r>
                <a:r>
                  <a:rPr lang="en-US" altLang="en-US" dirty="0"/>
                  <a:t> works effectively for small data sets, but does not scale well for large data </a:t>
                </a:r>
                <a:r>
                  <a:rPr lang="en-US" altLang="en-US" dirty="0" smtClean="0"/>
                  <a:t>sets</a:t>
                </a:r>
              </a:p>
              <a:p>
                <a:pPr>
                  <a:lnSpc>
                    <a:spcPct val="140000"/>
                  </a:lnSpc>
                </a:pPr>
                <a:r>
                  <a:rPr lang="en-US" altLang="en-US" dirty="0" smtClean="0"/>
                  <a:t>PAM </a:t>
                </a:r>
                <a:r>
                  <a:rPr lang="en-US" altLang="en-US" dirty="0"/>
                  <a:t>is more robust than k-means in the presence of noise and outliers because a </a:t>
                </a:r>
                <a:r>
                  <a:rPr lang="en-US" altLang="en-US" dirty="0" err="1"/>
                  <a:t>medoid</a:t>
                </a:r>
                <a:r>
                  <a:rPr lang="en-US" altLang="en-US" dirty="0"/>
                  <a:t> is less influenced by outliers or other extreme values than a </a:t>
                </a:r>
                <a:r>
                  <a:rPr lang="en-US" altLang="en-US" dirty="0" smtClean="0"/>
                  <a:t>mean.</a:t>
                </a:r>
                <a:endParaRPr lang="en-US" altLang="en-US" dirty="0"/>
              </a:p>
              <a:p>
                <a:pPr>
                  <a:lnSpc>
                    <a:spcPct val="140000"/>
                  </a:lnSpc>
                </a:pPr>
                <a:r>
                  <a:rPr lang="en-US" altLang="en-US" dirty="0" smtClean="0"/>
                  <a:t>PAM </a:t>
                </a:r>
                <a:r>
                  <a:rPr lang="en-US" altLang="en-US" dirty="0"/>
                  <a:t>works efficiently for small data sets but does not scale well for large data sets.</a:t>
                </a:r>
              </a:p>
              <a:p>
                <a:pPr>
                  <a:lnSpc>
                    <a:spcPct val="140000"/>
                  </a:lnSpc>
                </a:pPr>
                <a:endParaRPr lang="en-US" altLang="en-US" dirty="0"/>
              </a:p>
              <a:p>
                <a:pPr marL="0" indent="0" algn="ctr">
                  <a:buNone/>
                </a:pPr>
                <a:r>
                  <a:rPr lang="en-US" dirty="0"/>
                  <a:t>E= </a:t>
                </a:r>
                <a14:m>
                  <m:oMath xmlns:m="http://schemas.openxmlformats.org/officeDocument/2006/math">
                    <m:nary>
                      <m:naryPr>
                        <m:chr m:val="∑"/>
                        <m:ctrlPr>
                          <a:rPr lang="en-US" i="1">
                            <a:latin typeface="Cambria Math"/>
                          </a:rPr>
                        </m:ctrlPr>
                      </m:naryPr>
                      <m:sub>
                        <m:r>
                          <m:rPr>
                            <m:brk m:alnAt="23"/>
                          </m:rPr>
                          <a:rPr lang="en-US" i="1">
                            <a:latin typeface="Cambria Math"/>
                          </a:rPr>
                          <m:t>𝑖</m:t>
                        </m:r>
                        <m:r>
                          <a:rPr lang="en-US" i="1">
                            <a:latin typeface="Cambria Math"/>
                          </a:rPr>
                          <m:t>=1</m:t>
                        </m:r>
                      </m:sub>
                      <m:sup>
                        <m:r>
                          <a:rPr lang="en-US" i="1">
                            <a:latin typeface="Cambria Math"/>
                          </a:rPr>
                          <m:t>𝑘</m:t>
                        </m:r>
                      </m:sup>
                      <m:e>
                        <m:nary>
                          <m:naryPr>
                            <m:chr m:val="∑"/>
                            <m:limLoc m:val="subSup"/>
                            <m:supHide m:val="on"/>
                            <m:ctrlPr>
                              <a:rPr lang="en-US" i="1">
                                <a:latin typeface="Cambria Math"/>
                              </a:rPr>
                            </m:ctrlPr>
                          </m:naryPr>
                          <m:sub>
                            <m:r>
                              <m:rPr>
                                <m:brk m:alnAt="9"/>
                              </m:rPr>
                              <a:rPr lang="en-US" i="1">
                                <a:latin typeface="Cambria Math"/>
                              </a:rPr>
                              <m:t>𝑝</m:t>
                            </m:r>
                            <m:r>
                              <a:rPr lang="en-US" i="1">
                                <a:latin typeface="Cambria Math"/>
                                <a:ea typeface="Cambria Math"/>
                              </a:rPr>
                              <m:t>∈</m:t>
                            </m:r>
                            <m:r>
                              <a:rPr lang="en-US" i="1">
                                <a:latin typeface="Cambria Math"/>
                                <a:ea typeface="Cambria Math"/>
                              </a:rPr>
                              <m:t>𝐶𝑖</m:t>
                            </m:r>
                          </m:sub>
                          <m:sup/>
                          <m:e>
                            <m:r>
                              <a:rPr lang="en-US" i="1">
                                <a:latin typeface="Cambria Math"/>
                              </a:rPr>
                              <m:t>𝑑𝑖𝑠𝑡</m:t>
                            </m:r>
                            <m:r>
                              <a:rPr lang="en-US" i="1">
                                <a:latin typeface="Cambria Math"/>
                              </a:rPr>
                              <m:t>(</m:t>
                            </m:r>
                            <m:r>
                              <a:rPr lang="en-US" i="1">
                                <a:latin typeface="Cambria Math"/>
                              </a:rPr>
                              <m:t>𝑝</m:t>
                            </m:r>
                            <m:r>
                              <a:rPr lang="en-US" i="1">
                                <a:latin typeface="Cambria Math"/>
                              </a:rPr>
                              <m:t>,</m:t>
                            </m:r>
                            <m:r>
                              <a:rPr lang="en-US" b="0" i="1" smtClean="0">
                                <a:latin typeface="Cambria Math"/>
                              </a:rPr>
                              <m:t>𝑜</m:t>
                            </m:r>
                            <m:r>
                              <a:rPr lang="en-US" i="1" baseline="-25000">
                                <a:latin typeface="Cambria Math"/>
                              </a:rPr>
                              <m:t>𝑖</m:t>
                            </m:r>
                            <m:r>
                              <a:rPr lang="en-US" i="1">
                                <a:latin typeface="Cambria Math"/>
                              </a:rPr>
                              <m:t>)</m:t>
                            </m:r>
                          </m:e>
                        </m:nary>
                      </m:e>
                    </m:nary>
                  </m:oMath>
                </a14:m>
                <a:r>
                  <a:rPr lang="en-US" baseline="30000" dirty="0"/>
                  <a:t>2</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blipFill rotWithShape="1">
                <a:blip r:embed="rId2"/>
                <a:stretch>
                  <a:fillRect l="-157" r="-392" b="-4533"/>
                </a:stretch>
              </a:blipFill>
            </p:spPr>
            <p:txBody>
              <a:bodyPr/>
              <a:lstStyle/>
              <a:p>
                <a:r>
                  <a:rPr lang="en-IN">
                    <a:noFill/>
                  </a:rPr>
                  <a:t> </a:t>
                </a:r>
              </a:p>
            </p:txBody>
          </p:sp>
        </mc:Fallback>
      </mc:AlternateContent>
    </p:spTree>
    <p:extLst>
      <p:ext uri="{BB962C8B-B14F-4D97-AF65-F5344CB8AC3E}">
        <p14:creationId xmlns:p14="http://schemas.microsoft.com/office/powerpoint/2010/main" val="118330766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a:t>
            </a:r>
            <a:r>
              <a:rPr lang="en-US" dirty="0" err="1" smtClean="0"/>
              <a:t>medoid</a:t>
            </a:r>
            <a:r>
              <a:rPr lang="en-US" dirty="0" smtClean="0"/>
              <a:t> Algorithm</a:t>
            </a:r>
            <a:endParaRPr lang="en-US"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866900"/>
            <a:ext cx="8000999" cy="4381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7848119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CLARA: Cluster </a:t>
            </a:r>
            <a:r>
              <a:rPr lang="en-US" dirty="0" err="1" smtClean="0"/>
              <a:t>LARge</a:t>
            </a:r>
            <a:r>
              <a:rPr lang="en-US" dirty="0" smtClean="0"/>
              <a:t> Application</a:t>
            </a:r>
            <a:endParaRPr lang="en-US" dirty="0"/>
          </a:p>
        </p:txBody>
      </p:sp>
      <p:sp>
        <p:nvSpPr>
          <p:cNvPr id="3" name="Content Placeholder 2"/>
          <p:cNvSpPr>
            <a:spLocks noGrp="1"/>
          </p:cNvSpPr>
          <p:nvPr>
            <p:ph sz="quarter" idx="1"/>
          </p:nvPr>
        </p:nvSpPr>
        <p:spPr/>
        <p:txBody>
          <a:bodyPr>
            <a:normAutofit/>
          </a:bodyPr>
          <a:lstStyle/>
          <a:p>
            <a:r>
              <a:rPr lang="en-US" dirty="0" smtClean="0"/>
              <a:t>Sampling based method</a:t>
            </a:r>
          </a:p>
          <a:p>
            <a:r>
              <a:rPr lang="en-US" dirty="0" smtClean="0"/>
              <a:t>It select sample of data set then apply PAM.</a:t>
            </a:r>
          </a:p>
          <a:p>
            <a:r>
              <a:rPr lang="en-US" dirty="0" smtClean="0"/>
              <a:t>Benefits:</a:t>
            </a:r>
          </a:p>
          <a:p>
            <a:pPr lvl="1"/>
            <a:r>
              <a:rPr lang="en-US" dirty="0" smtClean="0"/>
              <a:t>It can deal with large data set.</a:t>
            </a:r>
          </a:p>
          <a:p>
            <a:pPr lvl="1"/>
            <a:r>
              <a:rPr lang="en-US" dirty="0" smtClean="0"/>
              <a:t>Effectiveness depends upon sample size</a:t>
            </a:r>
          </a:p>
          <a:p>
            <a:r>
              <a:rPr lang="en-US" dirty="0" smtClean="0"/>
              <a:t>Issue:</a:t>
            </a:r>
          </a:p>
          <a:p>
            <a:pPr lvl="1"/>
            <a:r>
              <a:rPr lang="en-US" dirty="0" smtClean="0"/>
              <a:t>CLARA can’t find best clustering without best </a:t>
            </a:r>
            <a:r>
              <a:rPr lang="en-US" dirty="0" err="1" smtClean="0"/>
              <a:t>medoid</a:t>
            </a:r>
            <a:r>
              <a:rPr lang="en-US" dirty="0" smtClean="0"/>
              <a:t> sample.</a:t>
            </a:r>
          </a:p>
          <a:p>
            <a:pPr algn="just"/>
            <a:r>
              <a:rPr lang="en-US" dirty="0" smtClean="0"/>
              <a:t>PAM finds </a:t>
            </a:r>
            <a:r>
              <a:rPr lang="en-US" dirty="0"/>
              <a:t>the best k </a:t>
            </a:r>
            <a:r>
              <a:rPr lang="en-US" dirty="0" err="1"/>
              <a:t>medoids</a:t>
            </a:r>
            <a:r>
              <a:rPr lang="en-US" dirty="0"/>
              <a:t> among a given data, and </a:t>
            </a:r>
            <a:r>
              <a:rPr lang="en-US" dirty="0" smtClean="0"/>
              <a:t>CLARA finds </a:t>
            </a:r>
            <a:r>
              <a:rPr lang="en-US" dirty="0"/>
              <a:t>the best k </a:t>
            </a:r>
            <a:r>
              <a:rPr lang="en-US" dirty="0" err="1"/>
              <a:t>medoids</a:t>
            </a:r>
            <a:r>
              <a:rPr lang="en-US" dirty="0"/>
              <a:t> among the selected </a:t>
            </a:r>
            <a:r>
              <a:rPr lang="en-US" dirty="0" smtClean="0"/>
              <a:t>samples.</a:t>
            </a:r>
          </a:p>
        </p:txBody>
      </p:sp>
    </p:spTree>
    <p:extLst>
      <p:ext uri="{BB962C8B-B14F-4D97-AF65-F5344CB8AC3E}">
        <p14:creationId xmlns:p14="http://schemas.microsoft.com/office/powerpoint/2010/main" val="155795172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CLARANS: Clustering </a:t>
            </a:r>
            <a:r>
              <a:rPr lang="en-US" dirty="0" err="1" smtClean="0"/>
              <a:t>LARge</a:t>
            </a:r>
            <a:r>
              <a:rPr lang="en-US" dirty="0" smtClean="0"/>
              <a:t> Application based upon </a:t>
            </a:r>
            <a:r>
              <a:rPr lang="en-US" dirty="0" err="1" smtClean="0"/>
              <a:t>RANdom</a:t>
            </a:r>
            <a:r>
              <a:rPr lang="en-US" dirty="0" smtClean="0"/>
              <a:t> Search</a:t>
            </a:r>
            <a:endParaRPr lang="en-US" dirty="0"/>
          </a:p>
        </p:txBody>
      </p:sp>
      <p:sp>
        <p:nvSpPr>
          <p:cNvPr id="3" name="Content Placeholder 2"/>
          <p:cNvSpPr>
            <a:spLocks noGrp="1"/>
          </p:cNvSpPr>
          <p:nvPr>
            <p:ph sz="quarter" idx="1"/>
          </p:nvPr>
        </p:nvSpPr>
        <p:spPr/>
        <p:txBody>
          <a:bodyPr/>
          <a:lstStyle/>
          <a:p>
            <a:r>
              <a:rPr lang="en-US" dirty="0" smtClean="0"/>
              <a:t>Improve Quality of CLARA</a:t>
            </a:r>
          </a:p>
          <a:p>
            <a:r>
              <a:rPr lang="en-US" dirty="0" smtClean="0"/>
              <a:t>Quality depends upon random sampling method</a:t>
            </a:r>
          </a:p>
          <a:p>
            <a:r>
              <a:rPr lang="en-US" dirty="0"/>
              <a:t>It draws a sample with some randomness in each step of the </a:t>
            </a:r>
            <a:r>
              <a:rPr lang="en-US" dirty="0" smtClean="0"/>
              <a:t>search</a:t>
            </a:r>
            <a:endParaRPr lang="en-US" dirty="0"/>
          </a:p>
          <a:p>
            <a:r>
              <a:rPr lang="en-US" dirty="0" smtClean="0"/>
              <a:t>Still the </a:t>
            </a:r>
            <a:r>
              <a:rPr lang="en-US" dirty="0"/>
              <a:t>clustering quality depends on the sampling method</a:t>
            </a:r>
          </a:p>
        </p:txBody>
      </p:sp>
    </p:spTree>
    <p:extLst>
      <p:ext uri="{BB962C8B-B14F-4D97-AF65-F5344CB8AC3E}">
        <p14:creationId xmlns:p14="http://schemas.microsoft.com/office/powerpoint/2010/main" val="164644419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sz="quarter" idx="1"/>
          </p:nvPr>
        </p:nvSpPr>
        <p:spPr/>
        <p:txBody>
          <a:bodyPr/>
          <a:lstStyle/>
          <a:p>
            <a:r>
              <a:rPr lang="en-US" dirty="0"/>
              <a:t>Partitioning methods find sphere-shaped clusters</a:t>
            </a:r>
          </a:p>
          <a:p>
            <a:r>
              <a:rPr lang="en-US" dirty="0" smtClean="0"/>
              <a:t>K- means sensitive </a:t>
            </a:r>
            <a:r>
              <a:rPr lang="en-US" dirty="0"/>
              <a:t>to outliers</a:t>
            </a:r>
          </a:p>
          <a:p>
            <a:r>
              <a:rPr lang="en-US" dirty="0" smtClean="0"/>
              <a:t>PAM uses </a:t>
            </a:r>
            <a:r>
              <a:rPr lang="en-US" dirty="0" err="1" smtClean="0"/>
              <a:t>medoids</a:t>
            </a:r>
            <a:r>
              <a:rPr lang="en-US" dirty="0" smtClean="0"/>
              <a:t> </a:t>
            </a:r>
            <a:r>
              <a:rPr lang="en-US" dirty="0"/>
              <a:t>of the clusters instead of means</a:t>
            </a:r>
          </a:p>
          <a:p>
            <a:r>
              <a:rPr lang="en-US" dirty="0" smtClean="0"/>
              <a:t>CLARA and CLARANS are </a:t>
            </a:r>
            <a:r>
              <a:rPr lang="en-US" dirty="0"/>
              <a:t>used for clustering large databases</a:t>
            </a:r>
          </a:p>
        </p:txBody>
      </p:sp>
      <mc:AlternateContent xmlns:mc="http://schemas.openxmlformats.org/markup-compatibility/2006" xmlns:p14="http://schemas.microsoft.com/office/powerpoint/2010/main">
        <mc:Choice Requires="p14">
          <p:contentPart p14:bwMode="auto" r:id="rId2">
            <p14:nvContentPartPr>
              <p14:cNvPr id="4" name="Ink 3"/>
              <p14:cNvContentPartPr/>
              <p14:nvPr/>
            </p14:nvContentPartPr>
            <p14:xfrm>
              <a:off x="1491120" y="1705680"/>
              <a:ext cx="7742520" cy="2000520"/>
            </p14:xfrm>
          </p:contentPart>
        </mc:Choice>
        <mc:Fallback xmlns="">
          <p:pic>
            <p:nvPicPr>
              <p:cNvPr id="4" name="Ink 3"/>
              <p:cNvPicPr/>
              <p:nvPr/>
            </p:nvPicPr>
            <p:blipFill>
              <a:blip r:embed="rId3"/>
              <a:stretch>
                <a:fillRect/>
              </a:stretch>
            </p:blipFill>
            <p:spPr>
              <a:xfrm>
                <a:off x="1481760" y="1696320"/>
                <a:ext cx="7761240" cy="2019240"/>
              </a:xfrm>
              <a:prstGeom prst="rect">
                <a:avLst/>
              </a:prstGeom>
            </p:spPr>
          </p:pic>
        </mc:Fallback>
      </mc:AlternateContent>
    </p:spTree>
    <p:extLst>
      <p:ext uri="{BB962C8B-B14F-4D97-AF65-F5344CB8AC3E}">
        <p14:creationId xmlns:p14="http://schemas.microsoft.com/office/powerpoint/2010/main" val="1520588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Hierarchical Methods</a:t>
            </a:r>
            <a:endParaRPr lang="en-US" dirty="0"/>
          </a:p>
        </p:txBody>
      </p:sp>
      <p:sp>
        <p:nvSpPr>
          <p:cNvPr id="3" name="Content Placeholder 2"/>
          <p:cNvSpPr>
            <a:spLocks noGrp="1"/>
          </p:cNvSpPr>
          <p:nvPr>
            <p:ph sz="quarter" idx="1"/>
          </p:nvPr>
        </p:nvSpPr>
        <p:spPr/>
        <p:txBody>
          <a:bodyPr>
            <a:normAutofit lnSpcReduction="10000"/>
          </a:bodyPr>
          <a:lstStyle/>
          <a:p>
            <a:r>
              <a:rPr lang="en-US" dirty="0" smtClean="0"/>
              <a:t>Hierarchical method partition data </a:t>
            </a:r>
            <a:r>
              <a:rPr lang="en-US" dirty="0"/>
              <a:t>into groups at different levels such as in a hierarchy</a:t>
            </a:r>
            <a:r>
              <a:rPr lang="en-US" dirty="0" smtClean="0"/>
              <a:t>.</a:t>
            </a:r>
          </a:p>
          <a:p>
            <a:r>
              <a:rPr lang="en-US" dirty="0" smtClean="0"/>
              <a:t>Observation vectors (cases) are group together on the basis of their mutual distance.   </a:t>
            </a:r>
            <a:endParaRPr lang="en-US" dirty="0"/>
          </a:p>
          <a:p>
            <a:r>
              <a:rPr lang="en-US" dirty="0" smtClean="0"/>
              <a:t>The </a:t>
            </a:r>
            <a:r>
              <a:rPr lang="en-US" dirty="0"/>
              <a:t>hierarchical clustering model lies in iteratively grouping objects using a </a:t>
            </a:r>
            <a:r>
              <a:rPr lang="en-US" dirty="0" smtClean="0"/>
              <a:t>particular </a:t>
            </a:r>
            <a:r>
              <a:rPr lang="en-US" dirty="0"/>
              <a:t>method of ”amalgamation/linkage</a:t>
            </a:r>
            <a:r>
              <a:rPr lang="en-US" dirty="0" smtClean="0"/>
              <a:t>”. such </a:t>
            </a:r>
            <a:r>
              <a:rPr lang="en-US" dirty="0"/>
              <a:t>as</a:t>
            </a:r>
            <a:r>
              <a:rPr lang="en-US" dirty="0" smtClean="0"/>
              <a:t>:</a:t>
            </a:r>
          </a:p>
          <a:p>
            <a:pPr lvl="1"/>
            <a:r>
              <a:rPr lang="en-US" altLang="en-US" dirty="0">
                <a:cs typeface="Times New Roman" pitchFamily="18" charset="0"/>
              </a:rPr>
              <a:t>S</a:t>
            </a:r>
            <a:r>
              <a:rPr lang="en-US" altLang="en-US" dirty="0" smtClean="0">
                <a:cs typeface="Times New Roman" pitchFamily="18" charset="0"/>
              </a:rPr>
              <a:t>ingle linkage</a:t>
            </a:r>
          </a:p>
          <a:p>
            <a:pPr lvl="1"/>
            <a:r>
              <a:rPr lang="en-US" altLang="en-US" dirty="0" smtClean="0">
                <a:cs typeface="Times New Roman" pitchFamily="18" charset="0"/>
              </a:rPr>
              <a:t>Complete linkage</a:t>
            </a:r>
          </a:p>
          <a:p>
            <a:pPr lvl="1"/>
            <a:r>
              <a:rPr lang="en-US" altLang="en-US" dirty="0" smtClean="0">
                <a:cs typeface="Times New Roman" pitchFamily="18" charset="0"/>
              </a:rPr>
              <a:t>Average linkage</a:t>
            </a:r>
          </a:p>
          <a:p>
            <a:pPr lvl="1"/>
            <a:r>
              <a:rPr lang="en-US" altLang="en-US" dirty="0" smtClean="0">
                <a:cs typeface="Times New Roman" pitchFamily="18" charset="0"/>
              </a:rPr>
              <a:t>Centroid </a:t>
            </a:r>
            <a:r>
              <a:rPr lang="en-US" altLang="en-US" dirty="0">
                <a:cs typeface="Times New Roman" pitchFamily="18" charset="0"/>
              </a:rPr>
              <a:t>method</a:t>
            </a:r>
            <a:endParaRPr lang="en-US" altLang="en-US" dirty="0" smtClean="0">
              <a:cs typeface="Times New Roman" pitchFamily="18" charset="0"/>
            </a:endParaRPr>
          </a:p>
          <a:p>
            <a:endParaRPr lang="en-US" altLang="en-US" dirty="0">
              <a:cs typeface="Times New Roman" pitchFamily="18" charset="0"/>
            </a:endParaRPr>
          </a:p>
          <a:p>
            <a:endParaRPr lang="en-US" altLang="en-US" dirty="0" smtClean="0">
              <a:cs typeface="Times New Roman" pitchFamily="18" charset="0"/>
            </a:endParaRPr>
          </a:p>
          <a:p>
            <a:endParaRPr lang="en-US" altLang="en-US" dirty="0">
              <a:cs typeface="Times New Roman" pitchFamily="18" charset="0"/>
            </a:endParaRPr>
          </a:p>
          <a:p>
            <a:endParaRPr lang="en-US" altLang="en-US" dirty="0" smtClean="0">
              <a:cs typeface="Times New Roman" pitchFamily="18" charset="0"/>
            </a:endParaRPr>
          </a:p>
          <a:p>
            <a:endParaRPr lang="en-US" b="1" i="1" dirty="0">
              <a:cs typeface="Times New Roman" pitchFamily="18" charset="0"/>
            </a:endParaRPr>
          </a:p>
          <a:p>
            <a:endParaRPr lang="en-US" b="1" i="1" dirty="0" smtClean="0">
              <a:cs typeface="Times New Roman" pitchFamily="18" charset="0"/>
            </a:endParaRPr>
          </a:p>
          <a:p>
            <a:endParaRPr lang="en-US" b="1" i="1" dirty="0" smtClean="0"/>
          </a:p>
          <a:p>
            <a:pPr marL="320040" lvl="1" indent="0" algn="just">
              <a:buNone/>
            </a:pPr>
            <a:endParaRPr lang="en-US" dirty="0"/>
          </a:p>
        </p:txBody>
      </p:sp>
      <mc:AlternateContent xmlns:mc="http://schemas.openxmlformats.org/markup-compatibility/2006" xmlns:p14="http://schemas.microsoft.com/office/powerpoint/2010/main">
        <mc:Choice Requires="p14">
          <p:contentPart p14:bwMode="auto" r:id="rId2">
            <p14:nvContentPartPr>
              <p14:cNvPr id="4" name="Ink 3"/>
              <p14:cNvContentPartPr/>
              <p14:nvPr/>
            </p14:nvContentPartPr>
            <p14:xfrm>
              <a:off x="3920040" y="1848600"/>
              <a:ext cx="4393800" cy="4429440"/>
            </p14:xfrm>
          </p:contentPart>
        </mc:Choice>
        <mc:Fallback xmlns="">
          <p:pic>
            <p:nvPicPr>
              <p:cNvPr id="4" name="Ink 3"/>
              <p:cNvPicPr/>
              <p:nvPr/>
            </p:nvPicPr>
            <p:blipFill>
              <a:blip r:embed="rId3"/>
              <a:stretch>
                <a:fillRect/>
              </a:stretch>
            </p:blipFill>
            <p:spPr>
              <a:xfrm>
                <a:off x="3910680" y="1839240"/>
                <a:ext cx="4412520" cy="4448160"/>
              </a:xfrm>
              <a:prstGeom prst="rect">
                <a:avLst/>
              </a:prstGeom>
            </p:spPr>
          </p:pic>
        </mc:Fallback>
      </mc:AlternateContent>
    </p:spTree>
    <p:extLst>
      <p:ext uri="{BB962C8B-B14F-4D97-AF65-F5344CB8AC3E}">
        <p14:creationId xmlns:p14="http://schemas.microsoft.com/office/powerpoint/2010/main" val="253515708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IN" dirty="0"/>
          </a:p>
        </p:txBody>
      </p:sp>
      <p:sp>
        <p:nvSpPr>
          <p:cNvPr id="3" name="Content Placeholder 2"/>
          <p:cNvSpPr>
            <a:spLocks noGrp="1"/>
          </p:cNvSpPr>
          <p:nvPr>
            <p:ph sz="quarter" idx="1"/>
          </p:nvPr>
        </p:nvSpPr>
        <p:spPr/>
        <p:txBody>
          <a:bodyPr/>
          <a:lstStyle/>
          <a:p>
            <a:r>
              <a:rPr lang="en-US" sz="3200" dirty="0"/>
              <a:t>Cluster Analysis </a:t>
            </a:r>
          </a:p>
          <a:p>
            <a:pPr lvl="1"/>
            <a:r>
              <a:rPr lang="en-US" dirty="0"/>
              <a:t>  Partitioning Methods</a:t>
            </a:r>
          </a:p>
          <a:p>
            <a:pPr lvl="2"/>
            <a:r>
              <a:rPr lang="en-US" dirty="0"/>
              <a:t>    K-Mean</a:t>
            </a:r>
          </a:p>
          <a:p>
            <a:pPr lvl="2"/>
            <a:r>
              <a:rPr lang="en-US" dirty="0"/>
              <a:t>    K </a:t>
            </a:r>
            <a:r>
              <a:rPr lang="en-US" dirty="0" err="1" smtClean="0"/>
              <a:t>Medoids</a:t>
            </a:r>
            <a:endParaRPr lang="en-US" dirty="0" smtClean="0"/>
          </a:p>
          <a:p>
            <a:pPr lvl="2" algn="just"/>
            <a:r>
              <a:rPr lang="en-US" dirty="0" smtClean="0"/>
              <a:t>   CLARA</a:t>
            </a:r>
            <a:endParaRPr lang="en-US" dirty="0"/>
          </a:p>
          <a:p>
            <a:pPr lvl="2" algn="just"/>
            <a:r>
              <a:rPr lang="en-US" altLang="en-US" dirty="0" smtClean="0"/>
              <a:t>    CLARANS</a:t>
            </a:r>
            <a:endParaRPr lang="en-US" dirty="0"/>
          </a:p>
          <a:p>
            <a:pPr lvl="1"/>
            <a:r>
              <a:rPr lang="en-US" dirty="0"/>
              <a:t>  Hierarchical</a:t>
            </a:r>
          </a:p>
          <a:p>
            <a:pPr lvl="2"/>
            <a:r>
              <a:rPr lang="en-US" dirty="0" smtClean="0"/>
              <a:t>Agglomerative </a:t>
            </a:r>
            <a:r>
              <a:rPr lang="en-US" dirty="0"/>
              <a:t>and Divisive, </a:t>
            </a:r>
            <a:r>
              <a:rPr lang="en-US" dirty="0" smtClean="0"/>
              <a:t>BIRCH  </a:t>
            </a:r>
          </a:p>
          <a:p>
            <a:pPr lvl="1"/>
            <a:r>
              <a:rPr lang="en-US" dirty="0" smtClean="0"/>
              <a:t>Density </a:t>
            </a:r>
            <a:r>
              <a:rPr lang="en-US" dirty="0"/>
              <a:t>Based Methods: </a:t>
            </a:r>
            <a:r>
              <a:rPr lang="en-US" sz="2400" dirty="0" smtClean="0"/>
              <a:t>DBSCAN</a:t>
            </a:r>
          </a:p>
          <a:p>
            <a:pPr lvl="1"/>
            <a:r>
              <a:rPr lang="en-US" dirty="0" smtClean="0"/>
              <a:t>Grid-based methods </a:t>
            </a:r>
            <a:endParaRPr lang="en-US" sz="2000" dirty="0"/>
          </a:p>
          <a:p>
            <a:endParaRPr lang="en-IN" dirty="0"/>
          </a:p>
        </p:txBody>
      </p:sp>
    </p:spTree>
    <p:extLst>
      <p:ext uri="{BB962C8B-B14F-4D97-AF65-F5344CB8AC3E}">
        <p14:creationId xmlns:p14="http://schemas.microsoft.com/office/powerpoint/2010/main" val="47202858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Distance Measures in Algorithmic Methods</a:t>
            </a:r>
          </a:p>
        </p:txBody>
      </p:sp>
      <p:sp>
        <p:nvSpPr>
          <p:cNvPr id="3" name="Content Placeholder 2"/>
          <p:cNvSpPr>
            <a:spLocks noGrp="1"/>
          </p:cNvSpPr>
          <p:nvPr>
            <p:ph sz="quarter" idx="1"/>
          </p:nvPr>
        </p:nvSpPr>
        <p:spPr>
          <a:xfrm>
            <a:off x="914400" y="1447800"/>
            <a:ext cx="7772400" cy="2362200"/>
          </a:xfrm>
        </p:spPr>
        <p:txBody>
          <a:bodyPr>
            <a:normAutofit fontScale="92500" lnSpcReduction="10000"/>
          </a:bodyPr>
          <a:lstStyle/>
          <a:p>
            <a:pPr lvl="1"/>
            <a:r>
              <a:rPr lang="en-US" b="1" i="1" dirty="0"/>
              <a:t>Single linkage </a:t>
            </a:r>
            <a:r>
              <a:rPr lang="en-US" altLang="en-US" sz="2200" dirty="0">
                <a:cs typeface="Times New Roman" pitchFamily="18" charset="0"/>
              </a:rPr>
              <a:t>based on minimum distance, or the nearest neighbor rule. </a:t>
            </a:r>
            <a:endParaRPr lang="en-US" dirty="0"/>
          </a:p>
          <a:p>
            <a:pPr lvl="1"/>
            <a:r>
              <a:rPr lang="en-US" b="1" i="1" dirty="0"/>
              <a:t>Complete linkage </a:t>
            </a:r>
            <a:r>
              <a:rPr lang="en-US" altLang="en-US" sz="2200" dirty="0">
                <a:cs typeface="Times New Roman" pitchFamily="18" charset="0"/>
              </a:rPr>
              <a:t>based on the maximum distance or the furthest neighbor approach.  </a:t>
            </a:r>
            <a:endParaRPr lang="en-US" dirty="0"/>
          </a:p>
          <a:p>
            <a:pPr lvl="1"/>
            <a:r>
              <a:rPr lang="en-US" b="1" i="1" dirty="0"/>
              <a:t>Average linkage </a:t>
            </a:r>
            <a:r>
              <a:rPr lang="en-US" altLang="en-US" sz="2200" dirty="0">
                <a:cs typeface="Times New Roman" pitchFamily="18" charset="0"/>
              </a:rPr>
              <a:t>distance between two clusters is defined as the average of the distances between all pairs of objects.</a:t>
            </a:r>
          </a:p>
          <a:p>
            <a:pPr lvl="1"/>
            <a:r>
              <a:rPr lang="en-US" b="1" i="1" dirty="0"/>
              <a:t>Centroid method </a:t>
            </a:r>
            <a:r>
              <a:rPr lang="en-US" altLang="en-US" dirty="0">
                <a:cs typeface="Times New Roman" pitchFamily="18" charset="0"/>
              </a:rPr>
              <a:t>distance between two clusters is the distance between their centroids</a:t>
            </a:r>
            <a:endParaRPr lang="en-US"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69265" y="3810000"/>
            <a:ext cx="6553200" cy="2667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xmlns:p14="http://schemas.microsoft.com/office/powerpoint/2010/main">
        <mc:Choice Requires="p14">
          <p:contentPart p14:bwMode="auto" r:id="rId3">
            <p14:nvContentPartPr>
              <p14:cNvPr id="4" name="Ink 3"/>
              <p14:cNvContentPartPr/>
              <p14:nvPr/>
            </p14:nvContentPartPr>
            <p14:xfrm>
              <a:off x="2053800" y="946440"/>
              <a:ext cx="6501240" cy="5492160"/>
            </p14:xfrm>
          </p:contentPart>
        </mc:Choice>
        <mc:Fallback xmlns="">
          <p:pic>
            <p:nvPicPr>
              <p:cNvPr id="4" name="Ink 3"/>
              <p:cNvPicPr/>
              <p:nvPr/>
            </p:nvPicPr>
            <p:blipFill>
              <a:blip r:embed="rId4"/>
              <a:stretch>
                <a:fillRect/>
              </a:stretch>
            </p:blipFill>
            <p:spPr>
              <a:xfrm>
                <a:off x="2044440" y="937080"/>
                <a:ext cx="6519960" cy="5510880"/>
              </a:xfrm>
              <a:prstGeom prst="rect">
                <a:avLst/>
              </a:prstGeom>
            </p:spPr>
          </p:pic>
        </mc:Fallback>
      </mc:AlternateContent>
    </p:spTree>
    <p:extLst>
      <p:ext uri="{BB962C8B-B14F-4D97-AF65-F5344CB8AC3E}">
        <p14:creationId xmlns:p14="http://schemas.microsoft.com/office/powerpoint/2010/main" val="386809159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Hierarchical Clustering</a:t>
            </a:r>
            <a:endParaRPr lang="en-US" dirty="0"/>
          </a:p>
        </p:txBody>
      </p:sp>
      <p:sp>
        <p:nvSpPr>
          <p:cNvPr id="3" name="Content Placeholder 2"/>
          <p:cNvSpPr>
            <a:spLocks noGrp="1"/>
          </p:cNvSpPr>
          <p:nvPr>
            <p:ph sz="quarter" idx="1"/>
          </p:nvPr>
        </p:nvSpPr>
        <p:spPr/>
        <p:txBody>
          <a:bodyPr/>
          <a:lstStyle/>
          <a:p>
            <a:r>
              <a:rPr lang="en-US" dirty="0" smtClean="0"/>
              <a:t>Algorithmic methods </a:t>
            </a:r>
          </a:p>
          <a:p>
            <a:pPr lvl="1"/>
            <a:r>
              <a:rPr lang="en-US" b="1" i="1" dirty="0" smtClean="0">
                <a:solidFill>
                  <a:srgbClr val="002060"/>
                </a:solidFill>
              </a:rPr>
              <a:t>Agglomerative </a:t>
            </a:r>
          </a:p>
          <a:p>
            <a:pPr lvl="1"/>
            <a:r>
              <a:rPr lang="en-US" b="1" i="1" dirty="0" smtClean="0">
                <a:solidFill>
                  <a:srgbClr val="002060"/>
                </a:solidFill>
              </a:rPr>
              <a:t>Divisive</a:t>
            </a:r>
          </a:p>
          <a:p>
            <a:pPr lvl="1"/>
            <a:r>
              <a:rPr lang="en-US" dirty="0" smtClean="0"/>
              <a:t>Multiphase Method</a:t>
            </a:r>
          </a:p>
          <a:p>
            <a:pPr lvl="2"/>
            <a:r>
              <a:rPr lang="en-US" b="1" i="1" dirty="0" smtClean="0">
                <a:solidFill>
                  <a:srgbClr val="002060"/>
                </a:solidFill>
              </a:rPr>
              <a:t>BIRCH</a:t>
            </a:r>
          </a:p>
          <a:p>
            <a:pPr lvl="2"/>
            <a:r>
              <a:rPr lang="en-US" dirty="0" smtClean="0"/>
              <a:t>Chameleon </a:t>
            </a:r>
          </a:p>
          <a:p>
            <a:r>
              <a:rPr lang="en-US" dirty="0" smtClean="0"/>
              <a:t>Probabilistic methods</a:t>
            </a:r>
          </a:p>
          <a:p>
            <a:r>
              <a:rPr lang="en-US" dirty="0" smtClean="0"/>
              <a:t>Bayesian </a:t>
            </a:r>
            <a:r>
              <a:rPr lang="en-US" dirty="0"/>
              <a:t>methods.</a:t>
            </a:r>
          </a:p>
        </p:txBody>
      </p:sp>
      <mc:AlternateContent xmlns:mc="http://schemas.openxmlformats.org/markup-compatibility/2006" xmlns:p14="http://schemas.microsoft.com/office/powerpoint/2010/main">
        <mc:Choice Requires="p14">
          <p:contentPart p14:bwMode="auto" r:id="rId2">
            <p14:nvContentPartPr>
              <p14:cNvPr id="4" name="Ink 3"/>
              <p14:cNvContentPartPr/>
              <p14:nvPr/>
            </p14:nvContentPartPr>
            <p14:xfrm>
              <a:off x="1258920" y="1741320"/>
              <a:ext cx="4929840" cy="3250800"/>
            </p14:xfrm>
          </p:contentPart>
        </mc:Choice>
        <mc:Fallback xmlns="">
          <p:pic>
            <p:nvPicPr>
              <p:cNvPr id="4" name="Ink 3"/>
              <p:cNvPicPr/>
              <p:nvPr/>
            </p:nvPicPr>
            <p:blipFill>
              <a:blip r:embed="rId3"/>
              <a:stretch>
                <a:fillRect/>
              </a:stretch>
            </p:blipFill>
            <p:spPr>
              <a:xfrm>
                <a:off x="1249560" y="1731960"/>
                <a:ext cx="4948560" cy="3269520"/>
              </a:xfrm>
              <a:prstGeom prst="rect">
                <a:avLst/>
              </a:prstGeom>
            </p:spPr>
          </p:pic>
        </mc:Fallback>
      </mc:AlternateContent>
    </p:spTree>
    <p:extLst>
      <p:ext uri="{BB962C8B-B14F-4D97-AF65-F5344CB8AC3E}">
        <p14:creationId xmlns:p14="http://schemas.microsoft.com/office/powerpoint/2010/main" val="93626890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Agglomerative Method</a:t>
            </a:r>
            <a:endParaRPr lang="en-US" dirty="0"/>
          </a:p>
        </p:txBody>
      </p:sp>
      <p:sp>
        <p:nvSpPr>
          <p:cNvPr id="3" name="Content Placeholder 2"/>
          <p:cNvSpPr>
            <a:spLocks noGrp="1"/>
          </p:cNvSpPr>
          <p:nvPr>
            <p:ph sz="quarter" idx="1"/>
          </p:nvPr>
        </p:nvSpPr>
        <p:spPr/>
        <p:txBody>
          <a:bodyPr>
            <a:normAutofit/>
          </a:bodyPr>
          <a:lstStyle/>
          <a:p>
            <a:pPr algn="just"/>
            <a:r>
              <a:rPr lang="en-US" dirty="0"/>
              <a:t>It uses a bottom-up </a:t>
            </a:r>
            <a:r>
              <a:rPr lang="en-US" dirty="0" smtClean="0"/>
              <a:t>strategy.</a:t>
            </a:r>
            <a:endParaRPr lang="en-US" dirty="0"/>
          </a:p>
          <a:p>
            <a:pPr algn="just"/>
            <a:r>
              <a:rPr lang="en-US" b="1" i="1" dirty="0" smtClean="0">
                <a:solidFill>
                  <a:srgbClr val="002060"/>
                </a:solidFill>
              </a:rPr>
              <a:t>Agglomerative </a:t>
            </a:r>
            <a:r>
              <a:rPr lang="en-US" b="1" i="1" dirty="0">
                <a:solidFill>
                  <a:srgbClr val="002060"/>
                </a:solidFill>
              </a:rPr>
              <a:t>methods </a:t>
            </a:r>
            <a:r>
              <a:rPr lang="en-US" dirty="0"/>
              <a:t>start with individual objects as clusters, which are iteratively merged to form larger clusters</a:t>
            </a:r>
            <a:r>
              <a:rPr lang="en-US" dirty="0" smtClean="0"/>
              <a:t>.</a:t>
            </a:r>
          </a:p>
          <a:p>
            <a:pPr algn="just"/>
            <a:r>
              <a:rPr lang="en-US" dirty="0" smtClean="0"/>
              <a:t>It starts with leafs and merge two </a:t>
            </a:r>
            <a:r>
              <a:rPr lang="en-US" dirty="0"/>
              <a:t>clusters that are closest to each other </a:t>
            </a:r>
            <a:r>
              <a:rPr lang="en-US" dirty="0" smtClean="0"/>
              <a:t>according </a:t>
            </a:r>
            <a:r>
              <a:rPr lang="en-US" dirty="0"/>
              <a:t>to </a:t>
            </a:r>
            <a:r>
              <a:rPr lang="en-US" dirty="0" smtClean="0"/>
              <a:t>some similarity measure and form </a:t>
            </a:r>
            <a:r>
              <a:rPr lang="en-US" dirty="0"/>
              <a:t>one cluster. </a:t>
            </a:r>
            <a:endParaRPr lang="en-US" dirty="0" smtClean="0"/>
          </a:p>
          <a:p>
            <a:pPr algn="just"/>
            <a:r>
              <a:rPr lang="en-US" dirty="0" smtClean="0"/>
              <a:t>Also </a:t>
            </a:r>
            <a:r>
              <a:rPr lang="en-US" dirty="0"/>
              <a:t>known as AGNES (</a:t>
            </a:r>
            <a:r>
              <a:rPr lang="en-US" dirty="0" err="1"/>
              <a:t>AGglomerative</a:t>
            </a:r>
            <a:r>
              <a:rPr lang="en-US" dirty="0"/>
              <a:t> </a:t>
            </a:r>
            <a:r>
              <a:rPr lang="en-US" dirty="0" err="1"/>
              <a:t>NESting</a:t>
            </a:r>
            <a:r>
              <a:rPr lang="en-US" dirty="0" smtClean="0"/>
              <a:t>).</a:t>
            </a:r>
            <a:endParaRPr lang="en-US" dirty="0"/>
          </a:p>
        </p:txBody>
      </p:sp>
      <mc:AlternateContent xmlns:mc="http://schemas.openxmlformats.org/markup-compatibility/2006" xmlns:p14="http://schemas.microsoft.com/office/powerpoint/2010/main">
        <mc:Choice Requires="p14">
          <p:contentPart p14:bwMode="auto" r:id="rId2">
            <p14:nvContentPartPr>
              <p14:cNvPr id="4" name="Ink 3"/>
              <p14:cNvContentPartPr/>
              <p14:nvPr/>
            </p14:nvContentPartPr>
            <p14:xfrm>
              <a:off x="1839600" y="1884240"/>
              <a:ext cx="5965200" cy="1268280"/>
            </p14:xfrm>
          </p:contentPart>
        </mc:Choice>
        <mc:Fallback xmlns="">
          <p:pic>
            <p:nvPicPr>
              <p:cNvPr id="4" name="Ink 3"/>
              <p:cNvPicPr/>
              <p:nvPr/>
            </p:nvPicPr>
            <p:blipFill>
              <a:blip r:embed="rId3"/>
              <a:stretch>
                <a:fillRect/>
              </a:stretch>
            </p:blipFill>
            <p:spPr>
              <a:xfrm>
                <a:off x="1830240" y="1874880"/>
                <a:ext cx="5983920" cy="1287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Ink 4"/>
              <p14:cNvContentPartPr/>
              <p14:nvPr/>
            </p14:nvContentPartPr>
            <p14:xfrm>
              <a:off x="3114720" y="4448160"/>
              <a:ext cx="3772440" cy="533880"/>
            </p14:xfrm>
          </p:contentPart>
        </mc:Choice>
        <mc:Fallback xmlns="">
          <p:pic>
            <p:nvPicPr>
              <p:cNvPr id="5" name="Ink 4"/>
              <p:cNvPicPr/>
              <p:nvPr/>
            </p:nvPicPr>
            <p:blipFill>
              <a:blip r:embed="rId5"/>
              <a:stretch>
                <a:fillRect/>
              </a:stretch>
            </p:blipFill>
            <p:spPr>
              <a:xfrm>
                <a:off x="3105360" y="4438800"/>
                <a:ext cx="3791160" cy="552600"/>
              </a:xfrm>
              <a:prstGeom prst="rect">
                <a:avLst/>
              </a:prstGeom>
            </p:spPr>
          </p:pic>
        </mc:Fallback>
      </mc:AlternateContent>
    </p:spTree>
    <p:extLst>
      <p:ext uri="{BB962C8B-B14F-4D97-AF65-F5344CB8AC3E}">
        <p14:creationId xmlns:p14="http://schemas.microsoft.com/office/powerpoint/2010/main" val="4749271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Divisive Methods</a:t>
            </a:r>
            <a:endParaRPr lang="en-US" dirty="0"/>
          </a:p>
        </p:txBody>
      </p:sp>
      <p:sp>
        <p:nvSpPr>
          <p:cNvPr id="3" name="Content Placeholder 2"/>
          <p:cNvSpPr>
            <a:spLocks noGrp="1"/>
          </p:cNvSpPr>
          <p:nvPr>
            <p:ph sz="quarter" idx="1"/>
          </p:nvPr>
        </p:nvSpPr>
        <p:spPr/>
        <p:txBody>
          <a:bodyPr>
            <a:normAutofit/>
          </a:bodyPr>
          <a:lstStyle/>
          <a:p>
            <a:pPr algn="just"/>
            <a:r>
              <a:rPr lang="en-US" dirty="0" smtClean="0"/>
              <a:t>It uses </a:t>
            </a:r>
            <a:r>
              <a:rPr lang="en-US" dirty="0"/>
              <a:t>top-down strategy.</a:t>
            </a:r>
            <a:endParaRPr lang="en-US" b="1" i="1" dirty="0" smtClean="0">
              <a:solidFill>
                <a:srgbClr val="002060"/>
              </a:solidFill>
            </a:endParaRPr>
          </a:p>
          <a:p>
            <a:pPr algn="just"/>
            <a:r>
              <a:rPr lang="en-US" b="1" i="1" dirty="0" smtClean="0">
                <a:solidFill>
                  <a:srgbClr val="002060"/>
                </a:solidFill>
              </a:rPr>
              <a:t>Divisive </a:t>
            </a:r>
            <a:r>
              <a:rPr lang="en-US" b="1" i="1" dirty="0">
                <a:solidFill>
                  <a:srgbClr val="002060"/>
                </a:solidFill>
              </a:rPr>
              <a:t>methods </a:t>
            </a:r>
            <a:r>
              <a:rPr lang="en-US" dirty="0"/>
              <a:t>initially let all the given objects form one cluster, which they iteratively split into smaller </a:t>
            </a:r>
            <a:r>
              <a:rPr lang="en-US" dirty="0" smtClean="0"/>
              <a:t>clusters.</a:t>
            </a:r>
          </a:p>
          <a:p>
            <a:pPr algn="just"/>
            <a:r>
              <a:rPr lang="en-US" dirty="0" smtClean="0"/>
              <a:t>It </a:t>
            </a:r>
            <a:r>
              <a:rPr lang="en-US" dirty="0"/>
              <a:t>starts </a:t>
            </a:r>
            <a:r>
              <a:rPr lang="en-US" dirty="0" smtClean="0"/>
              <a:t>by placing </a:t>
            </a:r>
            <a:r>
              <a:rPr lang="en-US" dirty="0"/>
              <a:t>all objects in one cluster, which is the hierarchy’s root. </a:t>
            </a:r>
            <a:r>
              <a:rPr lang="en-US" dirty="0" smtClean="0"/>
              <a:t>then </a:t>
            </a:r>
            <a:r>
              <a:rPr lang="en-US" dirty="0"/>
              <a:t>divides the </a:t>
            </a:r>
            <a:r>
              <a:rPr lang="en-US" dirty="0" smtClean="0"/>
              <a:t>root cluster </a:t>
            </a:r>
            <a:r>
              <a:rPr lang="en-US" dirty="0"/>
              <a:t>into several smaller </a:t>
            </a:r>
            <a:r>
              <a:rPr lang="en-US" dirty="0" smtClean="0"/>
              <a:t>sub-clusters</a:t>
            </a:r>
            <a:r>
              <a:rPr lang="en-US" dirty="0"/>
              <a:t>, and recursively partitions those clusters </a:t>
            </a:r>
            <a:r>
              <a:rPr lang="en-US" dirty="0" smtClean="0"/>
              <a:t>into smaller </a:t>
            </a:r>
            <a:r>
              <a:rPr lang="en-US" dirty="0"/>
              <a:t>ones. </a:t>
            </a:r>
            <a:endParaRPr lang="en-US" dirty="0" smtClean="0"/>
          </a:p>
          <a:p>
            <a:pPr algn="just"/>
            <a:r>
              <a:rPr lang="en-US" dirty="0" smtClean="0"/>
              <a:t>The </a:t>
            </a:r>
            <a:r>
              <a:rPr lang="en-US" dirty="0"/>
              <a:t>partitioning process continues until each </a:t>
            </a:r>
            <a:r>
              <a:rPr lang="en-US" dirty="0" smtClean="0"/>
              <a:t>cluster are </a:t>
            </a:r>
            <a:r>
              <a:rPr lang="en-US" dirty="0"/>
              <a:t>sufficiently similar to each other</a:t>
            </a:r>
            <a:r>
              <a:rPr lang="en-US" dirty="0" smtClean="0"/>
              <a:t>.</a:t>
            </a:r>
          </a:p>
          <a:p>
            <a:pPr algn="just"/>
            <a:r>
              <a:rPr lang="en-US" dirty="0" smtClean="0"/>
              <a:t>Also </a:t>
            </a:r>
            <a:r>
              <a:rPr lang="en-US" dirty="0"/>
              <a:t>known as </a:t>
            </a:r>
            <a:r>
              <a:rPr lang="en-US" dirty="0" smtClean="0"/>
              <a:t>DIANA </a:t>
            </a:r>
            <a:r>
              <a:rPr lang="en-US" dirty="0"/>
              <a:t>(</a:t>
            </a:r>
            <a:r>
              <a:rPr lang="en-US" dirty="0" err="1"/>
              <a:t>DIvisive</a:t>
            </a:r>
            <a:r>
              <a:rPr lang="en-US" dirty="0"/>
              <a:t> </a:t>
            </a:r>
            <a:r>
              <a:rPr lang="en-US" dirty="0" err="1"/>
              <a:t>ANAlysis</a:t>
            </a:r>
            <a:r>
              <a:rPr lang="en-US" dirty="0" smtClean="0"/>
              <a:t>).</a:t>
            </a:r>
          </a:p>
          <a:p>
            <a:endParaRPr lang="en-US" dirty="0"/>
          </a:p>
        </p:txBody>
      </p:sp>
      <mc:AlternateContent xmlns:mc="http://schemas.openxmlformats.org/markup-compatibility/2006" xmlns:p14="http://schemas.microsoft.com/office/powerpoint/2010/main">
        <mc:Choice Requires="p14">
          <p:contentPart p14:bwMode="auto" r:id="rId2">
            <p14:nvContentPartPr>
              <p14:cNvPr id="4" name="Ink 3"/>
              <p14:cNvContentPartPr/>
              <p14:nvPr/>
            </p14:nvContentPartPr>
            <p14:xfrm>
              <a:off x="1544760" y="2312640"/>
              <a:ext cx="6822720" cy="3411720"/>
            </p14:xfrm>
          </p:contentPart>
        </mc:Choice>
        <mc:Fallback xmlns="">
          <p:pic>
            <p:nvPicPr>
              <p:cNvPr id="4" name="Ink 3"/>
              <p:cNvPicPr/>
              <p:nvPr/>
            </p:nvPicPr>
            <p:blipFill>
              <a:blip r:embed="rId3"/>
              <a:stretch>
                <a:fillRect/>
              </a:stretch>
            </p:blipFill>
            <p:spPr>
              <a:xfrm>
                <a:off x="1535400" y="2303280"/>
                <a:ext cx="6841440" cy="3430440"/>
              </a:xfrm>
              <a:prstGeom prst="rect">
                <a:avLst/>
              </a:prstGeom>
            </p:spPr>
          </p:pic>
        </mc:Fallback>
      </mc:AlternateContent>
    </p:spTree>
    <p:extLst>
      <p:ext uri="{BB962C8B-B14F-4D97-AF65-F5344CB8AC3E}">
        <p14:creationId xmlns:p14="http://schemas.microsoft.com/office/powerpoint/2010/main" val="252055953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Agglomerative versus divisive hierarchical clustering</a:t>
            </a: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7910" y="1524000"/>
            <a:ext cx="7800662" cy="38861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xmlns:p14="http://schemas.microsoft.com/office/powerpoint/2010/main">
        <mc:Choice Requires="p14">
          <p:contentPart p14:bwMode="auto" r:id="rId3">
            <p14:nvContentPartPr>
              <p14:cNvPr id="3" name="Ink 2"/>
              <p14:cNvContentPartPr/>
              <p14:nvPr/>
            </p14:nvContentPartPr>
            <p14:xfrm>
              <a:off x="1241280" y="2223360"/>
              <a:ext cx="7242120" cy="3134880"/>
            </p14:xfrm>
          </p:contentPart>
        </mc:Choice>
        <mc:Fallback xmlns="">
          <p:pic>
            <p:nvPicPr>
              <p:cNvPr id="3" name="Ink 2"/>
              <p:cNvPicPr/>
              <p:nvPr/>
            </p:nvPicPr>
            <p:blipFill>
              <a:blip r:embed="rId4"/>
              <a:stretch>
                <a:fillRect/>
              </a:stretch>
            </p:blipFill>
            <p:spPr>
              <a:xfrm>
                <a:off x="1231920" y="2214000"/>
                <a:ext cx="7260840" cy="31536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4" name="Ink 3"/>
              <p14:cNvContentPartPr/>
              <p14:nvPr/>
            </p14:nvContentPartPr>
            <p14:xfrm>
              <a:off x="2866320" y="2643120"/>
              <a:ext cx="360" cy="360"/>
            </p14:xfrm>
          </p:contentPart>
        </mc:Choice>
        <mc:Fallback xmlns="">
          <p:pic>
            <p:nvPicPr>
              <p:cNvPr id="4" name="Ink 3"/>
              <p:cNvPicPr/>
              <p:nvPr/>
            </p:nvPicPr>
            <p:blipFill>
              <a:blip r:embed="rId6"/>
              <a:stretch>
                <a:fillRect/>
              </a:stretch>
            </p:blipFill>
            <p:spPr>
              <a:xfrm>
                <a:off x="2856960" y="2633760"/>
                <a:ext cx="19080" cy="1908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5" name="Ink 4"/>
              <p14:cNvContentPartPr/>
              <p14:nvPr/>
            </p14:nvContentPartPr>
            <p14:xfrm>
              <a:off x="3905280" y="1876320"/>
              <a:ext cx="2534040" cy="2076840"/>
            </p14:xfrm>
          </p:contentPart>
        </mc:Choice>
        <mc:Fallback xmlns="">
          <p:pic>
            <p:nvPicPr>
              <p:cNvPr id="5" name="Ink 4"/>
              <p:cNvPicPr/>
              <p:nvPr/>
            </p:nvPicPr>
            <p:blipFill>
              <a:blip r:embed="rId8"/>
              <a:stretch>
                <a:fillRect/>
              </a:stretch>
            </p:blipFill>
            <p:spPr>
              <a:xfrm>
                <a:off x="3895920" y="1866960"/>
                <a:ext cx="2552760" cy="2095560"/>
              </a:xfrm>
              <a:prstGeom prst="rect">
                <a:avLst/>
              </a:prstGeom>
            </p:spPr>
          </p:pic>
        </mc:Fallback>
      </mc:AlternateContent>
    </p:spTree>
    <p:extLst>
      <p:ext uri="{BB962C8B-B14F-4D97-AF65-F5344CB8AC3E}">
        <p14:creationId xmlns:p14="http://schemas.microsoft.com/office/powerpoint/2010/main" val="96942542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Dendrogram</a:t>
            </a:r>
            <a:endParaRPr lang="en-US" dirty="0"/>
          </a:p>
        </p:txBody>
      </p:sp>
      <p:sp>
        <p:nvSpPr>
          <p:cNvPr id="3" name="Content Placeholder 2"/>
          <p:cNvSpPr>
            <a:spLocks noGrp="1"/>
          </p:cNvSpPr>
          <p:nvPr>
            <p:ph sz="quarter" idx="1"/>
          </p:nvPr>
        </p:nvSpPr>
        <p:spPr>
          <a:xfrm>
            <a:off x="914400" y="1524000"/>
            <a:ext cx="7772400" cy="4572000"/>
          </a:xfrm>
        </p:spPr>
        <p:txBody>
          <a:bodyPr/>
          <a:lstStyle/>
          <a:p>
            <a:r>
              <a:rPr lang="en-US" dirty="0"/>
              <a:t>A tree structure called a </a:t>
            </a:r>
            <a:r>
              <a:rPr lang="en-US" dirty="0" err="1"/>
              <a:t>dendrogram</a:t>
            </a:r>
            <a:r>
              <a:rPr lang="en-US" dirty="0"/>
              <a:t> is commonly used to represent </a:t>
            </a:r>
            <a:r>
              <a:rPr lang="en-US" dirty="0" smtClean="0"/>
              <a:t>or visualize the </a:t>
            </a:r>
            <a:r>
              <a:rPr lang="en-US" dirty="0"/>
              <a:t>process </a:t>
            </a:r>
            <a:r>
              <a:rPr lang="en-US" dirty="0" smtClean="0"/>
              <a:t>of hierarchical </a:t>
            </a:r>
            <a:r>
              <a:rPr lang="en-US" dirty="0"/>
              <a:t>clustering. </a:t>
            </a:r>
            <a:endParaRPr lang="en-US" dirty="0" smtClean="0"/>
          </a:p>
          <a:p>
            <a:r>
              <a:rPr lang="en-US" dirty="0" smtClean="0"/>
              <a:t>It is nested set of partitions, where data represented by tree.</a:t>
            </a:r>
            <a:endParaRPr lang="en-US" dirty="0"/>
          </a:p>
        </p:txBody>
      </p:sp>
      <p:pic>
        <p:nvPicPr>
          <p:cNvPr id="922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3200400"/>
            <a:ext cx="5545138" cy="3352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6402749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Issues with Divisive Methods</a:t>
            </a:r>
            <a:endParaRPr lang="en-US" dirty="0"/>
          </a:p>
        </p:txBody>
      </p:sp>
      <p:sp>
        <p:nvSpPr>
          <p:cNvPr id="3" name="Content Placeholder 2"/>
          <p:cNvSpPr>
            <a:spLocks noGrp="1"/>
          </p:cNvSpPr>
          <p:nvPr>
            <p:ph sz="quarter" idx="1"/>
          </p:nvPr>
        </p:nvSpPr>
        <p:spPr/>
        <p:txBody>
          <a:bodyPr/>
          <a:lstStyle/>
          <a:p>
            <a:r>
              <a:rPr lang="en-US" dirty="0"/>
              <a:t>There are 2</a:t>
            </a:r>
            <a:r>
              <a:rPr lang="en-US" baseline="30000" dirty="0"/>
              <a:t>n-1</a:t>
            </a:r>
            <a:r>
              <a:rPr lang="en-US" dirty="0"/>
              <a:t>-1possible ways to partition a set of n objects into two exclusive subsets, where n is the number of objects.</a:t>
            </a:r>
          </a:p>
          <a:p>
            <a:r>
              <a:rPr lang="en-US" dirty="0" smtClean="0"/>
              <a:t>Computationally it </a:t>
            </a:r>
            <a:r>
              <a:rPr lang="en-US" smtClean="0"/>
              <a:t>is not easy </a:t>
            </a:r>
            <a:r>
              <a:rPr lang="en-US" dirty="0" smtClean="0"/>
              <a:t>to </a:t>
            </a:r>
            <a:r>
              <a:rPr lang="en-US" dirty="0"/>
              <a:t>examine all possibilities</a:t>
            </a:r>
            <a:r>
              <a:rPr lang="en-US" dirty="0" smtClean="0"/>
              <a:t>.</a:t>
            </a:r>
          </a:p>
          <a:p>
            <a:r>
              <a:rPr lang="en-US" dirty="0" smtClean="0"/>
              <a:t>Divisive </a:t>
            </a:r>
            <a:r>
              <a:rPr lang="en-US" dirty="0"/>
              <a:t>methods typically do not backtrack on partitioning </a:t>
            </a:r>
            <a:r>
              <a:rPr lang="en-US" dirty="0" smtClean="0"/>
              <a:t>decisions that </a:t>
            </a:r>
            <a:r>
              <a:rPr lang="en-US" dirty="0"/>
              <a:t>have been made.</a:t>
            </a:r>
          </a:p>
        </p:txBody>
      </p:sp>
    </p:spTree>
    <p:extLst>
      <p:ext uri="{BB962C8B-B14F-4D97-AF65-F5344CB8AC3E}">
        <p14:creationId xmlns:p14="http://schemas.microsoft.com/office/powerpoint/2010/main" val="245383755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Multiphase Hierarchical Clustering</a:t>
            </a:r>
          </a:p>
        </p:txBody>
      </p:sp>
      <p:sp>
        <p:nvSpPr>
          <p:cNvPr id="3" name="Content Placeholder 2"/>
          <p:cNvSpPr>
            <a:spLocks noGrp="1"/>
          </p:cNvSpPr>
          <p:nvPr>
            <p:ph sz="quarter" idx="1"/>
          </p:nvPr>
        </p:nvSpPr>
        <p:spPr/>
        <p:txBody>
          <a:bodyPr/>
          <a:lstStyle/>
          <a:p>
            <a:pPr algn="just"/>
            <a:r>
              <a:rPr lang="en-US" dirty="0"/>
              <a:t>Hierarchical clustering methods can encounter difficulties regarding the </a:t>
            </a:r>
            <a:r>
              <a:rPr lang="en-US" dirty="0" smtClean="0"/>
              <a:t>selection of </a:t>
            </a:r>
            <a:r>
              <a:rPr lang="en-US" dirty="0"/>
              <a:t>merge or split points. if not well chosen, may lead to </a:t>
            </a:r>
            <a:r>
              <a:rPr lang="en-US" dirty="0" smtClean="0"/>
              <a:t>low-quality clusters.</a:t>
            </a:r>
          </a:p>
          <a:p>
            <a:pPr algn="just"/>
            <a:r>
              <a:rPr lang="en-US" dirty="0"/>
              <a:t>A promising direction for improving the clustering quality of hierarchical </a:t>
            </a:r>
            <a:r>
              <a:rPr lang="en-US" dirty="0" smtClean="0"/>
              <a:t>methods </a:t>
            </a:r>
            <a:r>
              <a:rPr lang="en-US" dirty="0"/>
              <a:t>is to integrate hierarchical clustering with other clustering techniques, resulting </a:t>
            </a:r>
            <a:r>
              <a:rPr lang="en-US" dirty="0" smtClean="0"/>
              <a:t>in multiple-phase </a:t>
            </a:r>
            <a:r>
              <a:rPr lang="en-US" dirty="0"/>
              <a:t>(or multiphase) clustering</a:t>
            </a:r>
            <a:r>
              <a:rPr lang="en-US" dirty="0" smtClean="0"/>
              <a:t>.</a:t>
            </a:r>
          </a:p>
          <a:p>
            <a:pPr lvl="1" algn="just"/>
            <a:r>
              <a:rPr lang="en-US" dirty="0">
                <a:solidFill>
                  <a:srgbClr val="00B050"/>
                </a:solidFill>
              </a:rPr>
              <a:t>BIRCH </a:t>
            </a:r>
            <a:r>
              <a:rPr lang="en-US" dirty="0" smtClean="0"/>
              <a:t> </a:t>
            </a:r>
          </a:p>
          <a:p>
            <a:pPr lvl="1" algn="just"/>
            <a:r>
              <a:rPr lang="en-US" dirty="0" smtClean="0"/>
              <a:t>Chameleon</a:t>
            </a:r>
            <a:endParaRPr lang="en-US" dirty="0"/>
          </a:p>
        </p:txBody>
      </p:sp>
    </p:spTree>
    <p:extLst>
      <p:ext uri="{BB962C8B-B14F-4D97-AF65-F5344CB8AC3E}">
        <p14:creationId xmlns:p14="http://schemas.microsoft.com/office/powerpoint/2010/main" val="292722669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BIRCH</a:t>
            </a:r>
            <a:endParaRPr lang="en-US" dirty="0"/>
          </a:p>
        </p:txBody>
      </p:sp>
      <p:sp>
        <p:nvSpPr>
          <p:cNvPr id="3" name="Content Placeholder 2"/>
          <p:cNvSpPr>
            <a:spLocks noGrp="1"/>
          </p:cNvSpPr>
          <p:nvPr>
            <p:ph sz="quarter" idx="1"/>
          </p:nvPr>
        </p:nvSpPr>
        <p:spPr/>
        <p:txBody>
          <a:bodyPr>
            <a:normAutofit lnSpcReduction="10000"/>
          </a:bodyPr>
          <a:lstStyle/>
          <a:p>
            <a:pPr algn="just"/>
            <a:r>
              <a:rPr lang="en-US" dirty="0"/>
              <a:t>Balanced Iterative Reducing and Clustering using Hierarchies (BIRCH) is designed </a:t>
            </a:r>
            <a:r>
              <a:rPr lang="en-US" dirty="0" smtClean="0"/>
              <a:t>for clustering </a:t>
            </a:r>
            <a:r>
              <a:rPr lang="en-US" dirty="0"/>
              <a:t>a large amount of numeric data by integrating hierarchical </a:t>
            </a:r>
            <a:r>
              <a:rPr lang="en-US" dirty="0" smtClean="0"/>
              <a:t>clustering </a:t>
            </a:r>
            <a:r>
              <a:rPr lang="en-US" dirty="0"/>
              <a:t>and other clustering methods such as iterative </a:t>
            </a:r>
            <a:r>
              <a:rPr lang="en-US" dirty="0" smtClean="0"/>
              <a:t>partitioning.</a:t>
            </a:r>
          </a:p>
          <a:p>
            <a:pPr algn="just"/>
            <a:r>
              <a:rPr lang="en-US" dirty="0"/>
              <a:t>It overcomes the two difficulties in </a:t>
            </a:r>
            <a:r>
              <a:rPr lang="en-US" dirty="0" smtClean="0"/>
              <a:t>agglomerative clustering </a:t>
            </a:r>
            <a:r>
              <a:rPr lang="en-US" dirty="0"/>
              <a:t>methods: </a:t>
            </a:r>
            <a:endParaRPr lang="en-US" dirty="0" smtClean="0"/>
          </a:p>
          <a:p>
            <a:pPr lvl="1" algn="just"/>
            <a:r>
              <a:rPr lang="en-US" dirty="0" smtClean="0"/>
              <a:t>Scalability  </a:t>
            </a:r>
          </a:p>
          <a:p>
            <a:pPr lvl="1" algn="just"/>
            <a:r>
              <a:rPr lang="en-US" dirty="0" smtClean="0"/>
              <a:t>The </a:t>
            </a:r>
            <a:r>
              <a:rPr lang="en-US" dirty="0"/>
              <a:t>inability to undo what was done in </a:t>
            </a:r>
            <a:r>
              <a:rPr lang="en-US" dirty="0" smtClean="0"/>
              <a:t>the previous </a:t>
            </a:r>
            <a:r>
              <a:rPr lang="en-US" dirty="0"/>
              <a:t>step.</a:t>
            </a:r>
            <a:endParaRPr lang="en-US" dirty="0" smtClean="0"/>
          </a:p>
          <a:p>
            <a:pPr algn="just"/>
            <a:r>
              <a:rPr lang="en-US" dirty="0" smtClean="0"/>
              <a:t>It uses </a:t>
            </a:r>
            <a:r>
              <a:rPr lang="en-US" dirty="0"/>
              <a:t>the notions of clustering feature to summarize a cluster, and </a:t>
            </a:r>
            <a:r>
              <a:rPr lang="en-US" dirty="0" smtClean="0"/>
              <a:t>clustering </a:t>
            </a:r>
            <a:r>
              <a:rPr lang="en-US" dirty="0"/>
              <a:t>feature tree (CF-tree) to represent a cluster hierarchy.</a:t>
            </a:r>
          </a:p>
        </p:txBody>
      </p:sp>
      <mc:AlternateContent xmlns:mc="http://schemas.openxmlformats.org/markup-compatibility/2006" xmlns:p14="http://schemas.microsoft.com/office/powerpoint/2010/main">
        <mc:Choice Requires="p14">
          <p:contentPart p14:bwMode="auto" r:id="rId2">
            <p14:nvContentPartPr>
              <p14:cNvPr id="4" name="Ink 3"/>
              <p14:cNvContentPartPr/>
              <p14:nvPr/>
            </p14:nvContentPartPr>
            <p14:xfrm>
              <a:off x="1652040" y="3830760"/>
              <a:ext cx="5813640" cy="1455840"/>
            </p14:xfrm>
          </p:contentPart>
        </mc:Choice>
        <mc:Fallback xmlns="">
          <p:pic>
            <p:nvPicPr>
              <p:cNvPr id="4" name="Ink 3"/>
              <p:cNvPicPr/>
              <p:nvPr/>
            </p:nvPicPr>
            <p:blipFill>
              <a:blip r:embed="rId3"/>
              <a:stretch>
                <a:fillRect/>
              </a:stretch>
            </p:blipFill>
            <p:spPr>
              <a:xfrm>
                <a:off x="1642680" y="3821400"/>
                <a:ext cx="5832360" cy="1474560"/>
              </a:xfrm>
              <a:prstGeom prst="rect">
                <a:avLst/>
              </a:prstGeom>
            </p:spPr>
          </p:pic>
        </mc:Fallback>
      </mc:AlternateContent>
    </p:spTree>
    <p:extLst>
      <p:ext uri="{BB962C8B-B14F-4D97-AF65-F5344CB8AC3E}">
        <p14:creationId xmlns:p14="http://schemas.microsoft.com/office/powerpoint/2010/main" val="246630402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3462337"/>
            <a:ext cx="3895725" cy="1114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dirty="0" smtClean="0"/>
              <a:t>Clustering Feature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a:xfrm>
                <a:off x="838200" y="1905000"/>
                <a:ext cx="7772400" cy="4572000"/>
              </a:xfrm>
            </p:spPr>
            <p:txBody>
              <a:bodyPr>
                <a:normAutofit fontScale="85000" lnSpcReduction="10000"/>
              </a:bodyPr>
              <a:lstStyle/>
              <a:p>
                <a:pPr algn="just"/>
                <a:r>
                  <a:rPr lang="en-US" dirty="0" smtClean="0"/>
                  <a:t>Clustering Feature (CF</a:t>
                </a:r>
                <a:r>
                  <a:rPr lang="en-US" dirty="0"/>
                  <a:t>) of the cluster is a 3-D vector summarizing information about clusters of objects. </a:t>
                </a:r>
                <a:r>
                  <a:rPr lang="en-US" dirty="0" smtClean="0"/>
                  <a:t>It is </a:t>
                </a:r>
                <a:r>
                  <a:rPr lang="en-US" dirty="0"/>
                  <a:t>defined </a:t>
                </a:r>
                <a:r>
                  <a:rPr lang="en-US" dirty="0" smtClean="0"/>
                  <a:t>as:</a:t>
                </a:r>
              </a:p>
              <a:p>
                <a:pPr marL="0" indent="0" algn="ctr">
                  <a:buNone/>
                </a:pPr>
                <a:r>
                  <a:rPr lang="en-US" dirty="0" smtClean="0"/>
                  <a:t>CF (n</a:t>
                </a:r>
                <a:r>
                  <a:rPr lang="en-US" dirty="0"/>
                  <a:t>, LS, </a:t>
                </a:r>
                <a:r>
                  <a:rPr lang="en-US" dirty="0" smtClean="0"/>
                  <a:t>SS)</a:t>
                </a:r>
              </a:p>
              <a:p>
                <a:pPr marL="274320" lvl="1" indent="0" algn="just">
                  <a:buNone/>
                </a:pPr>
                <a:r>
                  <a:rPr lang="en-US" dirty="0"/>
                  <a:t>LS is the linear </a:t>
                </a:r>
                <a:r>
                  <a:rPr lang="en-US" dirty="0" smtClean="0"/>
                  <a:t>sum of </a:t>
                </a:r>
                <a:r>
                  <a:rPr lang="en-US" dirty="0"/>
                  <a:t>the n points (</a:t>
                </a:r>
                <a:r>
                  <a:rPr lang="en-US" dirty="0" smtClean="0"/>
                  <a:t>i.e.</a:t>
                </a:r>
                <a14:m>
                  <m:oMath xmlns:m="http://schemas.openxmlformats.org/officeDocument/2006/math">
                    <m:nary>
                      <m:naryPr>
                        <m:chr m:val="∑"/>
                        <m:ctrlPr>
                          <a:rPr lang="en-US" i="1" smtClean="0">
                            <a:latin typeface="Cambria Math"/>
                          </a:rPr>
                        </m:ctrlPr>
                      </m:naryPr>
                      <m:sub>
                        <m:r>
                          <m:rPr>
                            <m:brk m:alnAt="23"/>
                          </m:rPr>
                          <a:rPr lang="en-US" b="0" i="1" smtClean="0">
                            <a:latin typeface="Cambria Math"/>
                          </a:rPr>
                          <m:t>𝑖</m:t>
                        </m:r>
                        <m:r>
                          <a:rPr lang="en-US" b="0" i="1" smtClean="0">
                            <a:latin typeface="Cambria Math"/>
                          </a:rPr>
                          <m:t>=1</m:t>
                        </m:r>
                      </m:sub>
                      <m:sup>
                        <m:r>
                          <a:rPr lang="en-US" b="0" i="1" smtClean="0">
                            <a:latin typeface="Cambria Math"/>
                          </a:rPr>
                          <m:t>𝑛</m:t>
                        </m:r>
                      </m:sup>
                      <m:e>
                        <m:r>
                          <a:rPr lang="en-US" b="0" i="1" smtClean="0">
                            <a:latin typeface="Cambria Math"/>
                          </a:rPr>
                          <m:t>𝑥</m:t>
                        </m:r>
                        <m:r>
                          <a:rPr lang="en-US" b="0" i="1" baseline="-25000" smtClean="0">
                            <a:latin typeface="Cambria Math"/>
                          </a:rPr>
                          <m:t>𝑖</m:t>
                        </m:r>
                      </m:e>
                    </m:nary>
                  </m:oMath>
                </a14:m>
                <a:r>
                  <a:rPr lang="en-US" dirty="0" smtClean="0"/>
                  <a:t>) and </a:t>
                </a:r>
                <a:r>
                  <a:rPr lang="en-US" dirty="0"/>
                  <a:t>SS is the square </a:t>
                </a:r>
                <a:r>
                  <a:rPr lang="en-US" dirty="0" smtClean="0"/>
                  <a:t>sum of the data points </a:t>
                </a:r>
                <a:r>
                  <a:rPr lang="en-US" dirty="0"/>
                  <a:t>(i.e.</a:t>
                </a:r>
                <a14:m>
                  <m:oMath xmlns:m="http://schemas.openxmlformats.org/officeDocument/2006/math">
                    <m:nary>
                      <m:naryPr>
                        <m:chr m:val="∑"/>
                        <m:ctrlPr>
                          <a:rPr lang="en-US" i="1">
                            <a:latin typeface="Cambria Math"/>
                          </a:rPr>
                        </m:ctrlPr>
                      </m:naryPr>
                      <m:sub>
                        <m:r>
                          <m:rPr>
                            <m:brk m:alnAt="23"/>
                          </m:rPr>
                          <a:rPr lang="en-US" i="1">
                            <a:latin typeface="Cambria Math"/>
                          </a:rPr>
                          <m:t>𝑖</m:t>
                        </m:r>
                        <m:r>
                          <a:rPr lang="en-US" i="1">
                            <a:latin typeface="Cambria Math"/>
                          </a:rPr>
                          <m:t>=1</m:t>
                        </m:r>
                      </m:sub>
                      <m:sup>
                        <m:r>
                          <a:rPr lang="en-US" i="1">
                            <a:latin typeface="Cambria Math"/>
                          </a:rPr>
                          <m:t>𝑛</m:t>
                        </m:r>
                      </m:sup>
                      <m:e>
                        <m:r>
                          <a:rPr lang="en-US" i="1">
                            <a:latin typeface="Cambria Math"/>
                          </a:rPr>
                          <m:t>𝑥</m:t>
                        </m:r>
                        <m:r>
                          <a:rPr lang="en-US" i="1" baseline="-25000">
                            <a:latin typeface="Cambria Math"/>
                          </a:rPr>
                          <m:t>𝑖</m:t>
                        </m:r>
                      </m:e>
                    </m:nary>
                  </m:oMath>
                </a14:m>
                <a:r>
                  <a:rPr lang="en-US" baseline="30000" dirty="0" smtClean="0"/>
                  <a:t>2</a:t>
                </a:r>
                <a:r>
                  <a:rPr lang="en-US" dirty="0" smtClean="0"/>
                  <a:t>).</a:t>
                </a:r>
              </a:p>
              <a:p>
                <a:pPr marL="274320" lvl="1" indent="0" algn="just">
                  <a:buNone/>
                </a:pPr>
                <a:endParaRPr lang="en-US" dirty="0" smtClean="0"/>
              </a:p>
              <a:p>
                <a:pPr marL="274320" lvl="1" indent="0" algn="just">
                  <a:buNone/>
                </a:pPr>
                <a:endParaRPr lang="en-US" dirty="0" smtClean="0"/>
              </a:p>
              <a:p>
                <a:endParaRPr lang="en-US" dirty="0" smtClean="0"/>
              </a:p>
              <a:p>
                <a:pPr marL="0" indent="0">
                  <a:buNone/>
                </a:pPr>
                <a:r>
                  <a:rPr lang="en-US" dirty="0" smtClean="0"/>
                  <a:t> R is the average distance from member objects to centroid.</a:t>
                </a:r>
              </a:p>
              <a:p>
                <a:pPr algn="just"/>
                <a:r>
                  <a:rPr lang="en-US" dirty="0" smtClean="0"/>
                  <a:t>Summarizing </a:t>
                </a:r>
                <a:r>
                  <a:rPr lang="en-US" dirty="0"/>
                  <a:t>a cluster using the clustering feature can avoid storing the </a:t>
                </a:r>
                <a:r>
                  <a:rPr lang="en-US" dirty="0" smtClean="0"/>
                  <a:t>detailed information </a:t>
                </a:r>
                <a:r>
                  <a:rPr lang="en-US" dirty="0"/>
                  <a:t>about individual objects or points. Instead, we only need a constant </a:t>
                </a:r>
                <a:r>
                  <a:rPr lang="en-US" dirty="0" smtClean="0"/>
                  <a:t>size of </a:t>
                </a:r>
                <a:r>
                  <a:rPr lang="en-US" dirty="0"/>
                  <a:t>space to store the clustering feature.</a:t>
                </a:r>
              </a:p>
              <a:p>
                <a:r>
                  <a:rPr lang="en-US" dirty="0" smtClean="0"/>
                  <a:t>Clustering </a:t>
                </a:r>
                <a:r>
                  <a:rPr lang="en-US" dirty="0"/>
                  <a:t>features are additive.</a:t>
                </a:r>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xfrm>
                <a:off x="838200" y="1905000"/>
                <a:ext cx="7772400" cy="4572000"/>
              </a:xfrm>
              <a:blipFill rotWithShape="1">
                <a:blip r:embed="rId3"/>
                <a:stretch>
                  <a:fillRect l="-471" t="-1333" r="-1020"/>
                </a:stretch>
              </a:blipFill>
            </p:spPr>
            <p:txBody>
              <a:bodyPr/>
              <a:lstStyle/>
              <a:p>
                <a:r>
                  <a:rPr lang="en-IN">
                    <a:noFill/>
                  </a:rPr>
                  <a:t> </a:t>
                </a:r>
              </a:p>
            </p:txBody>
          </p:sp>
        </mc:Fallback>
      </mc:AlternateContent>
      <p:pic>
        <p:nvPicPr>
          <p:cNvPr id="717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51992" y="3462337"/>
            <a:ext cx="1806058" cy="9382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9020274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0" y="4341357"/>
            <a:ext cx="3393930" cy="228804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a:xfrm>
            <a:off x="381000" y="228600"/>
            <a:ext cx="8229600" cy="1143000"/>
          </a:xfrm>
        </p:spPr>
        <p:txBody>
          <a:bodyPr/>
          <a:lstStyle/>
          <a:p>
            <a:r>
              <a:rPr lang="en-US" dirty="0" smtClean="0"/>
              <a:t>Clustering</a:t>
            </a:r>
            <a:endParaRPr lang="en-US" dirty="0"/>
          </a:p>
        </p:txBody>
      </p:sp>
      <p:sp>
        <p:nvSpPr>
          <p:cNvPr id="3" name="Content Placeholder 2"/>
          <p:cNvSpPr>
            <a:spLocks noGrp="1"/>
          </p:cNvSpPr>
          <p:nvPr>
            <p:ph sz="quarter" idx="1"/>
          </p:nvPr>
        </p:nvSpPr>
        <p:spPr>
          <a:xfrm>
            <a:off x="457200" y="1371600"/>
            <a:ext cx="8229600" cy="3048000"/>
          </a:xfrm>
        </p:spPr>
        <p:txBody>
          <a:bodyPr>
            <a:normAutofit fontScale="92500" lnSpcReduction="20000"/>
          </a:bodyPr>
          <a:lstStyle/>
          <a:p>
            <a:pPr algn="just"/>
            <a:r>
              <a:rPr lang="en-US" dirty="0" smtClean="0"/>
              <a:t>Clustering means </a:t>
            </a:r>
            <a:r>
              <a:rPr lang="en-US" dirty="0"/>
              <a:t>the method to divide a set of data </a:t>
            </a:r>
            <a:r>
              <a:rPr lang="en-US" dirty="0" smtClean="0"/>
              <a:t>into </a:t>
            </a:r>
            <a:r>
              <a:rPr lang="en-US" dirty="0"/>
              <a:t>several groups (clusters</a:t>
            </a:r>
            <a:r>
              <a:rPr lang="en-US" dirty="0" smtClean="0"/>
              <a:t>), bunch of objects or clump </a:t>
            </a:r>
            <a:r>
              <a:rPr lang="en-US" dirty="0"/>
              <a:t>based on </a:t>
            </a:r>
            <a:r>
              <a:rPr lang="en-US" dirty="0" smtClean="0"/>
              <a:t>certain similarities.</a:t>
            </a:r>
          </a:p>
          <a:p>
            <a:pPr algn="just"/>
            <a:r>
              <a:rPr lang="en-US" dirty="0" smtClean="0"/>
              <a:t>For Example: </a:t>
            </a:r>
          </a:p>
          <a:p>
            <a:pPr lvl="1" algn="just"/>
            <a:r>
              <a:rPr lang="en-US" dirty="0" smtClean="0"/>
              <a:t>Super-market </a:t>
            </a:r>
            <a:r>
              <a:rPr lang="en-US" dirty="0"/>
              <a:t>different types of products are </a:t>
            </a:r>
            <a:r>
              <a:rPr lang="en-US" dirty="0" smtClean="0"/>
              <a:t>placed in </a:t>
            </a:r>
            <a:r>
              <a:rPr lang="en-US" dirty="0"/>
              <a:t>separate </a:t>
            </a:r>
            <a:r>
              <a:rPr lang="en-US" dirty="0" smtClean="0"/>
              <a:t>departments e.g</a:t>
            </a:r>
            <a:r>
              <a:rPr lang="en-US" dirty="0"/>
              <a:t>., </a:t>
            </a:r>
            <a:r>
              <a:rPr lang="en-US" dirty="0" smtClean="0"/>
              <a:t>cheese, meat </a:t>
            </a:r>
            <a:r>
              <a:rPr lang="en-US" dirty="0"/>
              <a:t>products, appliances, etc</a:t>
            </a:r>
            <a:r>
              <a:rPr lang="en-US" dirty="0" smtClean="0"/>
              <a:t>.</a:t>
            </a:r>
          </a:p>
          <a:p>
            <a:pPr lvl="1" algn="just"/>
            <a:r>
              <a:rPr lang="en-US" dirty="0" smtClean="0"/>
              <a:t>People </a:t>
            </a:r>
            <a:r>
              <a:rPr lang="en-US" dirty="0"/>
              <a:t>who gather together in groups (clusters) at </a:t>
            </a:r>
            <a:r>
              <a:rPr lang="en-US" dirty="0" smtClean="0"/>
              <a:t>a meeting </a:t>
            </a:r>
            <a:r>
              <a:rPr lang="en-US" dirty="0"/>
              <a:t>based on common affinities, division of animals or plants into well </a:t>
            </a:r>
            <a:r>
              <a:rPr lang="en-US" dirty="0" smtClean="0"/>
              <a:t>defined groups like species</a:t>
            </a:r>
            <a:r>
              <a:rPr lang="en-US" dirty="0"/>
              <a:t>, genus, etc</a:t>
            </a:r>
            <a:r>
              <a:rPr lang="en-US" dirty="0" smtClean="0"/>
              <a:t>..</a:t>
            </a:r>
          </a:p>
        </p:txBody>
      </p:sp>
    </p:spTree>
    <p:extLst>
      <p:ext uri="{BB962C8B-B14F-4D97-AF65-F5344CB8AC3E}">
        <p14:creationId xmlns:p14="http://schemas.microsoft.com/office/powerpoint/2010/main" val="247621269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64913" y="4114800"/>
            <a:ext cx="5086350" cy="2085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dirty="0" smtClean="0"/>
              <a:t>Cluster Feature Tree</a:t>
            </a:r>
            <a:endParaRPr lang="en-US" dirty="0"/>
          </a:p>
        </p:txBody>
      </p:sp>
      <p:sp>
        <p:nvSpPr>
          <p:cNvPr id="3" name="Content Placeholder 2"/>
          <p:cNvSpPr>
            <a:spLocks noGrp="1"/>
          </p:cNvSpPr>
          <p:nvPr>
            <p:ph sz="quarter" idx="1"/>
          </p:nvPr>
        </p:nvSpPr>
        <p:spPr>
          <a:xfrm>
            <a:off x="914400" y="1447800"/>
            <a:ext cx="7772400" cy="2971800"/>
          </a:xfrm>
        </p:spPr>
        <p:txBody>
          <a:bodyPr>
            <a:normAutofit fontScale="92500" lnSpcReduction="10000"/>
          </a:bodyPr>
          <a:lstStyle/>
          <a:p>
            <a:pPr algn="just"/>
            <a:r>
              <a:rPr lang="en-US" dirty="0"/>
              <a:t>A CF-tree is a height-balanced tree that stores the clustering features for a </a:t>
            </a:r>
            <a:r>
              <a:rPr lang="en-US" dirty="0" smtClean="0"/>
              <a:t>hierarchical </a:t>
            </a:r>
            <a:r>
              <a:rPr lang="en-US" dirty="0"/>
              <a:t>clustering</a:t>
            </a:r>
            <a:r>
              <a:rPr lang="en-US" dirty="0" smtClean="0"/>
              <a:t>.</a:t>
            </a:r>
          </a:p>
          <a:p>
            <a:pPr algn="just"/>
            <a:r>
              <a:rPr lang="en-US" dirty="0"/>
              <a:t>A </a:t>
            </a:r>
            <a:r>
              <a:rPr lang="en-US" dirty="0" smtClean="0"/>
              <a:t>CF-tree has </a:t>
            </a:r>
            <a:r>
              <a:rPr lang="en-US" dirty="0"/>
              <a:t>two parameters: branching factor, B, and threshold, T . </a:t>
            </a:r>
            <a:endParaRPr lang="en-US" dirty="0" smtClean="0"/>
          </a:p>
          <a:p>
            <a:pPr algn="just"/>
            <a:r>
              <a:rPr lang="en-US" dirty="0" smtClean="0"/>
              <a:t>The </a:t>
            </a:r>
            <a:r>
              <a:rPr lang="en-US" dirty="0"/>
              <a:t>branching factor </a:t>
            </a:r>
            <a:r>
              <a:rPr lang="en-US" dirty="0" smtClean="0"/>
              <a:t>specifies the </a:t>
            </a:r>
            <a:r>
              <a:rPr lang="en-US" dirty="0"/>
              <a:t>maximum number of children per </a:t>
            </a:r>
            <a:r>
              <a:rPr lang="en-US" dirty="0" smtClean="0"/>
              <a:t>non leaf </a:t>
            </a:r>
            <a:r>
              <a:rPr lang="en-US" dirty="0"/>
              <a:t>node. </a:t>
            </a:r>
            <a:endParaRPr lang="en-US" dirty="0" smtClean="0"/>
          </a:p>
          <a:p>
            <a:pPr algn="just"/>
            <a:r>
              <a:rPr lang="en-US" dirty="0" smtClean="0"/>
              <a:t>The </a:t>
            </a:r>
            <a:r>
              <a:rPr lang="en-US" dirty="0"/>
              <a:t>threshold parameter </a:t>
            </a:r>
            <a:r>
              <a:rPr lang="en-US" dirty="0" smtClean="0"/>
              <a:t>specifies the </a:t>
            </a:r>
            <a:r>
              <a:rPr lang="en-US" dirty="0"/>
              <a:t>maximum diameter of </a:t>
            </a:r>
            <a:r>
              <a:rPr lang="en-US" dirty="0" smtClean="0"/>
              <a:t>sub clusters </a:t>
            </a:r>
            <a:r>
              <a:rPr lang="en-US" dirty="0"/>
              <a:t>stored at the leaf nodes of the tree</a:t>
            </a:r>
            <a:r>
              <a:rPr lang="en-US" dirty="0" smtClean="0"/>
              <a:t>.</a:t>
            </a:r>
          </a:p>
          <a:p>
            <a:pPr algn="just"/>
            <a:endParaRPr lang="en-US" dirty="0"/>
          </a:p>
        </p:txBody>
      </p:sp>
    </p:spTree>
    <p:extLst>
      <p:ext uri="{BB962C8B-B14F-4D97-AF65-F5344CB8AC3E}">
        <p14:creationId xmlns:p14="http://schemas.microsoft.com/office/powerpoint/2010/main" val="210796314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BIRCH</a:t>
            </a:r>
            <a:endParaRPr lang="en-US" dirty="0"/>
          </a:p>
        </p:txBody>
      </p:sp>
      <p:sp>
        <p:nvSpPr>
          <p:cNvPr id="3" name="Content Placeholder 2"/>
          <p:cNvSpPr>
            <a:spLocks noGrp="1"/>
          </p:cNvSpPr>
          <p:nvPr>
            <p:ph sz="quarter" idx="1"/>
          </p:nvPr>
        </p:nvSpPr>
        <p:spPr/>
        <p:txBody>
          <a:bodyPr/>
          <a:lstStyle/>
          <a:p>
            <a:r>
              <a:rPr lang="en-US" dirty="0" smtClean="0"/>
              <a:t>Two Phases:</a:t>
            </a:r>
          </a:p>
          <a:p>
            <a:pPr lvl="1" algn="just"/>
            <a:r>
              <a:rPr lang="en-US" dirty="0"/>
              <a:t>Phase 1: BIRCH scans the database to build an initial in-memory CF-tree, </a:t>
            </a:r>
            <a:r>
              <a:rPr lang="en-US" dirty="0" smtClean="0"/>
              <a:t>which can </a:t>
            </a:r>
            <a:r>
              <a:rPr lang="en-US" dirty="0"/>
              <a:t>be viewed as a multilevel compression of the data that tries to preserve the </a:t>
            </a:r>
            <a:r>
              <a:rPr lang="en-US" dirty="0" smtClean="0"/>
              <a:t>data’s inherent </a:t>
            </a:r>
            <a:r>
              <a:rPr lang="en-US" dirty="0"/>
              <a:t>clustering structure.</a:t>
            </a:r>
          </a:p>
          <a:p>
            <a:pPr lvl="1" algn="just"/>
            <a:r>
              <a:rPr lang="en-US" dirty="0"/>
              <a:t>Phase 2: BIRCH applies a (selected) clustering algorithm to cluster the leaf nodes </a:t>
            </a:r>
            <a:r>
              <a:rPr lang="en-US" dirty="0" smtClean="0"/>
              <a:t>of the </a:t>
            </a:r>
            <a:r>
              <a:rPr lang="en-US" dirty="0"/>
              <a:t>CF-tree, which removes sparse clusters as outliers and groups dense clusters </a:t>
            </a:r>
            <a:r>
              <a:rPr lang="en-US" dirty="0" smtClean="0"/>
              <a:t>into larger </a:t>
            </a:r>
            <a:r>
              <a:rPr lang="en-US" dirty="0"/>
              <a:t>ones.</a:t>
            </a:r>
          </a:p>
        </p:txBody>
      </p:sp>
    </p:spTree>
    <p:extLst>
      <p:ext uri="{BB962C8B-B14F-4D97-AF65-F5344CB8AC3E}">
        <p14:creationId xmlns:p14="http://schemas.microsoft.com/office/powerpoint/2010/main" val="360857390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How effective is BIRCH?</a:t>
            </a:r>
          </a:p>
        </p:txBody>
      </p:sp>
      <p:sp>
        <p:nvSpPr>
          <p:cNvPr id="3" name="Content Placeholder 2"/>
          <p:cNvSpPr>
            <a:spLocks noGrp="1"/>
          </p:cNvSpPr>
          <p:nvPr>
            <p:ph sz="quarter" idx="1"/>
          </p:nvPr>
        </p:nvSpPr>
        <p:spPr/>
        <p:txBody>
          <a:bodyPr/>
          <a:lstStyle/>
          <a:p>
            <a:r>
              <a:rPr lang="en-IN" dirty="0"/>
              <a:t>The time complexity of the algorithm is </a:t>
            </a:r>
            <a:r>
              <a:rPr lang="en-IN" dirty="0" smtClean="0"/>
              <a:t>O(n</a:t>
            </a:r>
            <a:r>
              <a:rPr lang="en-IN" dirty="0"/>
              <a:t>)</a:t>
            </a:r>
            <a:r>
              <a:rPr lang="en-IN" dirty="0" smtClean="0"/>
              <a:t>, </a:t>
            </a:r>
            <a:r>
              <a:rPr lang="en-IN" dirty="0"/>
              <a:t>where </a:t>
            </a:r>
            <a:r>
              <a:rPr lang="en-IN" dirty="0" smtClean="0"/>
              <a:t>n is </a:t>
            </a:r>
            <a:r>
              <a:rPr lang="en-IN" dirty="0"/>
              <a:t>the number of objects to be clustered.</a:t>
            </a:r>
          </a:p>
        </p:txBody>
      </p:sp>
    </p:spTree>
    <p:extLst>
      <p:ext uri="{BB962C8B-B14F-4D97-AF65-F5344CB8AC3E}">
        <p14:creationId xmlns:p14="http://schemas.microsoft.com/office/powerpoint/2010/main" val="399764911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Limitations</a:t>
            </a:r>
            <a:endParaRPr lang="en-US" dirty="0"/>
          </a:p>
        </p:txBody>
      </p:sp>
      <p:sp>
        <p:nvSpPr>
          <p:cNvPr id="3" name="Content Placeholder 2"/>
          <p:cNvSpPr>
            <a:spLocks noGrp="1"/>
          </p:cNvSpPr>
          <p:nvPr>
            <p:ph sz="quarter" idx="1"/>
          </p:nvPr>
        </p:nvSpPr>
        <p:spPr/>
        <p:txBody>
          <a:bodyPr/>
          <a:lstStyle/>
          <a:p>
            <a:r>
              <a:rPr lang="en-US" dirty="0"/>
              <a:t>BIRCH uses Euclidean distance and inter-cluster proximity, which leads </a:t>
            </a:r>
            <a:r>
              <a:rPr lang="en-US" dirty="0" smtClean="0"/>
              <a:t>to spherical </a:t>
            </a:r>
            <a:r>
              <a:rPr lang="en-US" dirty="0"/>
              <a:t>shaped clusters</a:t>
            </a:r>
            <a:r>
              <a:rPr lang="en-US" dirty="0" smtClean="0"/>
              <a:t>.</a:t>
            </a:r>
          </a:p>
          <a:p>
            <a:r>
              <a:rPr lang="en-US" dirty="0" smtClean="0"/>
              <a:t>If </a:t>
            </a:r>
            <a:r>
              <a:rPr lang="en-US" dirty="0"/>
              <a:t>the clusters are not spherical in shape, </a:t>
            </a:r>
            <a:r>
              <a:rPr lang="en-US" dirty="0" smtClean="0"/>
              <a:t>BIRCH does </a:t>
            </a:r>
            <a:r>
              <a:rPr lang="en-US" dirty="0"/>
              <a:t>not perform well</a:t>
            </a:r>
          </a:p>
          <a:p>
            <a:r>
              <a:rPr lang="en-US" dirty="0" smtClean="0"/>
              <a:t>CF </a:t>
            </a:r>
            <a:r>
              <a:rPr lang="en-US" dirty="0"/>
              <a:t>tree can hold </a:t>
            </a:r>
            <a:r>
              <a:rPr lang="en-US" dirty="0" smtClean="0"/>
              <a:t>only a </a:t>
            </a:r>
            <a:r>
              <a:rPr lang="en-US" dirty="0"/>
              <a:t>limited number of entries due to its </a:t>
            </a:r>
            <a:r>
              <a:rPr lang="en-US" dirty="0" smtClean="0"/>
              <a:t>size.</a:t>
            </a:r>
          </a:p>
          <a:p>
            <a:endParaRPr lang="en-US" dirty="0"/>
          </a:p>
        </p:txBody>
      </p:sp>
    </p:spTree>
    <p:extLst>
      <p:ext uri="{BB962C8B-B14F-4D97-AF65-F5344CB8AC3E}">
        <p14:creationId xmlns:p14="http://schemas.microsoft.com/office/powerpoint/2010/main" val="401781275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K-means Vs. Hierarchical Clustering </a:t>
            </a:r>
            <a:endParaRPr lang="en-US" dirty="0"/>
          </a:p>
        </p:txBody>
      </p:sp>
      <p:sp>
        <p:nvSpPr>
          <p:cNvPr id="3" name="Content Placeholder 2"/>
          <p:cNvSpPr>
            <a:spLocks noGrp="1"/>
          </p:cNvSpPr>
          <p:nvPr>
            <p:ph sz="quarter" idx="1"/>
          </p:nvPr>
        </p:nvSpPr>
        <p:spPr/>
        <p:txBody>
          <a:bodyPr>
            <a:normAutofit/>
          </a:bodyPr>
          <a:lstStyle/>
          <a:p>
            <a:pPr algn="just" eaLnBrk="0" hangingPunct="0">
              <a:spcBef>
                <a:spcPts val="500"/>
              </a:spcBef>
              <a:spcAft>
                <a:spcPts val="500"/>
              </a:spcAft>
            </a:pPr>
            <a:r>
              <a:rPr lang="en-US" altLang="en-US" sz="2800" dirty="0" smtClean="0">
                <a:latin typeface="Bookman Old Style" pitchFamily="18" charset="0"/>
              </a:rPr>
              <a:t>There </a:t>
            </a:r>
            <a:r>
              <a:rPr lang="en-US" altLang="en-US" sz="2800" dirty="0">
                <a:latin typeface="Bookman Old Style" pitchFamily="18" charset="0"/>
              </a:rPr>
              <a:t>is no hierarchy, the data are partitioned. </a:t>
            </a:r>
            <a:endParaRPr lang="en-US" altLang="en-US" sz="2800" dirty="0" smtClean="0">
              <a:latin typeface="Bookman Old Style" pitchFamily="18" charset="0"/>
            </a:endParaRPr>
          </a:p>
          <a:p>
            <a:pPr algn="just" eaLnBrk="0" hangingPunct="0">
              <a:spcBef>
                <a:spcPts val="500"/>
              </a:spcBef>
              <a:spcAft>
                <a:spcPts val="500"/>
              </a:spcAft>
            </a:pPr>
            <a:r>
              <a:rPr lang="en-US" altLang="en-US" sz="2800" dirty="0" smtClean="0">
                <a:latin typeface="Bookman Old Style" pitchFamily="18" charset="0"/>
              </a:rPr>
              <a:t>There </a:t>
            </a:r>
            <a:r>
              <a:rPr lang="en-US" altLang="en-US" sz="2800" dirty="0">
                <a:latin typeface="Bookman Old Style" pitchFamily="18" charset="0"/>
              </a:rPr>
              <a:t>is no role for the </a:t>
            </a:r>
            <a:r>
              <a:rPr lang="en-US" altLang="en-US" sz="2800" dirty="0" err="1">
                <a:latin typeface="Bookman Old Style" pitchFamily="18" charset="0"/>
              </a:rPr>
              <a:t>dendrogram</a:t>
            </a:r>
            <a:r>
              <a:rPr lang="en-US" altLang="en-US" sz="2800" dirty="0">
                <a:latin typeface="Bookman Old Style" pitchFamily="18" charset="0"/>
              </a:rPr>
              <a:t> in </a:t>
            </a:r>
            <a:r>
              <a:rPr lang="en-US" altLang="en-US" sz="2800" i="1" dirty="0">
                <a:latin typeface="Bookman Old Style" pitchFamily="18" charset="0"/>
              </a:rPr>
              <a:t>k</a:t>
            </a:r>
            <a:r>
              <a:rPr lang="en-US" altLang="en-US" sz="2800" dirty="0">
                <a:latin typeface="Bookman Old Style" pitchFamily="18" charset="0"/>
              </a:rPr>
              <a:t>-means clustering. </a:t>
            </a:r>
          </a:p>
          <a:p>
            <a:pPr eaLnBrk="0" hangingPunct="0">
              <a:spcBef>
                <a:spcPts val="500"/>
              </a:spcBef>
              <a:spcAft>
                <a:spcPts val="500"/>
              </a:spcAft>
            </a:pPr>
            <a:r>
              <a:rPr lang="en-US" altLang="en-US" sz="2800" dirty="0" smtClean="0">
                <a:latin typeface="Bookman Old Style" pitchFamily="18" charset="0"/>
              </a:rPr>
              <a:t>You </a:t>
            </a:r>
            <a:r>
              <a:rPr lang="en-US" altLang="en-US" sz="2800" dirty="0">
                <a:latin typeface="Bookman Old Style" pitchFamily="18" charset="0"/>
              </a:rPr>
              <a:t>must supply the number of clusters (</a:t>
            </a:r>
            <a:r>
              <a:rPr lang="en-US" altLang="en-US" sz="2800" i="1" dirty="0">
                <a:latin typeface="Bookman Old Style" pitchFamily="18" charset="0"/>
              </a:rPr>
              <a:t>k</a:t>
            </a:r>
            <a:r>
              <a:rPr lang="en-US" altLang="en-US" sz="2800" dirty="0">
                <a:latin typeface="Bookman Old Style" pitchFamily="18" charset="0"/>
              </a:rPr>
              <a:t>) into which the data are to be </a:t>
            </a:r>
            <a:r>
              <a:rPr lang="en-US" altLang="en-US" sz="2800" dirty="0" smtClean="0">
                <a:latin typeface="Bookman Old Style" pitchFamily="18" charset="0"/>
              </a:rPr>
              <a:t>grouped.</a:t>
            </a:r>
            <a:endParaRPr lang="en-US" dirty="0"/>
          </a:p>
        </p:txBody>
      </p:sp>
    </p:spTree>
    <p:extLst>
      <p:ext uri="{BB962C8B-B14F-4D97-AF65-F5344CB8AC3E}">
        <p14:creationId xmlns:p14="http://schemas.microsoft.com/office/powerpoint/2010/main" val="401054117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Density Based Clustering Method </a:t>
            </a:r>
            <a:endParaRPr lang="en-US" dirty="0"/>
          </a:p>
        </p:txBody>
      </p:sp>
      <p:sp>
        <p:nvSpPr>
          <p:cNvPr id="3" name="Content Placeholder 2"/>
          <p:cNvSpPr>
            <a:spLocks noGrp="1"/>
          </p:cNvSpPr>
          <p:nvPr>
            <p:ph sz="quarter" idx="1"/>
          </p:nvPr>
        </p:nvSpPr>
        <p:spPr/>
        <p:txBody>
          <a:bodyPr>
            <a:normAutofit fontScale="92500" lnSpcReduction="10000"/>
          </a:bodyPr>
          <a:lstStyle/>
          <a:p>
            <a:pPr algn="just"/>
            <a:r>
              <a:rPr lang="en-US" dirty="0" smtClean="0"/>
              <a:t>Based on notion of density. </a:t>
            </a:r>
          </a:p>
          <a:p>
            <a:pPr algn="just"/>
            <a:r>
              <a:rPr lang="en-US" dirty="0" smtClean="0"/>
              <a:t>Partitioning </a:t>
            </a:r>
            <a:r>
              <a:rPr lang="en-US" dirty="0"/>
              <a:t>and hierarchical methods are designed to find spherical-shaped clusters</a:t>
            </a:r>
            <a:r>
              <a:rPr lang="en-US" dirty="0" smtClean="0"/>
              <a:t>.</a:t>
            </a:r>
          </a:p>
          <a:p>
            <a:pPr algn="just"/>
            <a:r>
              <a:rPr lang="en-US" dirty="0" smtClean="0"/>
              <a:t>Clusters may have shape </a:t>
            </a:r>
            <a:r>
              <a:rPr lang="en-US" dirty="0"/>
              <a:t>such as the “S” shape and </a:t>
            </a:r>
            <a:r>
              <a:rPr lang="en-US" dirty="0" smtClean="0"/>
              <a:t>oval clusters.</a:t>
            </a:r>
          </a:p>
          <a:p>
            <a:pPr algn="just"/>
            <a:r>
              <a:rPr lang="en-US" dirty="0"/>
              <a:t>we can model </a:t>
            </a:r>
            <a:r>
              <a:rPr lang="en-US" dirty="0" smtClean="0"/>
              <a:t>such clusters </a:t>
            </a:r>
            <a:r>
              <a:rPr lang="en-US" dirty="0"/>
              <a:t>as </a:t>
            </a:r>
            <a:r>
              <a:rPr lang="en-US" dirty="0" smtClean="0"/>
              <a:t>dense regions </a:t>
            </a:r>
            <a:r>
              <a:rPr lang="en-US" dirty="0"/>
              <a:t>in the data space, separated by sparse regions</a:t>
            </a:r>
            <a:r>
              <a:rPr lang="en-US" dirty="0" smtClean="0"/>
              <a:t>. </a:t>
            </a:r>
          </a:p>
          <a:p>
            <a:pPr algn="just"/>
            <a:r>
              <a:rPr lang="en-US" dirty="0"/>
              <a:t>The main idea is </a:t>
            </a:r>
            <a:r>
              <a:rPr lang="en-US" dirty="0" smtClean="0"/>
              <a:t>to continue </a:t>
            </a:r>
            <a:r>
              <a:rPr lang="en-US" dirty="0"/>
              <a:t>growing a given cluster as long as the density in its \neighborhood" exceeds some threshold.</a:t>
            </a:r>
            <a:endParaRPr lang="en-US" dirty="0" smtClean="0"/>
          </a:p>
          <a:p>
            <a:r>
              <a:rPr lang="en-US" dirty="0" smtClean="0"/>
              <a:t>Density Based Clustering Method:</a:t>
            </a:r>
          </a:p>
          <a:p>
            <a:pPr lvl="1"/>
            <a:r>
              <a:rPr lang="en-US" b="1" i="1" dirty="0">
                <a:solidFill>
                  <a:srgbClr val="002060"/>
                </a:solidFill>
              </a:rPr>
              <a:t>DBSCAN </a:t>
            </a:r>
            <a:endParaRPr lang="en-US" b="1" i="1" dirty="0" smtClean="0">
              <a:solidFill>
                <a:srgbClr val="002060"/>
              </a:solidFill>
            </a:endParaRPr>
          </a:p>
          <a:p>
            <a:pPr lvl="1"/>
            <a:r>
              <a:rPr lang="en-US" dirty="0" smtClean="0"/>
              <a:t>OPTICS</a:t>
            </a:r>
            <a:endParaRPr lang="en-US" dirty="0"/>
          </a:p>
          <a:p>
            <a:pPr lvl="1"/>
            <a:r>
              <a:rPr lang="en-US" dirty="0" smtClean="0"/>
              <a:t>DENCLUE</a:t>
            </a:r>
            <a:endParaRPr lang="en-US" dirty="0"/>
          </a:p>
        </p:txBody>
      </p:sp>
    </p:spTree>
    <p:extLst>
      <p:ext uri="{BB962C8B-B14F-4D97-AF65-F5344CB8AC3E}">
        <p14:creationId xmlns:p14="http://schemas.microsoft.com/office/powerpoint/2010/main" val="41118703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DBSCAN</a:t>
            </a:r>
          </a:p>
        </p:txBody>
      </p:sp>
      <p:sp>
        <p:nvSpPr>
          <p:cNvPr id="3" name="Content Placeholder 2"/>
          <p:cNvSpPr>
            <a:spLocks noGrp="1"/>
          </p:cNvSpPr>
          <p:nvPr>
            <p:ph sz="quarter" idx="1"/>
          </p:nvPr>
        </p:nvSpPr>
        <p:spPr/>
        <p:txBody>
          <a:bodyPr>
            <a:normAutofit fontScale="92500" lnSpcReduction="20000"/>
          </a:bodyPr>
          <a:lstStyle/>
          <a:p>
            <a:r>
              <a:rPr lang="en-US" dirty="0"/>
              <a:t>DBSCAN </a:t>
            </a:r>
            <a:r>
              <a:rPr lang="en-US" dirty="0" smtClean="0"/>
              <a:t>stands for Density-Based Spatial Clustering </a:t>
            </a:r>
            <a:r>
              <a:rPr lang="en-US" dirty="0"/>
              <a:t>of Applications with </a:t>
            </a:r>
            <a:r>
              <a:rPr lang="en-US" dirty="0" smtClean="0"/>
              <a:t>Noise</a:t>
            </a:r>
            <a:r>
              <a:rPr lang="en-US" dirty="0"/>
              <a:t>.</a:t>
            </a:r>
            <a:endParaRPr lang="en-US" dirty="0" smtClean="0"/>
          </a:p>
          <a:p>
            <a:r>
              <a:rPr lang="en-US" dirty="0"/>
              <a:t>How can we find dense regions in density-based clustering</a:t>
            </a:r>
            <a:r>
              <a:rPr lang="en-US" dirty="0" smtClean="0"/>
              <a:t>?</a:t>
            </a:r>
          </a:p>
          <a:p>
            <a:pPr lvl="1" algn="just"/>
            <a:r>
              <a:rPr lang="en-US" dirty="0"/>
              <a:t>The density of an object O</a:t>
            </a:r>
            <a:r>
              <a:rPr lang="en-US" dirty="0" smtClean="0"/>
              <a:t>  can </a:t>
            </a:r>
            <a:r>
              <a:rPr lang="en-US" dirty="0"/>
              <a:t>be measured by the number of objects close to </a:t>
            </a:r>
            <a:r>
              <a:rPr lang="en-US" dirty="0" smtClean="0"/>
              <a:t>object O. It finds </a:t>
            </a:r>
            <a:r>
              <a:rPr lang="en-US" dirty="0"/>
              <a:t>core objects, that is, objects that have </a:t>
            </a:r>
            <a:r>
              <a:rPr lang="en-US" dirty="0" smtClean="0"/>
              <a:t>dense neighborhoods</a:t>
            </a:r>
            <a:r>
              <a:rPr lang="en-US" dirty="0"/>
              <a:t>. It connects core objects and their neighborhoods to </a:t>
            </a:r>
            <a:r>
              <a:rPr lang="en-US" dirty="0" smtClean="0"/>
              <a:t>form dense regions as </a:t>
            </a:r>
            <a:r>
              <a:rPr lang="en-US" dirty="0"/>
              <a:t>clusters.</a:t>
            </a:r>
            <a:endParaRPr lang="en-US" dirty="0" smtClean="0"/>
          </a:p>
          <a:p>
            <a:r>
              <a:rPr lang="en-US" dirty="0" smtClean="0"/>
              <a:t>How </a:t>
            </a:r>
            <a:r>
              <a:rPr lang="en-US" dirty="0"/>
              <a:t>does DBSCAN quantify the neighborhood of an object</a:t>
            </a:r>
            <a:r>
              <a:rPr lang="en-US" dirty="0" smtClean="0"/>
              <a:t>?</a:t>
            </a:r>
          </a:p>
          <a:p>
            <a:pPr lvl="1" algn="just"/>
            <a:r>
              <a:rPr lang="en-US" dirty="0" smtClean="0"/>
              <a:t>Neighborhood </a:t>
            </a:r>
            <a:r>
              <a:rPr lang="en-US" dirty="0"/>
              <a:t>size parameterized </a:t>
            </a:r>
            <a:r>
              <a:rPr lang="en-US" dirty="0" smtClean="0"/>
              <a:t>by €, </a:t>
            </a:r>
            <a:r>
              <a:rPr lang="en-US" dirty="0"/>
              <a:t>the density of a </a:t>
            </a:r>
            <a:r>
              <a:rPr lang="en-US" dirty="0" smtClean="0"/>
              <a:t>neighborhood </a:t>
            </a:r>
            <a:r>
              <a:rPr lang="en-US" dirty="0"/>
              <a:t>can be measured simply by the number of objects in the neighborhood. </a:t>
            </a:r>
            <a:endParaRPr lang="en-US" dirty="0" smtClean="0"/>
          </a:p>
          <a:p>
            <a:pPr lvl="1" algn="just"/>
            <a:r>
              <a:rPr lang="en-US" dirty="0" smtClean="0"/>
              <a:t>To </a:t>
            </a:r>
            <a:r>
              <a:rPr lang="en-US" dirty="0"/>
              <a:t>deter-mine whether a neighborhood is dense or not, </a:t>
            </a:r>
            <a:endParaRPr lang="en-US" dirty="0" smtClean="0"/>
          </a:p>
          <a:p>
            <a:pPr lvl="1" algn="just"/>
            <a:r>
              <a:rPr lang="en-US" dirty="0" smtClean="0"/>
              <a:t>DBSCAN </a:t>
            </a:r>
            <a:r>
              <a:rPr lang="en-US" dirty="0"/>
              <a:t>uses another user-specified parameter, </a:t>
            </a:r>
            <a:r>
              <a:rPr lang="en-US" dirty="0" err="1"/>
              <a:t>MinPts</a:t>
            </a:r>
            <a:r>
              <a:rPr lang="en-US" dirty="0"/>
              <a:t>, which specifies the density threshold of dense regions. </a:t>
            </a:r>
            <a:endParaRPr lang="en-US" dirty="0" smtClean="0"/>
          </a:p>
        </p:txBody>
      </p:sp>
    </p:spTree>
    <p:extLst>
      <p:ext uri="{BB962C8B-B14F-4D97-AF65-F5344CB8AC3E}">
        <p14:creationId xmlns:p14="http://schemas.microsoft.com/office/powerpoint/2010/main" val="46375777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2667000"/>
            <a:ext cx="5731212" cy="2667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a:xfrm>
            <a:off x="897731" y="152400"/>
            <a:ext cx="7772400" cy="1143000"/>
          </a:xfrm>
        </p:spPr>
        <p:txBody>
          <a:bodyPr/>
          <a:lstStyle/>
          <a:p>
            <a:r>
              <a:rPr lang="en-US" dirty="0" smtClean="0"/>
              <a:t>DBSCAN (Conti…)</a:t>
            </a:r>
            <a:endParaRPr lang="en-US" dirty="0"/>
          </a:p>
        </p:txBody>
      </p:sp>
      <p:sp>
        <p:nvSpPr>
          <p:cNvPr id="3" name="Content Placeholder 2"/>
          <p:cNvSpPr>
            <a:spLocks noGrp="1"/>
          </p:cNvSpPr>
          <p:nvPr>
            <p:ph sz="quarter" idx="1"/>
          </p:nvPr>
        </p:nvSpPr>
        <p:spPr>
          <a:xfrm>
            <a:off x="762000" y="1409700"/>
            <a:ext cx="7772400" cy="5181600"/>
          </a:xfrm>
        </p:spPr>
        <p:txBody>
          <a:bodyPr>
            <a:normAutofit/>
          </a:bodyPr>
          <a:lstStyle/>
          <a:p>
            <a:r>
              <a:rPr lang="en-US" dirty="0"/>
              <a:t>How can we assemble a large dense region using small dense regions centered by core objects</a:t>
            </a:r>
            <a:r>
              <a:rPr lang="en-US" dirty="0" smtClean="0"/>
              <a:t>?</a:t>
            </a:r>
          </a:p>
          <a:p>
            <a:pPr lvl="1"/>
            <a:r>
              <a:rPr lang="en-US" dirty="0"/>
              <a:t>In DBSCAN, p is density-reachable from </a:t>
            </a:r>
            <a:r>
              <a:rPr lang="en-US" dirty="0" smtClean="0"/>
              <a:t>q.</a:t>
            </a:r>
          </a:p>
          <a:p>
            <a:pPr lvl="1"/>
            <a:endParaRPr lang="en-US" dirty="0" smtClean="0"/>
          </a:p>
          <a:p>
            <a:endParaRPr lang="en-US" dirty="0" smtClean="0"/>
          </a:p>
          <a:p>
            <a:endParaRPr lang="en-US" dirty="0"/>
          </a:p>
          <a:p>
            <a:endParaRPr lang="en-US" dirty="0" smtClean="0"/>
          </a:p>
          <a:p>
            <a:endParaRPr lang="en-US" dirty="0"/>
          </a:p>
        </p:txBody>
      </p:sp>
    </p:spTree>
    <p:extLst>
      <p:ext uri="{BB962C8B-B14F-4D97-AF65-F5344CB8AC3E}">
        <p14:creationId xmlns:p14="http://schemas.microsoft.com/office/powerpoint/2010/main" val="93016571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DBSCAN (Conti…)</a:t>
            </a:r>
            <a:endParaRPr lang="en-IN" dirty="0"/>
          </a:p>
        </p:txBody>
      </p:sp>
      <p:sp>
        <p:nvSpPr>
          <p:cNvPr id="3" name="Content Placeholder 2"/>
          <p:cNvSpPr>
            <a:spLocks noGrp="1"/>
          </p:cNvSpPr>
          <p:nvPr>
            <p:ph sz="quarter" idx="1"/>
          </p:nvPr>
        </p:nvSpPr>
        <p:spPr/>
        <p:txBody>
          <a:bodyPr/>
          <a:lstStyle/>
          <a:p>
            <a:r>
              <a:rPr lang="en-US" dirty="0" smtClean="0"/>
              <a:t>Advantages:</a:t>
            </a:r>
            <a:endParaRPr lang="en-IN" dirty="0" smtClean="0"/>
          </a:p>
          <a:p>
            <a:pPr lvl="1"/>
            <a:r>
              <a:rPr lang="en-IN" dirty="0" smtClean="0"/>
              <a:t>Does not </a:t>
            </a:r>
            <a:r>
              <a:rPr lang="en-IN" dirty="0"/>
              <a:t>require prior specification of number of </a:t>
            </a:r>
            <a:r>
              <a:rPr lang="en-IN" dirty="0" smtClean="0"/>
              <a:t>clusters.</a:t>
            </a:r>
            <a:endParaRPr lang="en-IN" dirty="0"/>
          </a:p>
          <a:p>
            <a:pPr lvl="1"/>
            <a:r>
              <a:rPr lang="en-IN" dirty="0" smtClean="0"/>
              <a:t>Able </a:t>
            </a:r>
            <a:r>
              <a:rPr lang="en-IN" dirty="0"/>
              <a:t>to identify noise data while </a:t>
            </a:r>
            <a:r>
              <a:rPr lang="en-IN" dirty="0" smtClean="0"/>
              <a:t>clustering.</a:t>
            </a:r>
            <a:endParaRPr lang="en-IN" dirty="0"/>
          </a:p>
          <a:p>
            <a:pPr lvl="1"/>
            <a:r>
              <a:rPr lang="en-IN" dirty="0" smtClean="0"/>
              <a:t>Able </a:t>
            </a:r>
            <a:r>
              <a:rPr lang="en-IN" dirty="0"/>
              <a:t>to find out arbitrary size and arbitrary shaped </a:t>
            </a:r>
            <a:r>
              <a:rPr lang="en-IN" dirty="0" smtClean="0"/>
              <a:t>clusters.</a:t>
            </a:r>
            <a:endParaRPr lang="en-IN" dirty="0"/>
          </a:p>
          <a:p>
            <a:r>
              <a:rPr lang="en-IN" dirty="0"/>
              <a:t>Disadvantages</a:t>
            </a:r>
          </a:p>
          <a:p>
            <a:pPr lvl="1"/>
            <a:r>
              <a:rPr lang="en-IN" dirty="0" smtClean="0"/>
              <a:t>Fails </a:t>
            </a:r>
            <a:r>
              <a:rPr lang="en-IN" dirty="0"/>
              <a:t>in case of </a:t>
            </a:r>
            <a:r>
              <a:rPr lang="en-IN" dirty="0" smtClean="0"/>
              <a:t>varying </a:t>
            </a:r>
            <a:r>
              <a:rPr lang="en-IN" dirty="0"/>
              <a:t>density </a:t>
            </a:r>
            <a:r>
              <a:rPr lang="en-IN" dirty="0" smtClean="0"/>
              <a:t>cluster.</a:t>
            </a:r>
            <a:endParaRPr lang="en-IN" dirty="0"/>
          </a:p>
          <a:p>
            <a:pPr lvl="1"/>
            <a:r>
              <a:rPr lang="en-IN" dirty="0" smtClean="0"/>
              <a:t>Does </a:t>
            </a:r>
            <a:r>
              <a:rPr lang="en-IN" dirty="0"/>
              <a:t>not work well in high dimensional </a:t>
            </a:r>
            <a:r>
              <a:rPr lang="en-IN" dirty="0" smtClean="0"/>
              <a:t>data.</a:t>
            </a:r>
            <a:endParaRPr lang="en-IN" dirty="0"/>
          </a:p>
        </p:txBody>
      </p:sp>
    </p:spTree>
    <p:extLst>
      <p:ext uri="{BB962C8B-B14F-4D97-AF65-F5344CB8AC3E}">
        <p14:creationId xmlns:p14="http://schemas.microsoft.com/office/powerpoint/2010/main" val="198328808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 of Clustering Methods </a:t>
            </a:r>
            <a:endParaRPr lang="en-IN"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676400"/>
            <a:ext cx="7939150" cy="457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0520821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Facts about Clustering</a:t>
            </a:r>
            <a:endParaRPr lang="en-US" dirty="0"/>
          </a:p>
        </p:txBody>
      </p:sp>
      <p:sp>
        <p:nvSpPr>
          <p:cNvPr id="3" name="Content Placeholder 2"/>
          <p:cNvSpPr>
            <a:spLocks noGrp="1"/>
          </p:cNvSpPr>
          <p:nvPr>
            <p:ph sz="quarter" idx="1"/>
          </p:nvPr>
        </p:nvSpPr>
        <p:spPr/>
        <p:txBody>
          <a:bodyPr>
            <a:normAutofit fontScale="85000" lnSpcReduction="20000"/>
          </a:bodyPr>
          <a:lstStyle/>
          <a:p>
            <a:pPr algn="just"/>
            <a:r>
              <a:rPr lang="en-US" dirty="0"/>
              <a:t>Clustering is also called data segmentation in some applications because </a:t>
            </a:r>
            <a:r>
              <a:rPr lang="en-US" dirty="0" smtClean="0"/>
              <a:t>clustering </a:t>
            </a:r>
            <a:r>
              <a:rPr lang="en-US" dirty="0"/>
              <a:t>partitions large data sets into groups according to their similarity</a:t>
            </a:r>
            <a:r>
              <a:rPr lang="en-US" dirty="0" smtClean="0"/>
              <a:t>.</a:t>
            </a:r>
          </a:p>
          <a:p>
            <a:pPr algn="just"/>
            <a:r>
              <a:rPr lang="en-US" dirty="0"/>
              <a:t>Clustering </a:t>
            </a:r>
            <a:r>
              <a:rPr lang="en-US" dirty="0" smtClean="0"/>
              <a:t>can also </a:t>
            </a:r>
            <a:r>
              <a:rPr lang="en-US" dirty="0"/>
              <a:t>be used for outlier detection, where outliers (values that are “far away” from </a:t>
            </a:r>
            <a:r>
              <a:rPr lang="en-US" dirty="0" smtClean="0"/>
              <a:t>any cluster</a:t>
            </a:r>
            <a:r>
              <a:rPr lang="en-US" dirty="0"/>
              <a:t>) may be more interesting than common cases</a:t>
            </a:r>
            <a:r>
              <a:rPr lang="en-US" dirty="0" smtClean="0"/>
              <a:t>.</a:t>
            </a:r>
          </a:p>
          <a:p>
            <a:pPr lvl="1" algn="just"/>
            <a:r>
              <a:rPr lang="en-US" dirty="0" smtClean="0"/>
              <a:t>Ex. Credit card </a:t>
            </a:r>
            <a:r>
              <a:rPr lang="en-US" dirty="0"/>
              <a:t>fraud detection, monitoring of criminal activities</a:t>
            </a:r>
          </a:p>
          <a:p>
            <a:pPr algn="just"/>
            <a:r>
              <a:rPr lang="en-US" dirty="0" smtClean="0"/>
              <a:t>Classification  </a:t>
            </a:r>
            <a:r>
              <a:rPr lang="en-US" dirty="0"/>
              <a:t>is known as supervised learning because the class label information </a:t>
            </a:r>
            <a:r>
              <a:rPr lang="en-US" dirty="0" smtClean="0"/>
              <a:t>is given</a:t>
            </a:r>
            <a:r>
              <a:rPr lang="en-US" dirty="0"/>
              <a:t>, that is, the learning algorithm is supervised in that it is told the class member-ship of each training tuple. </a:t>
            </a:r>
            <a:endParaRPr lang="en-US" dirty="0" smtClean="0"/>
          </a:p>
          <a:p>
            <a:pPr algn="just"/>
            <a:r>
              <a:rPr lang="en-US" dirty="0" smtClean="0"/>
              <a:t>Clustering </a:t>
            </a:r>
            <a:r>
              <a:rPr lang="en-US" dirty="0"/>
              <a:t>is known as unsupervised learning because </a:t>
            </a:r>
            <a:r>
              <a:rPr lang="en-US" dirty="0" smtClean="0"/>
              <a:t>the class </a:t>
            </a:r>
            <a:r>
              <a:rPr lang="en-US" dirty="0"/>
              <a:t>label information is not </a:t>
            </a:r>
            <a:r>
              <a:rPr lang="en-US" dirty="0" smtClean="0"/>
              <a:t>present.</a:t>
            </a:r>
          </a:p>
          <a:p>
            <a:pPr algn="just"/>
            <a:r>
              <a:rPr lang="en-US" dirty="0"/>
              <a:t>clustering is a form of </a:t>
            </a:r>
            <a:r>
              <a:rPr lang="en-US" dirty="0" smtClean="0"/>
              <a:t>learning by </a:t>
            </a:r>
            <a:r>
              <a:rPr lang="en-US" dirty="0"/>
              <a:t>observation, rather than learning by examples</a:t>
            </a:r>
            <a:r>
              <a:rPr lang="en-US" dirty="0" smtClean="0"/>
              <a:t>.</a:t>
            </a:r>
          </a:p>
          <a:p>
            <a:pPr algn="just"/>
            <a:endParaRPr lang="en-US" dirty="0" smtClean="0"/>
          </a:p>
          <a:p>
            <a:pPr algn="just"/>
            <a:endParaRPr lang="en-US" dirty="0"/>
          </a:p>
        </p:txBody>
      </p:sp>
    </p:spTree>
    <p:extLst>
      <p:ext uri="{BB962C8B-B14F-4D97-AF65-F5344CB8AC3E}">
        <p14:creationId xmlns:p14="http://schemas.microsoft.com/office/powerpoint/2010/main" val="184785965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Assignment</a:t>
            </a:r>
            <a:endParaRPr lang="en-IN" dirty="0"/>
          </a:p>
        </p:txBody>
      </p:sp>
      <p:sp>
        <p:nvSpPr>
          <p:cNvPr id="3" name="Content Placeholder 2"/>
          <p:cNvSpPr>
            <a:spLocks noGrp="1"/>
          </p:cNvSpPr>
          <p:nvPr>
            <p:ph sz="quarter" idx="1"/>
          </p:nvPr>
        </p:nvSpPr>
        <p:spPr/>
        <p:txBody>
          <a:bodyPr/>
          <a:lstStyle/>
          <a:p>
            <a:r>
              <a:rPr lang="en-IN" dirty="0" smtClean="0"/>
              <a:t>Determining </a:t>
            </a:r>
            <a:r>
              <a:rPr lang="en-IN" dirty="0"/>
              <a:t>number of Cluster in </a:t>
            </a:r>
            <a:r>
              <a:rPr lang="en-IN" dirty="0" smtClean="0"/>
              <a:t>K-Means </a:t>
            </a:r>
            <a:r>
              <a:rPr lang="en-IN" dirty="0"/>
              <a:t>Clustering</a:t>
            </a:r>
          </a:p>
          <a:p>
            <a:pPr lvl="1"/>
            <a:r>
              <a:rPr lang="en-IN" dirty="0" smtClean="0"/>
              <a:t>Elbow </a:t>
            </a:r>
            <a:r>
              <a:rPr lang="en-IN" dirty="0"/>
              <a:t>method</a:t>
            </a:r>
          </a:p>
          <a:p>
            <a:pPr lvl="1"/>
            <a:r>
              <a:rPr lang="en-IN" dirty="0"/>
              <a:t>Information </a:t>
            </a:r>
            <a:r>
              <a:rPr lang="en-IN" dirty="0" smtClean="0"/>
              <a:t>Criterion  </a:t>
            </a:r>
            <a:r>
              <a:rPr lang="en-IN" dirty="0"/>
              <a:t>Approach</a:t>
            </a:r>
          </a:p>
          <a:p>
            <a:pPr lvl="1"/>
            <a:r>
              <a:rPr lang="en-IN" dirty="0"/>
              <a:t>An Information Theoretic Approach</a:t>
            </a:r>
          </a:p>
          <a:p>
            <a:pPr lvl="1"/>
            <a:r>
              <a:rPr lang="en-IN" dirty="0" smtClean="0"/>
              <a:t>Choosing </a:t>
            </a:r>
            <a:r>
              <a:rPr lang="en-IN" dirty="0"/>
              <a:t>k Using the </a:t>
            </a:r>
            <a:r>
              <a:rPr lang="en-IN" dirty="0" smtClean="0"/>
              <a:t>Silhouette </a:t>
            </a:r>
            <a:r>
              <a:rPr lang="en-IN" dirty="0" err="1" smtClean="0"/>
              <a:t>Coeffiecient</a:t>
            </a:r>
            <a:r>
              <a:rPr lang="en-IN" dirty="0" smtClean="0"/>
              <a:t> </a:t>
            </a:r>
            <a:endParaRPr lang="en-IN" dirty="0"/>
          </a:p>
          <a:p>
            <a:pPr lvl="1"/>
            <a:r>
              <a:rPr lang="en-IN" dirty="0" smtClean="0"/>
              <a:t>Cross validation</a:t>
            </a:r>
            <a:endParaRPr lang="en-IN" dirty="0"/>
          </a:p>
        </p:txBody>
      </p:sp>
    </p:spTree>
    <p:extLst>
      <p:ext uri="{BB962C8B-B14F-4D97-AF65-F5344CB8AC3E}">
        <p14:creationId xmlns:p14="http://schemas.microsoft.com/office/powerpoint/2010/main" val="144656185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Expert Comments</a:t>
            </a:r>
            <a:endParaRPr lang="en-IN" dirty="0"/>
          </a:p>
        </p:txBody>
      </p:sp>
      <p:sp>
        <p:nvSpPr>
          <p:cNvPr id="3" name="Content Placeholder 2"/>
          <p:cNvSpPr>
            <a:spLocks noGrp="1"/>
          </p:cNvSpPr>
          <p:nvPr>
            <p:ph sz="quarter" idx="1"/>
          </p:nvPr>
        </p:nvSpPr>
        <p:spPr/>
        <p:txBody>
          <a:bodyPr>
            <a:normAutofit/>
          </a:bodyPr>
          <a:lstStyle/>
          <a:p>
            <a:r>
              <a:rPr lang="en-IN" dirty="0" smtClean="0"/>
              <a:t>I </a:t>
            </a:r>
            <a:r>
              <a:rPr lang="en-IN" dirty="0"/>
              <a:t>would always start with K-Means. Not only is it the simplest clustering algorithm, it also performs quite well on a variety of datasets</a:t>
            </a:r>
            <a:r>
              <a:rPr lang="en-IN" dirty="0" smtClean="0"/>
              <a:t>.</a:t>
            </a:r>
          </a:p>
          <a:p>
            <a:pPr algn="just"/>
            <a:r>
              <a:rPr lang="en-IN" i="1" dirty="0"/>
              <a:t>There's no free </a:t>
            </a:r>
            <a:r>
              <a:rPr lang="en-IN" i="1" dirty="0" smtClean="0"/>
              <a:t>lunch. Every </a:t>
            </a:r>
            <a:r>
              <a:rPr lang="en-IN" i="1" dirty="0"/>
              <a:t>approach has strengths and </a:t>
            </a:r>
            <a:r>
              <a:rPr lang="en-IN" i="1" dirty="0" smtClean="0"/>
              <a:t>weaknesses. Try </a:t>
            </a:r>
            <a:r>
              <a:rPr lang="en-IN" i="1" dirty="0"/>
              <a:t>k-means </a:t>
            </a:r>
            <a:r>
              <a:rPr lang="en-IN" i="1" dirty="0" smtClean="0"/>
              <a:t>first. If </a:t>
            </a:r>
            <a:r>
              <a:rPr lang="en-IN" i="1" dirty="0"/>
              <a:t>it doesn't work, try agglomerative clustering - tweak its myriad configurations.</a:t>
            </a:r>
            <a:br>
              <a:rPr lang="en-IN" i="1" dirty="0"/>
            </a:br>
            <a:r>
              <a:rPr lang="en-IN" i="1" dirty="0" smtClean="0"/>
              <a:t>If </a:t>
            </a:r>
            <a:r>
              <a:rPr lang="en-IN" i="1" dirty="0"/>
              <a:t>that doesn't work but you can think of a clever way </a:t>
            </a:r>
            <a:r>
              <a:rPr lang="en-IN" i="1" dirty="0" smtClean="0"/>
              <a:t>to represent </a:t>
            </a:r>
            <a:r>
              <a:rPr lang="en-IN" i="1" dirty="0"/>
              <a:t>your dataset as a graph, deploy spectral </a:t>
            </a:r>
            <a:r>
              <a:rPr lang="en-IN" i="1" dirty="0" smtClean="0"/>
              <a:t>clustering. Try </a:t>
            </a:r>
            <a:r>
              <a:rPr lang="en-IN" i="1" dirty="0"/>
              <a:t>to use an </a:t>
            </a:r>
            <a:r>
              <a:rPr lang="en-IN" i="1" dirty="0" err="1"/>
              <a:t>autoencoder</a:t>
            </a:r>
            <a:r>
              <a:rPr lang="en-IN" i="1" dirty="0"/>
              <a:t> to retrieve a better representation you can use for clustering.</a:t>
            </a:r>
          </a:p>
        </p:txBody>
      </p:sp>
    </p:spTree>
    <p:extLst>
      <p:ext uri="{BB962C8B-B14F-4D97-AF65-F5344CB8AC3E}">
        <p14:creationId xmlns:p14="http://schemas.microsoft.com/office/powerpoint/2010/main" val="60173699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2838450"/>
            <a:ext cx="4191000" cy="1695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3693089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Elbow Criteria (Conti…)</a:t>
            </a:r>
            <a:endParaRPr lang="en-IN" dirty="0"/>
          </a:p>
        </p:txBody>
      </p:sp>
      <p:sp>
        <p:nvSpPr>
          <p:cNvPr id="3" name="Content Placeholder 2"/>
          <p:cNvSpPr>
            <a:spLocks noGrp="1"/>
          </p:cNvSpPr>
          <p:nvPr>
            <p:ph sz="quarter" idx="1"/>
          </p:nvPr>
        </p:nvSpPr>
        <p:spPr/>
        <p:txBody>
          <a:bodyPr/>
          <a:lstStyle/>
          <a:p>
            <a:endParaRPr lang="en-IN"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1447800"/>
            <a:ext cx="7086600" cy="457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2184698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Elbow Criterion</a:t>
            </a:r>
            <a:endParaRPr lang="en-US" dirty="0"/>
          </a:p>
        </p:txBody>
      </p:sp>
      <p:sp>
        <p:nvSpPr>
          <p:cNvPr id="3" name="Content Placeholder 2"/>
          <p:cNvSpPr>
            <a:spLocks noGrp="1"/>
          </p:cNvSpPr>
          <p:nvPr>
            <p:ph sz="quarter" idx="1"/>
          </p:nvPr>
        </p:nvSpPr>
        <p:spPr/>
        <p:txBody>
          <a:bodyPr/>
          <a:lstStyle/>
          <a:p>
            <a:pPr algn="just"/>
            <a:r>
              <a:rPr lang="en-US" dirty="0" smtClean="0"/>
              <a:t>Let </a:t>
            </a:r>
            <a:r>
              <a:rPr lang="en-US" dirty="0"/>
              <a:t>us mention a very important issue in the clustering process - the </a:t>
            </a:r>
            <a:r>
              <a:rPr lang="en-US" dirty="0" smtClean="0"/>
              <a:t>science </a:t>
            </a:r>
            <a:r>
              <a:rPr lang="en-US" dirty="0"/>
              <a:t>to choose the optimal number of clusters (groups) of objects</a:t>
            </a:r>
            <a:r>
              <a:rPr lang="en-US" dirty="0" smtClean="0"/>
              <a:t>.</a:t>
            </a:r>
          </a:p>
          <a:p>
            <a:pPr algn="just"/>
            <a:r>
              <a:rPr lang="en-US" dirty="0" smtClean="0"/>
              <a:t>It says </a:t>
            </a:r>
            <a:r>
              <a:rPr lang="en-US" dirty="0"/>
              <a:t>that </a:t>
            </a:r>
            <a:r>
              <a:rPr lang="en-US" dirty="0" smtClean="0"/>
              <a:t>we should </a:t>
            </a:r>
            <a:r>
              <a:rPr lang="en-US" dirty="0"/>
              <a:t>choose a number of clusters so that adding another cluster does not </a:t>
            </a:r>
            <a:r>
              <a:rPr lang="en-US" dirty="0" smtClean="0"/>
              <a:t>add sufficient </a:t>
            </a:r>
            <a:r>
              <a:rPr lang="en-US" dirty="0"/>
              <a:t>information to continue the process</a:t>
            </a:r>
            <a:r>
              <a:rPr lang="en-US" dirty="0" smtClean="0"/>
              <a:t>.</a:t>
            </a:r>
          </a:p>
          <a:p>
            <a:pPr algn="just"/>
            <a:r>
              <a:rPr lang="en-IN" dirty="0" smtClean="0"/>
              <a:t>The </a:t>
            </a:r>
            <a:r>
              <a:rPr lang="en-IN" dirty="0"/>
              <a:t>percentage of variance explained </a:t>
            </a:r>
            <a:r>
              <a:rPr lang="en-IN" dirty="0" smtClean="0"/>
              <a:t>is the </a:t>
            </a:r>
            <a:r>
              <a:rPr lang="en-IN" dirty="0"/>
              <a:t>ratio of the </a:t>
            </a:r>
            <a:r>
              <a:rPr lang="en-IN" dirty="0" smtClean="0"/>
              <a:t>between-group variance </a:t>
            </a:r>
            <a:r>
              <a:rPr lang="en-IN" dirty="0"/>
              <a:t>to the total variance.</a:t>
            </a:r>
            <a:endParaRPr lang="en-US" dirty="0"/>
          </a:p>
        </p:txBody>
      </p:sp>
    </p:spTree>
    <p:extLst>
      <p:ext uri="{BB962C8B-B14F-4D97-AF65-F5344CB8AC3E}">
        <p14:creationId xmlns:p14="http://schemas.microsoft.com/office/powerpoint/2010/main" val="292635544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lstStyle/>
          <a:p>
            <a:pPr algn="just"/>
            <a:r>
              <a:rPr lang="en-IN" dirty="0"/>
              <a:t>If you graph the percentage of variance explained by the clusters against the number of clusters, the first clusters will add much information (explain a lot of variance), but at some point the marginal gain will drop, giving an angle in the graph. The number of clusters are chosen at this point, hence the “elbow criterion”.</a:t>
            </a:r>
          </a:p>
        </p:txBody>
      </p:sp>
    </p:spTree>
    <p:extLst>
      <p:ext uri="{BB962C8B-B14F-4D97-AF65-F5344CB8AC3E}">
        <p14:creationId xmlns:p14="http://schemas.microsoft.com/office/powerpoint/2010/main" val="1425581039"/>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Measures </a:t>
            </a:r>
            <a:r>
              <a:rPr lang="en-US" dirty="0"/>
              <a:t>of similarity</a:t>
            </a:r>
          </a:p>
        </p:txBody>
      </p:sp>
      <p:sp>
        <p:nvSpPr>
          <p:cNvPr id="3" name="Content Placeholder 2"/>
          <p:cNvSpPr>
            <a:spLocks noGrp="1"/>
          </p:cNvSpPr>
          <p:nvPr>
            <p:ph sz="quarter" idx="1"/>
          </p:nvPr>
        </p:nvSpPr>
        <p:spPr/>
        <p:txBody>
          <a:bodyPr/>
          <a:lstStyle/>
          <a:p>
            <a:r>
              <a:rPr lang="en-US" dirty="0" err="1" smtClean="0"/>
              <a:t>Minkowski</a:t>
            </a:r>
            <a:r>
              <a:rPr lang="en-US" dirty="0" smtClean="0"/>
              <a:t> distance</a:t>
            </a:r>
          </a:p>
          <a:p>
            <a:r>
              <a:rPr lang="en-US" dirty="0" err="1" smtClean="0"/>
              <a:t>Tanimoto</a:t>
            </a:r>
            <a:r>
              <a:rPr lang="en-US" dirty="0" smtClean="0"/>
              <a:t> measure</a:t>
            </a:r>
            <a:r>
              <a:rPr lang="en-US" dirty="0"/>
              <a:t>;</a:t>
            </a:r>
          </a:p>
          <a:p>
            <a:r>
              <a:rPr lang="en-US" dirty="0" smtClean="0"/>
              <a:t>Pearson’s </a:t>
            </a:r>
            <a:r>
              <a:rPr lang="en-US" dirty="0" err="1"/>
              <a:t>rmeasure</a:t>
            </a:r>
            <a:r>
              <a:rPr lang="en-US" dirty="0"/>
              <a:t>;</a:t>
            </a:r>
          </a:p>
          <a:p>
            <a:r>
              <a:rPr lang="en-US" dirty="0" err="1" smtClean="0"/>
              <a:t>Mahalanobis</a:t>
            </a:r>
            <a:r>
              <a:rPr lang="en-US" dirty="0" smtClean="0"/>
              <a:t> measure</a:t>
            </a:r>
            <a:r>
              <a:rPr lang="en-US" dirty="0"/>
              <a:t>.</a:t>
            </a:r>
          </a:p>
        </p:txBody>
      </p:sp>
    </p:spTree>
    <p:extLst>
      <p:ext uri="{BB962C8B-B14F-4D97-AF65-F5344CB8AC3E}">
        <p14:creationId xmlns:p14="http://schemas.microsoft.com/office/powerpoint/2010/main" val="2750457188"/>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val="2950018184"/>
              </p:ext>
            </p:extLst>
          </p:nvPr>
        </p:nvGraphicFramePr>
        <p:xfrm>
          <a:off x="1295400" y="1752600"/>
          <a:ext cx="3124200" cy="1828800"/>
        </p:xfrm>
        <a:graphic>
          <a:graphicData uri="http://schemas.openxmlformats.org/drawingml/2006/table">
            <a:tbl>
              <a:tblPr>
                <a:tableStyleId>{5C22544A-7EE6-4342-B048-85BDC9FD1C3A}</a:tableStyleId>
              </a:tblPr>
              <a:tblGrid>
                <a:gridCol w="1041400"/>
                <a:gridCol w="1041400"/>
                <a:gridCol w="1041400"/>
              </a:tblGrid>
              <a:tr h="365760">
                <a:tc>
                  <a:txBody>
                    <a:bodyPr/>
                    <a:lstStyle/>
                    <a:p>
                      <a:pPr algn="l" fontAlgn="b"/>
                      <a:r>
                        <a:rPr lang="en-IN" sz="1200" u="none" strike="noStrike" dirty="0">
                          <a:effectLst/>
                          <a:latin typeface="Times New Roman" panose="02020603050405020304" pitchFamily="18" charset="0"/>
                          <a:ea typeface="Segoe UI Symbol" panose="020B0502040204020203" pitchFamily="34" charset="0"/>
                          <a:cs typeface="Times New Roman" panose="02020603050405020304" pitchFamily="18" charset="0"/>
                        </a:rPr>
                        <a:t>medicine</a:t>
                      </a:r>
                      <a:endParaRPr lang="en-IN" sz="1200" b="0" i="0" u="none" strike="noStrike" dirty="0">
                        <a:solidFill>
                          <a:srgbClr val="000000"/>
                        </a:solidFill>
                        <a:effectLst/>
                        <a:latin typeface="Times New Roman" panose="02020603050405020304" pitchFamily="18" charset="0"/>
                        <a:ea typeface="Segoe UI Symbol" panose="020B0502040204020203" pitchFamily="34" charset="0"/>
                        <a:cs typeface="Times New Roman" panose="02020603050405020304" pitchFamily="18" charset="0"/>
                      </a:endParaRPr>
                    </a:p>
                  </a:txBody>
                  <a:tcPr marL="9525" marR="9525" marT="9525" marB="0" anchor="b"/>
                </a:tc>
                <a:tc>
                  <a:txBody>
                    <a:bodyPr/>
                    <a:lstStyle/>
                    <a:p>
                      <a:pPr algn="l" fontAlgn="b"/>
                      <a:r>
                        <a:rPr lang="en-IN" sz="1200" u="none" strike="noStrike">
                          <a:effectLst/>
                          <a:latin typeface="Times New Roman" panose="02020603050405020304" pitchFamily="18" charset="0"/>
                          <a:ea typeface="Segoe UI Symbol" panose="020B0502040204020203" pitchFamily="34" charset="0"/>
                          <a:cs typeface="Times New Roman" panose="02020603050405020304" pitchFamily="18" charset="0"/>
                        </a:rPr>
                        <a:t>weight</a:t>
                      </a:r>
                      <a:endParaRPr lang="en-IN" sz="1200" b="0" i="0" u="none" strike="noStrike">
                        <a:solidFill>
                          <a:srgbClr val="000000"/>
                        </a:solidFill>
                        <a:effectLst/>
                        <a:latin typeface="Times New Roman" panose="02020603050405020304" pitchFamily="18" charset="0"/>
                        <a:ea typeface="Segoe UI Symbol" panose="020B0502040204020203" pitchFamily="34" charset="0"/>
                        <a:cs typeface="Times New Roman" panose="02020603050405020304" pitchFamily="18" charset="0"/>
                      </a:endParaRPr>
                    </a:p>
                  </a:txBody>
                  <a:tcPr marL="9525" marR="9525" marT="9525" marB="0" anchor="b"/>
                </a:tc>
                <a:tc>
                  <a:txBody>
                    <a:bodyPr/>
                    <a:lstStyle/>
                    <a:p>
                      <a:pPr algn="l" fontAlgn="b"/>
                      <a:r>
                        <a:rPr lang="en-IN" sz="1200" u="none" strike="noStrike">
                          <a:effectLst/>
                          <a:latin typeface="Times New Roman" panose="02020603050405020304" pitchFamily="18" charset="0"/>
                          <a:ea typeface="Segoe UI Symbol" panose="020B0502040204020203" pitchFamily="34" charset="0"/>
                          <a:cs typeface="Times New Roman" panose="02020603050405020304" pitchFamily="18" charset="0"/>
                        </a:rPr>
                        <a:t>ph</a:t>
                      </a:r>
                      <a:endParaRPr lang="en-IN" sz="1200" b="0" i="0" u="none" strike="noStrike">
                        <a:solidFill>
                          <a:srgbClr val="000000"/>
                        </a:solidFill>
                        <a:effectLst/>
                        <a:latin typeface="Times New Roman" panose="02020603050405020304" pitchFamily="18" charset="0"/>
                        <a:ea typeface="Segoe UI Symbol" panose="020B0502040204020203" pitchFamily="34" charset="0"/>
                        <a:cs typeface="Times New Roman" panose="02020603050405020304" pitchFamily="18" charset="0"/>
                      </a:endParaRPr>
                    </a:p>
                  </a:txBody>
                  <a:tcPr marL="9525" marR="9525" marT="9525" marB="0" anchor="b"/>
                </a:tc>
              </a:tr>
              <a:tr h="365760">
                <a:tc>
                  <a:txBody>
                    <a:bodyPr/>
                    <a:lstStyle/>
                    <a:p>
                      <a:pPr algn="l" fontAlgn="b"/>
                      <a:r>
                        <a:rPr lang="en-IN" sz="1200" u="none" strike="noStrike" dirty="0">
                          <a:effectLst/>
                          <a:latin typeface="Times New Roman" panose="02020603050405020304" pitchFamily="18" charset="0"/>
                          <a:ea typeface="Segoe UI Symbol" panose="020B0502040204020203" pitchFamily="34" charset="0"/>
                          <a:cs typeface="Times New Roman" panose="02020603050405020304" pitchFamily="18" charset="0"/>
                        </a:rPr>
                        <a:t>a</a:t>
                      </a:r>
                      <a:endParaRPr lang="en-IN" sz="1200" b="0" i="0" u="none" strike="noStrike" dirty="0">
                        <a:solidFill>
                          <a:srgbClr val="000000"/>
                        </a:solidFill>
                        <a:effectLst/>
                        <a:latin typeface="Times New Roman" panose="02020603050405020304" pitchFamily="18" charset="0"/>
                        <a:ea typeface="Segoe UI Symbol" panose="020B0502040204020203" pitchFamily="34" charset="0"/>
                        <a:cs typeface="Times New Roman" panose="02020603050405020304" pitchFamily="18" charset="0"/>
                      </a:endParaRPr>
                    </a:p>
                  </a:txBody>
                  <a:tcPr marL="9525" marR="9525" marT="9525" marB="0" anchor="b"/>
                </a:tc>
                <a:tc>
                  <a:txBody>
                    <a:bodyPr/>
                    <a:lstStyle/>
                    <a:p>
                      <a:pPr algn="r" fontAlgn="b"/>
                      <a:r>
                        <a:rPr lang="en-IN" sz="1200" u="none" strike="noStrike">
                          <a:effectLst/>
                          <a:latin typeface="Times New Roman" panose="02020603050405020304" pitchFamily="18" charset="0"/>
                          <a:ea typeface="Segoe UI Symbol" panose="020B0502040204020203" pitchFamily="34" charset="0"/>
                          <a:cs typeface="Times New Roman" panose="02020603050405020304" pitchFamily="18" charset="0"/>
                        </a:rPr>
                        <a:t>1</a:t>
                      </a:r>
                      <a:endParaRPr lang="en-IN" sz="1200" b="0" i="0" u="none" strike="noStrike">
                        <a:solidFill>
                          <a:srgbClr val="000000"/>
                        </a:solidFill>
                        <a:effectLst/>
                        <a:latin typeface="Times New Roman" panose="02020603050405020304" pitchFamily="18" charset="0"/>
                        <a:ea typeface="Segoe UI Symbol" panose="020B0502040204020203" pitchFamily="34" charset="0"/>
                        <a:cs typeface="Times New Roman" panose="02020603050405020304" pitchFamily="18" charset="0"/>
                      </a:endParaRPr>
                    </a:p>
                  </a:txBody>
                  <a:tcPr marL="9525" marR="9525" marT="9525" marB="0" anchor="b"/>
                </a:tc>
                <a:tc>
                  <a:txBody>
                    <a:bodyPr/>
                    <a:lstStyle/>
                    <a:p>
                      <a:pPr algn="r" fontAlgn="b"/>
                      <a:r>
                        <a:rPr lang="en-IN" sz="1200" u="none" strike="noStrike">
                          <a:effectLst/>
                          <a:latin typeface="Times New Roman" panose="02020603050405020304" pitchFamily="18" charset="0"/>
                          <a:ea typeface="Segoe UI Symbol" panose="020B0502040204020203" pitchFamily="34" charset="0"/>
                          <a:cs typeface="Times New Roman" panose="02020603050405020304" pitchFamily="18" charset="0"/>
                        </a:rPr>
                        <a:t>1</a:t>
                      </a:r>
                      <a:endParaRPr lang="en-IN" sz="1200" b="0" i="0" u="none" strike="noStrike">
                        <a:solidFill>
                          <a:srgbClr val="000000"/>
                        </a:solidFill>
                        <a:effectLst/>
                        <a:latin typeface="Times New Roman" panose="02020603050405020304" pitchFamily="18" charset="0"/>
                        <a:ea typeface="Segoe UI Symbol" panose="020B0502040204020203" pitchFamily="34" charset="0"/>
                        <a:cs typeface="Times New Roman" panose="02020603050405020304" pitchFamily="18" charset="0"/>
                      </a:endParaRPr>
                    </a:p>
                  </a:txBody>
                  <a:tcPr marL="9525" marR="9525" marT="9525" marB="0" anchor="b"/>
                </a:tc>
              </a:tr>
              <a:tr h="365760">
                <a:tc>
                  <a:txBody>
                    <a:bodyPr/>
                    <a:lstStyle/>
                    <a:p>
                      <a:pPr algn="l" fontAlgn="b"/>
                      <a:r>
                        <a:rPr lang="en-IN" sz="1200" u="none" strike="noStrike">
                          <a:effectLst/>
                          <a:latin typeface="Times New Roman" panose="02020603050405020304" pitchFamily="18" charset="0"/>
                          <a:ea typeface="Segoe UI Symbol" panose="020B0502040204020203" pitchFamily="34" charset="0"/>
                          <a:cs typeface="Times New Roman" panose="02020603050405020304" pitchFamily="18" charset="0"/>
                        </a:rPr>
                        <a:t>b</a:t>
                      </a:r>
                      <a:endParaRPr lang="en-IN" sz="1200" b="0" i="0" u="none" strike="noStrike">
                        <a:solidFill>
                          <a:srgbClr val="000000"/>
                        </a:solidFill>
                        <a:effectLst/>
                        <a:latin typeface="Times New Roman" panose="02020603050405020304" pitchFamily="18" charset="0"/>
                        <a:ea typeface="Segoe UI Symbol" panose="020B0502040204020203" pitchFamily="34" charset="0"/>
                        <a:cs typeface="Times New Roman" panose="02020603050405020304" pitchFamily="18" charset="0"/>
                      </a:endParaRPr>
                    </a:p>
                  </a:txBody>
                  <a:tcPr marL="9525" marR="9525" marT="9525" marB="0" anchor="b"/>
                </a:tc>
                <a:tc>
                  <a:txBody>
                    <a:bodyPr/>
                    <a:lstStyle/>
                    <a:p>
                      <a:pPr algn="r" fontAlgn="b"/>
                      <a:r>
                        <a:rPr lang="en-IN" sz="1200" u="none" strike="noStrike">
                          <a:effectLst/>
                          <a:latin typeface="Times New Roman" panose="02020603050405020304" pitchFamily="18" charset="0"/>
                          <a:ea typeface="Segoe UI Symbol" panose="020B0502040204020203" pitchFamily="34" charset="0"/>
                          <a:cs typeface="Times New Roman" panose="02020603050405020304" pitchFamily="18" charset="0"/>
                        </a:rPr>
                        <a:t>2</a:t>
                      </a:r>
                      <a:endParaRPr lang="en-IN" sz="1200" b="0" i="0" u="none" strike="noStrike">
                        <a:solidFill>
                          <a:srgbClr val="000000"/>
                        </a:solidFill>
                        <a:effectLst/>
                        <a:latin typeface="Times New Roman" panose="02020603050405020304" pitchFamily="18" charset="0"/>
                        <a:ea typeface="Segoe UI Symbol" panose="020B0502040204020203" pitchFamily="34" charset="0"/>
                        <a:cs typeface="Times New Roman" panose="02020603050405020304" pitchFamily="18" charset="0"/>
                      </a:endParaRPr>
                    </a:p>
                  </a:txBody>
                  <a:tcPr marL="9525" marR="9525" marT="9525" marB="0" anchor="b"/>
                </a:tc>
                <a:tc>
                  <a:txBody>
                    <a:bodyPr/>
                    <a:lstStyle/>
                    <a:p>
                      <a:pPr algn="r" fontAlgn="b"/>
                      <a:r>
                        <a:rPr lang="en-IN" sz="1200" u="none" strike="noStrike">
                          <a:effectLst/>
                          <a:latin typeface="Times New Roman" panose="02020603050405020304" pitchFamily="18" charset="0"/>
                          <a:ea typeface="Segoe UI Symbol" panose="020B0502040204020203" pitchFamily="34" charset="0"/>
                          <a:cs typeface="Times New Roman" panose="02020603050405020304" pitchFamily="18" charset="0"/>
                        </a:rPr>
                        <a:t>1</a:t>
                      </a:r>
                      <a:endParaRPr lang="en-IN" sz="1200" b="0" i="0" u="none" strike="noStrike">
                        <a:solidFill>
                          <a:srgbClr val="000000"/>
                        </a:solidFill>
                        <a:effectLst/>
                        <a:latin typeface="Times New Roman" panose="02020603050405020304" pitchFamily="18" charset="0"/>
                        <a:ea typeface="Segoe UI Symbol" panose="020B0502040204020203" pitchFamily="34" charset="0"/>
                        <a:cs typeface="Times New Roman" panose="02020603050405020304" pitchFamily="18" charset="0"/>
                      </a:endParaRPr>
                    </a:p>
                  </a:txBody>
                  <a:tcPr marL="9525" marR="9525" marT="9525" marB="0" anchor="b"/>
                </a:tc>
              </a:tr>
              <a:tr h="365760">
                <a:tc>
                  <a:txBody>
                    <a:bodyPr/>
                    <a:lstStyle/>
                    <a:p>
                      <a:pPr algn="l" fontAlgn="b"/>
                      <a:r>
                        <a:rPr lang="en-IN" sz="1200" u="none" strike="noStrike">
                          <a:effectLst/>
                          <a:latin typeface="Times New Roman" panose="02020603050405020304" pitchFamily="18" charset="0"/>
                          <a:ea typeface="Segoe UI Symbol" panose="020B0502040204020203" pitchFamily="34" charset="0"/>
                          <a:cs typeface="Times New Roman" panose="02020603050405020304" pitchFamily="18" charset="0"/>
                        </a:rPr>
                        <a:t>c</a:t>
                      </a:r>
                      <a:endParaRPr lang="en-IN" sz="1200" b="0" i="0" u="none" strike="noStrike">
                        <a:solidFill>
                          <a:srgbClr val="000000"/>
                        </a:solidFill>
                        <a:effectLst/>
                        <a:latin typeface="Times New Roman" panose="02020603050405020304" pitchFamily="18" charset="0"/>
                        <a:ea typeface="Segoe UI Symbol" panose="020B0502040204020203" pitchFamily="34" charset="0"/>
                        <a:cs typeface="Times New Roman" panose="02020603050405020304" pitchFamily="18" charset="0"/>
                      </a:endParaRPr>
                    </a:p>
                  </a:txBody>
                  <a:tcPr marL="9525" marR="9525" marT="9525" marB="0" anchor="b"/>
                </a:tc>
                <a:tc>
                  <a:txBody>
                    <a:bodyPr/>
                    <a:lstStyle/>
                    <a:p>
                      <a:pPr algn="r" fontAlgn="b"/>
                      <a:r>
                        <a:rPr lang="en-IN" sz="1200" u="none" strike="noStrike">
                          <a:effectLst/>
                          <a:latin typeface="Times New Roman" panose="02020603050405020304" pitchFamily="18" charset="0"/>
                          <a:ea typeface="Segoe UI Symbol" panose="020B0502040204020203" pitchFamily="34" charset="0"/>
                          <a:cs typeface="Times New Roman" panose="02020603050405020304" pitchFamily="18" charset="0"/>
                        </a:rPr>
                        <a:t>4</a:t>
                      </a:r>
                      <a:endParaRPr lang="en-IN" sz="1200" b="0" i="0" u="none" strike="noStrike">
                        <a:solidFill>
                          <a:srgbClr val="000000"/>
                        </a:solidFill>
                        <a:effectLst/>
                        <a:latin typeface="Times New Roman" panose="02020603050405020304" pitchFamily="18" charset="0"/>
                        <a:ea typeface="Segoe UI Symbol" panose="020B0502040204020203" pitchFamily="34" charset="0"/>
                        <a:cs typeface="Times New Roman" panose="02020603050405020304" pitchFamily="18" charset="0"/>
                      </a:endParaRPr>
                    </a:p>
                  </a:txBody>
                  <a:tcPr marL="9525" marR="9525" marT="9525" marB="0" anchor="b"/>
                </a:tc>
                <a:tc>
                  <a:txBody>
                    <a:bodyPr/>
                    <a:lstStyle/>
                    <a:p>
                      <a:pPr algn="r" fontAlgn="b"/>
                      <a:r>
                        <a:rPr lang="en-IN" sz="1200" u="none" strike="noStrike">
                          <a:effectLst/>
                          <a:latin typeface="Times New Roman" panose="02020603050405020304" pitchFamily="18" charset="0"/>
                          <a:ea typeface="Segoe UI Symbol" panose="020B0502040204020203" pitchFamily="34" charset="0"/>
                          <a:cs typeface="Times New Roman" panose="02020603050405020304" pitchFamily="18" charset="0"/>
                        </a:rPr>
                        <a:t>3</a:t>
                      </a:r>
                      <a:endParaRPr lang="en-IN" sz="1200" b="0" i="0" u="none" strike="noStrike">
                        <a:solidFill>
                          <a:srgbClr val="000000"/>
                        </a:solidFill>
                        <a:effectLst/>
                        <a:latin typeface="Times New Roman" panose="02020603050405020304" pitchFamily="18" charset="0"/>
                        <a:ea typeface="Segoe UI Symbol" panose="020B0502040204020203" pitchFamily="34" charset="0"/>
                        <a:cs typeface="Times New Roman" panose="02020603050405020304" pitchFamily="18" charset="0"/>
                      </a:endParaRPr>
                    </a:p>
                  </a:txBody>
                  <a:tcPr marL="9525" marR="9525" marT="9525" marB="0" anchor="b"/>
                </a:tc>
              </a:tr>
              <a:tr h="365760">
                <a:tc>
                  <a:txBody>
                    <a:bodyPr/>
                    <a:lstStyle/>
                    <a:p>
                      <a:pPr algn="l" fontAlgn="b"/>
                      <a:r>
                        <a:rPr lang="en-IN" sz="1200" u="none" strike="noStrike">
                          <a:effectLst/>
                          <a:latin typeface="Times New Roman" panose="02020603050405020304" pitchFamily="18" charset="0"/>
                          <a:ea typeface="Segoe UI Symbol" panose="020B0502040204020203" pitchFamily="34" charset="0"/>
                          <a:cs typeface="Times New Roman" panose="02020603050405020304" pitchFamily="18" charset="0"/>
                        </a:rPr>
                        <a:t>d</a:t>
                      </a:r>
                      <a:endParaRPr lang="en-IN" sz="1200" b="0" i="0" u="none" strike="noStrike">
                        <a:solidFill>
                          <a:srgbClr val="000000"/>
                        </a:solidFill>
                        <a:effectLst/>
                        <a:latin typeface="Times New Roman" panose="02020603050405020304" pitchFamily="18" charset="0"/>
                        <a:ea typeface="Segoe UI Symbol" panose="020B0502040204020203" pitchFamily="34" charset="0"/>
                        <a:cs typeface="Times New Roman" panose="02020603050405020304" pitchFamily="18" charset="0"/>
                      </a:endParaRPr>
                    </a:p>
                  </a:txBody>
                  <a:tcPr marL="9525" marR="9525" marT="9525" marB="0" anchor="b"/>
                </a:tc>
                <a:tc>
                  <a:txBody>
                    <a:bodyPr/>
                    <a:lstStyle/>
                    <a:p>
                      <a:pPr algn="r" fontAlgn="b"/>
                      <a:r>
                        <a:rPr lang="en-IN" sz="1200" u="none" strike="noStrike" dirty="0">
                          <a:effectLst/>
                          <a:latin typeface="Times New Roman" panose="02020603050405020304" pitchFamily="18" charset="0"/>
                          <a:ea typeface="Segoe UI Symbol" panose="020B0502040204020203" pitchFamily="34" charset="0"/>
                          <a:cs typeface="Times New Roman" panose="02020603050405020304" pitchFamily="18" charset="0"/>
                        </a:rPr>
                        <a:t>5</a:t>
                      </a:r>
                      <a:endParaRPr lang="en-IN" sz="1200" b="0" i="0" u="none" strike="noStrike" dirty="0">
                        <a:solidFill>
                          <a:srgbClr val="000000"/>
                        </a:solidFill>
                        <a:effectLst/>
                        <a:latin typeface="Times New Roman" panose="02020603050405020304" pitchFamily="18" charset="0"/>
                        <a:ea typeface="Segoe UI Symbol" panose="020B0502040204020203" pitchFamily="34" charset="0"/>
                        <a:cs typeface="Times New Roman" panose="02020603050405020304" pitchFamily="18" charset="0"/>
                      </a:endParaRPr>
                    </a:p>
                  </a:txBody>
                  <a:tcPr marL="9525" marR="9525" marT="9525" marB="0" anchor="b"/>
                </a:tc>
                <a:tc>
                  <a:txBody>
                    <a:bodyPr/>
                    <a:lstStyle/>
                    <a:p>
                      <a:pPr algn="r" fontAlgn="b"/>
                      <a:r>
                        <a:rPr lang="en-IN" sz="1200" u="none" strike="noStrike" dirty="0">
                          <a:effectLst/>
                          <a:latin typeface="Times New Roman" panose="02020603050405020304" pitchFamily="18" charset="0"/>
                          <a:ea typeface="Segoe UI Symbol" panose="020B0502040204020203" pitchFamily="34" charset="0"/>
                          <a:cs typeface="Times New Roman" panose="02020603050405020304" pitchFamily="18" charset="0"/>
                        </a:rPr>
                        <a:t>4</a:t>
                      </a:r>
                      <a:endParaRPr lang="en-IN" sz="1200" b="0" i="0" u="none" strike="noStrike" dirty="0">
                        <a:solidFill>
                          <a:srgbClr val="000000"/>
                        </a:solidFill>
                        <a:effectLst/>
                        <a:latin typeface="Times New Roman" panose="02020603050405020304" pitchFamily="18" charset="0"/>
                        <a:ea typeface="Segoe UI Symbol" panose="020B0502040204020203" pitchFamily="34" charset="0"/>
                        <a:cs typeface="Times New Roman" panose="02020603050405020304" pitchFamily="18" charset="0"/>
                      </a:endParaRPr>
                    </a:p>
                  </a:txBody>
                  <a:tcPr marL="9525" marR="9525" marT="9525" marB="0" anchor="b"/>
                </a:tc>
              </a:tr>
            </a:tbl>
          </a:graphicData>
        </a:graphic>
      </p:graphicFrame>
    </p:spTree>
    <p:extLst>
      <p:ext uri="{BB962C8B-B14F-4D97-AF65-F5344CB8AC3E}">
        <p14:creationId xmlns:p14="http://schemas.microsoft.com/office/powerpoint/2010/main" val="65604459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Principle of Cluster Analysis</a:t>
            </a:r>
            <a:endParaRPr lang="en-US" dirty="0"/>
          </a:p>
        </p:txBody>
      </p:sp>
      <p:sp>
        <p:nvSpPr>
          <p:cNvPr id="3" name="Content Placeholder 2"/>
          <p:cNvSpPr>
            <a:spLocks noGrp="1"/>
          </p:cNvSpPr>
          <p:nvPr>
            <p:ph sz="quarter" idx="1"/>
          </p:nvPr>
        </p:nvSpPr>
        <p:spPr/>
        <p:txBody>
          <a:bodyPr>
            <a:normAutofit/>
          </a:bodyPr>
          <a:lstStyle/>
          <a:p>
            <a:pPr algn="just"/>
            <a:r>
              <a:rPr lang="en-US" dirty="0" smtClean="0"/>
              <a:t>World comprises set </a:t>
            </a:r>
            <a:r>
              <a:rPr lang="en-US" dirty="0"/>
              <a:t>of objects, each of them characterized by a set of </a:t>
            </a:r>
            <a:r>
              <a:rPr lang="en-US" dirty="0" smtClean="0"/>
              <a:t>attributes</a:t>
            </a:r>
            <a:r>
              <a:rPr lang="en-US" dirty="0"/>
              <a:t>, and having provided a measure of similarity, the question that arises is </a:t>
            </a:r>
            <a:r>
              <a:rPr lang="en-US" dirty="0" smtClean="0"/>
              <a:t>how to </a:t>
            </a:r>
            <a:r>
              <a:rPr lang="en-US" dirty="0"/>
              <a:t>divide them into groups (clusters) such that</a:t>
            </a:r>
            <a:r>
              <a:rPr lang="en-US" dirty="0" smtClean="0"/>
              <a:t>:</a:t>
            </a:r>
          </a:p>
          <a:p>
            <a:pPr lvl="1" algn="just"/>
            <a:r>
              <a:rPr lang="en-US" altLang="en-US" b="1" dirty="0" smtClean="0"/>
              <a:t>Homogeneity: </a:t>
            </a:r>
            <a:r>
              <a:rPr lang="en-US" dirty="0" smtClean="0"/>
              <a:t>Objects </a:t>
            </a:r>
            <a:r>
              <a:rPr lang="en-US" dirty="0"/>
              <a:t>belonging to a cluster are more similar to one another.</a:t>
            </a:r>
          </a:p>
          <a:p>
            <a:pPr lvl="1" algn="just"/>
            <a:r>
              <a:rPr lang="en-US" altLang="en-US" b="1" dirty="0"/>
              <a:t>Separation:</a:t>
            </a:r>
            <a:r>
              <a:rPr lang="en-US" altLang="en-US" dirty="0"/>
              <a:t> </a:t>
            </a:r>
            <a:r>
              <a:rPr lang="en-US" dirty="0" smtClean="0"/>
              <a:t>Objects </a:t>
            </a:r>
            <a:r>
              <a:rPr lang="en-US" dirty="0"/>
              <a:t>in different clusters are less similar to one </a:t>
            </a:r>
            <a:r>
              <a:rPr lang="en-US" dirty="0" smtClean="0"/>
              <a:t>another.</a:t>
            </a:r>
          </a:p>
          <a:p>
            <a:endParaRPr lang="en-US" dirty="0"/>
          </a:p>
        </p:txBody>
      </p:sp>
      <p:pic>
        <p:nvPicPr>
          <p:cNvPr id="717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4664013"/>
            <a:ext cx="2278487" cy="1825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6800" y="4603628"/>
            <a:ext cx="2487094" cy="19461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3286093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7306" y="533400"/>
            <a:ext cx="6300788" cy="3886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6543220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287"/>
            <a:ext cx="7772400" cy="1143000"/>
          </a:xfrm>
        </p:spPr>
        <p:txBody>
          <a:bodyPr/>
          <a:lstStyle/>
          <a:p>
            <a:r>
              <a:rPr lang="en-US" dirty="0" smtClean="0"/>
              <a:t>Similarity is Subjective </a:t>
            </a:r>
            <a:endParaRPr lang="en-IN" dirty="0"/>
          </a:p>
        </p:txBody>
      </p:sp>
      <p:sp>
        <p:nvSpPr>
          <p:cNvPr id="3" name="Content Placeholder 2"/>
          <p:cNvSpPr>
            <a:spLocks noGrp="1"/>
          </p:cNvSpPr>
          <p:nvPr>
            <p:ph sz="quarter" idx="1"/>
          </p:nvPr>
        </p:nvSpPr>
        <p:spPr>
          <a:xfrm>
            <a:off x="838200" y="1143000"/>
            <a:ext cx="7772400" cy="4572000"/>
          </a:xfrm>
        </p:spPr>
        <p:txBody>
          <a:bodyPr/>
          <a:lstStyle/>
          <a:p>
            <a:r>
              <a:rPr lang="en-IN" dirty="0"/>
              <a:t>Similarity is often hard to define</a:t>
            </a:r>
          </a:p>
          <a:p>
            <a:r>
              <a:rPr lang="en-IN" dirty="0" smtClean="0"/>
              <a:t>Different </a:t>
            </a:r>
            <a:r>
              <a:rPr lang="en-IN" dirty="0"/>
              <a:t>similarity criteria can lead to different </a:t>
            </a:r>
            <a:r>
              <a:rPr lang="en-IN" dirty="0" smtClean="0"/>
              <a:t>clusters.</a:t>
            </a:r>
            <a:endParaRPr lang="en-IN"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2133600"/>
            <a:ext cx="5815012" cy="40244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9947043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a:t>
            </a:r>
            <a:endParaRPr lang="en-US" dirty="0"/>
          </a:p>
        </p:txBody>
      </p:sp>
      <p:sp>
        <p:nvSpPr>
          <p:cNvPr id="3" name="Content Placeholder 2"/>
          <p:cNvSpPr>
            <a:spLocks noGrp="1"/>
          </p:cNvSpPr>
          <p:nvPr>
            <p:ph sz="quarter" idx="1"/>
          </p:nvPr>
        </p:nvSpPr>
        <p:spPr/>
        <p:txBody>
          <a:bodyPr>
            <a:normAutofit lnSpcReduction="10000"/>
          </a:bodyPr>
          <a:lstStyle/>
          <a:p>
            <a:r>
              <a:rPr lang="en-US" dirty="0"/>
              <a:t>Market </a:t>
            </a:r>
            <a:r>
              <a:rPr lang="en-US" dirty="0" smtClean="0"/>
              <a:t>segmentation</a:t>
            </a:r>
          </a:p>
          <a:p>
            <a:r>
              <a:rPr lang="en-US" dirty="0"/>
              <a:t>Document </a:t>
            </a:r>
            <a:r>
              <a:rPr lang="en-US" dirty="0" smtClean="0"/>
              <a:t>clustering</a:t>
            </a:r>
          </a:p>
          <a:p>
            <a:r>
              <a:rPr lang="en-US" dirty="0" smtClean="0"/>
              <a:t>Business Intelligence</a:t>
            </a:r>
          </a:p>
          <a:p>
            <a:r>
              <a:rPr lang="en-US" dirty="0" smtClean="0"/>
              <a:t>Image </a:t>
            </a:r>
            <a:r>
              <a:rPr lang="en-US" dirty="0"/>
              <a:t>pattern recognition</a:t>
            </a:r>
          </a:p>
          <a:p>
            <a:r>
              <a:rPr lang="en-US" dirty="0" smtClean="0"/>
              <a:t>In </a:t>
            </a:r>
            <a:r>
              <a:rPr lang="en-US" dirty="0"/>
              <a:t>Biology, the clustering process </a:t>
            </a:r>
            <a:r>
              <a:rPr lang="en-US" dirty="0" smtClean="0"/>
              <a:t>has important applications.</a:t>
            </a:r>
          </a:p>
          <a:p>
            <a:r>
              <a:rPr lang="en-US" dirty="0"/>
              <a:t>Grouping companies on the stock </a:t>
            </a:r>
            <a:r>
              <a:rPr lang="en-US" dirty="0" smtClean="0"/>
              <a:t>exchange.</a:t>
            </a:r>
          </a:p>
          <a:p>
            <a:r>
              <a:rPr lang="en-US" dirty="0"/>
              <a:t>Earth-quake </a:t>
            </a:r>
            <a:r>
              <a:rPr lang="en-US" dirty="0" smtClean="0"/>
              <a:t>studies</a:t>
            </a:r>
            <a:endParaRPr lang="en-US" dirty="0"/>
          </a:p>
          <a:p>
            <a:r>
              <a:rPr lang="en-US" dirty="0" smtClean="0"/>
              <a:t>Insurance </a:t>
            </a:r>
            <a:endParaRPr lang="en-US" dirty="0"/>
          </a:p>
          <a:p>
            <a:r>
              <a:rPr lang="en-US" dirty="0"/>
              <a:t>Spatial Data Analysis </a:t>
            </a:r>
          </a:p>
          <a:p>
            <a:r>
              <a:rPr lang="en-US" dirty="0"/>
              <a:t>Economic Science </a:t>
            </a:r>
          </a:p>
          <a:p>
            <a:endParaRPr lang="en-US" dirty="0"/>
          </a:p>
        </p:txBody>
      </p:sp>
    </p:spTree>
    <p:extLst>
      <p:ext uri="{BB962C8B-B14F-4D97-AF65-F5344CB8AC3E}">
        <p14:creationId xmlns:p14="http://schemas.microsoft.com/office/powerpoint/2010/main" val="342016553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5468</TotalTime>
  <Words>2676</Words>
  <Application>Microsoft Office PowerPoint</Application>
  <PresentationFormat>On-screen Show (4:3)</PresentationFormat>
  <Paragraphs>402</Paragraphs>
  <Slides>57</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57</vt:i4>
      </vt:variant>
    </vt:vector>
  </HeadingPairs>
  <TitlesOfParts>
    <vt:vector size="59" baseType="lpstr">
      <vt:lpstr>Equity</vt:lpstr>
      <vt:lpstr>Worksheet</vt:lpstr>
      <vt:lpstr>Cluster Analysis</vt:lpstr>
      <vt:lpstr>PowerPoint Presentation</vt:lpstr>
      <vt:lpstr>Agenda</vt:lpstr>
      <vt:lpstr>Clustering</vt:lpstr>
      <vt:lpstr>Facts about Clustering</vt:lpstr>
      <vt:lpstr>Principle of Cluster Analysis</vt:lpstr>
      <vt:lpstr>PowerPoint Presentation</vt:lpstr>
      <vt:lpstr>Similarity is Subjective </vt:lpstr>
      <vt:lpstr>Application</vt:lpstr>
      <vt:lpstr>`</vt:lpstr>
      <vt:lpstr>PowerPoint Presentation</vt:lpstr>
      <vt:lpstr>PowerPoint Presentation</vt:lpstr>
      <vt:lpstr>Image Segmentation</vt:lpstr>
      <vt:lpstr>Classification Vs. Clustering</vt:lpstr>
      <vt:lpstr>Clustering Methods</vt:lpstr>
      <vt:lpstr>Clustering Techniques</vt:lpstr>
      <vt:lpstr>Partitioning Method</vt:lpstr>
      <vt:lpstr>K-means</vt:lpstr>
      <vt:lpstr>K-Mean Partitioning Method</vt:lpstr>
      <vt:lpstr>K-Mean Partitioning Method</vt:lpstr>
      <vt:lpstr>K-Mean Partitioning Method</vt:lpstr>
      <vt:lpstr>Exercise </vt:lpstr>
      <vt:lpstr>Issues with k-means Algorithm</vt:lpstr>
      <vt:lpstr>K-medoids</vt:lpstr>
      <vt:lpstr>K-medoid Algorithm</vt:lpstr>
      <vt:lpstr>CLARA: Cluster LARge Application</vt:lpstr>
      <vt:lpstr>CLARANS: Clustering LARge Application based upon RANdom Search</vt:lpstr>
      <vt:lpstr>Summary</vt:lpstr>
      <vt:lpstr>Hierarchical Methods</vt:lpstr>
      <vt:lpstr>Distance Measures in Algorithmic Methods</vt:lpstr>
      <vt:lpstr>Hierarchical Clustering</vt:lpstr>
      <vt:lpstr>Agglomerative Method</vt:lpstr>
      <vt:lpstr>Divisive Methods</vt:lpstr>
      <vt:lpstr>Agglomerative versus divisive hierarchical clustering</vt:lpstr>
      <vt:lpstr>Dendrogram</vt:lpstr>
      <vt:lpstr>Issues with Divisive Methods</vt:lpstr>
      <vt:lpstr>Multiphase Hierarchical Clustering</vt:lpstr>
      <vt:lpstr>BIRCH</vt:lpstr>
      <vt:lpstr>Clustering Feature</vt:lpstr>
      <vt:lpstr>Cluster Feature Tree</vt:lpstr>
      <vt:lpstr>BIRCH</vt:lpstr>
      <vt:lpstr>How effective is BIRCH?</vt:lpstr>
      <vt:lpstr>Limitations</vt:lpstr>
      <vt:lpstr>K-means Vs. Hierarchical Clustering </vt:lpstr>
      <vt:lpstr>Density Based Clustering Method </vt:lpstr>
      <vt:lpstr>DBSCAN</vt:lpstr>
      <vt:lpstr>DBSCAN (Conti…)</vt:lpstr>
      <vt:lpstr>DBSCAN (Conti…)</vt:lpstr>
      <vt:lpstr>Overview of Clustering Methods </vt:lpstr>
      <vt:lpstr>Assignment</vt:lpstr>
      <vt:lpstr>Expert Comments</vt:lpstr>
      <vt:lpstr>PowerPoint Presentation</vt:lpstr>
      <vt:lpstr>Elbow Criteria (Conti…)</vt:lpstr>
      <vt:lpstr>Elbow Criterion</vt:lpstr>
      <vt:lpstr>PowerPoint Presentation</vt:lpstr>
      <vt:lpstr>Measures of similarity</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Cluster Analysis</dc:title>
  <dc:creator>Avinash Navlani</dc:creator>
  <cp:lastModifiedBy>Aadmin</cp:lastModifiedBy>
  <cp:revision>106</cp:revision>
  <dcterms:created xsi:type="dcterms:W3CDTF">2006-08-16T00:00:00Z</dcterms:created>
  <dcterms:modified xsi:type="dcterms:W3CDTF">2019-03-26T04:39:53Z</dcterms:modified>
</cp:coreProperties>
</file>