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59" r:id="rId4"/>
    <p:sldId id="260" r:id="rId5"/>
    <p:sldId id="261" r:id="rId6"/>
    <p:sldId id="262" r:id="rId7"/>
    <p:sldId id="263" r:id="rId8"/>
    <p:sldId id="264"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271CA2-7CAE-4458-BCEA-895751B5C2B9}" type="datetimeFigureOut">
              <a:rPr lang="en-IN" smtClean="0"/>
              <a:t>08-08-2022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B29EE-EC83-4240-9C77-BA166EE344C8}" type="slidenum">
              <a:rPr lang="en-IN" smtClean="0"/>
              <a:t>‹#›</a:t>
            </a:fld>
            <a:endParaRPr lang="en-IN"/>
          </a:p>
        </p:txBody>
      </p:sp>
    </p:spTree>
    <p:extLst>
      <p:ext uri="{BB962C8B-B14F-4D97-AF65-F5344CB8AC3E}">
        <p14:creationId xmlns:p14="http://schemas.microsoft.com/office/powerpoint/2010/main" val="1063430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B276BFE-6B37-3E78-BA07-9CD592FCB736}"/>
              </a:ext>
            </a:extLst>
          </p:cNvPr>
          <p:cNvSpPr txBox="1">
            <a:spLocks noGrp="1"/>
          </p:cNvSpPr>
          <p:nvPr>
            <p:ph type="sldNum" sz="quarter" idx="5"/>
          </p:nvPr>
        </p:nvSpPr>
        <p:spPr>
          <a:ln/>
        </p:spPr>
        <p:txBody>
          <a:bodyPr vert="horz" lIns="0" tIns="0" rIns="0" bIns="0" anchor="b" anchorCtr="0">
            <a:noAutofit/>
          </a:bodyPr>
          <a:lstStyle/>
          <a:p>
            <a:pPr lvl="0"/>
            <a:fld id="{3AA6F0F8-21D6-4ACA-BF4D-9910FA31A818}" type="slidenum">
              <a:t>6</a:t>
            </a:fld>
            <a:endParaRPr lang="en-IN"/>
          </a:p>
        </p:txBody>
      </p:sp>
      <p:sp>
        <p:nvSpPr>
          <p:cNvPr id="2" name="Slide Image Placeholder 1">
            <a:extLst>
              <a:ext uri="{FF2B5EF4-FFF2-40B4-BE49-F238E27FC236}">
                <a16:creationId xmlns:a16="http://schemas.microsoft.com/office/drawing/2014/main" id="{923CBC38-AC98-DB6D-D0F9-E56AB0CD21B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685FCF6-05EC-5476-EED5-D142A153D7C7}"/>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87DE8EA-434E-5A51-0FF0-4D413011900C}"/>
              </a:ext>
            </a:extLst>
          </p:cNvPr>
          <p:cNvSpPr txBox="1">
            <a:spLocks noGrp="1"/>
          </p:cNvSpPr>
          <p:nvPr>
            <p:ph type="sldNum" sz="quarter" idx="5"/>
          </p:nvPr>
        </p:nvSpPr>
        <p:spPr>
          <a:ln/>
        </p:spPr>
        <p:txBody>
          <a:bodyPr vert="horz" lIns="0" tIns="0" rIns="0" bIns="0" anchor="b" anchorCtr="0">
            <a:noAutofit/>
          </a:bodyPr>
          <a:lstStyle/>
          <a:p>
            <a:pPr lvl="0"/>
            <a:fld id="{4C349683-1A98-4058-A517-2DDB78A79A78}" type="slidenum">
              <a:t>7</a:t>
            </a:fld>
            <a:endParaRPr lang="en-IN"/>
          </a:p>
        </p:txBody>
      </p:sp>
      <p:sp>
        <p:nvSpPr>
          <p:cNvPr id="2" name="Slide Image Placeholder 1">
            <a:extLst>
              <a:ext uri="{FF2B5EF4-FFF2-40B4-BE49-F238E27FC236}">
                <a16:creationId xmlns:a16="http://schemas.microsoft.com/office/drawing/2014/main" id="{BB29AA56-D3AD-6A38-8B49-69CD7DAE0520}"/>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991F9C5-BF8E-F596-09CA-F5E1086A5FD7}"/>
              </a:ext>
            </a:extLst>
          </p:cNvPr>
          <p:cNvSpPr txBox="1">
            <a:spLocks noGrp="1"/>
          </p:cNvSpPr>
          <p:nvPr>
            <p:ph type="body" sz="quarter" idx="1"/>
          </p:nvPr>
        </p:nvSpPr>
        <p:spPr/>
        <p:txBody>
          <a:bodyPr vert="horz"/>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C7805FA-766D-B2C4-6BDB-EF2502B9ABD3}"/>
              </a:ext>
            </a:extLst>
          </p:cNvPr>
          <p:cNvSpPr txBox="1">
            <a:spLocks noGrp="1"/>
          </p:cNvSpPr>
          <p:nvPr>
            <p:ph type="sldNum" sz="quarter" idx="5"/>
          </p:nvPr>
        </p:nvSpPr>
        <p:spPr>
          <a:ln/>
        </p:spPr>
        <p:txBody>
          <a:bodyPr vert="horz" lIns="0" tIns="0" rIns="0" bIns="0" anchor="b" anchorCtr="0">
            <a:noAutofit/>
          </a:bodyPr>
          <a:lstStyle/>
          <a:p>
            <a:pPr lvl="0"/>
            <a:fld id="{C4B283EA-7F2F-4E0E-82CB-4F57796DF20C}" type="slidenum">
              <a:t>8</a:t>
            </a:fld>
            <a:endParaRPr lang="en-IN"/>
          </a:p>
        </p:txBody>
      </p:sp>
      <p:sp>
        <p:nvSpPr>
          <p:cNvPr id="2" name="Slide Image Placeholder 1">
            <a:extLst>
              <a:ext uri="{FF2B5EF4-FFF2-40B4-BE49-F238E27FC236}">
                <a16:creationId xmlns:a16="http://schemas.microsoft.com/office/drawing/2014/main" id="{16102981-A98A-F58F-25F3-C8EF3C63D404}"/>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51B93AD-C9B9-ECBA-ACB2-3AC4D14BC2A0}"/>
              </a:ext>
            </a:extLst>
          </p:cNvPr>
          <p:cNvSpPr txBox="1">
            <a:spLocks noGrp="1"/>
          </p:cNvSpPr>
          <p:nvPr>
            <p:ph type="body" sz="quarter" idx="1"/>
          </p:nvPr>
        </p:nvSpPr>
        <p:spPr/>
        <p:txBody>
          <a:bodyPr vert="horz"/>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CDB9-4797-56A7-2FAC-1245F4AA8D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A5DA75-351C-E798-CE21-D71B61C6F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27CDA9-B2C4-487D-E091-8134823564AB}"/>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5" name="Footer Placeholder 4">
            <a:extLst>
              <a:ext uri="{FF2B5EF4-FFF2-40B4-BE49-F238E27FC236}">
                <a16:creationId xmlns:a16="http://schemas.microsoft.com/office/drawing/2014/main" id="{2973E464-DD6B-14E9-3F15-16CB543CC9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8EF36A-3282-21AB-DA1F-3884C86387A5}"/>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328002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7B6-2FD0-D99B-FCFF-A5E2C4FC0D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533A6A-5EE4-8B8A-5FAE-68A7ABCF1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FB5A4-B503-C029-C781-5C9F1E30B537}"/>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5" name="Footer Placeholder 4">
            <a:extLst>
              <a:ext uri="{FF2B5EF4-FFF2-40B4-BE49-F238E27FC236}">
                <a16:creationId xmlns:a16="http://schemas.microsoft.com/office/drawing/2014/main" id="{AA926F2C-5EDA-4098-D401-DD6BF0538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E93A0-57A3-D67B-FA7E-1F812ADC077E}"/>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373358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72CDAB-7540-6C26-6138-A20DD24EA9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42BE8F-F6FD-E110-88DB-B93688FD4D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A676BA-DB6F-0A6C-6DB2-A9DC88FA708D}"/>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5" name="Footer Placeholder 4">
            <a:extLst>
              <a:ext uri="{FF2B5EF4-FFF2-40B4-BE49-F238E27FC236}">
                <a16:creationId xmlns:a16="http://schemas.microsoft.com/office/drawing/2014/main" id="{762C6FAF-C3CE-6359-EF47-19EFC3199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82F3F-D3EE-6524-CDFB-FA25027C7A49}"/>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2179468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36E0-890F-4BBA-D923-B32E979EA1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1DF5D7-B52E-1919-E096-CD4569AF8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61223C-5FAA-13E5-4D3C-E8BD7699E89B}"/>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5" name="Footer Placeholder 4">
            <a:extLst>
              <a:ext uri="{FF2B5EF4-FFF2-40B4-BE49-F238E27FC236}">
                <a16:creationId xmlns:a16="http://schemas.microsoft.com/office/drawing/2014/main" id="{9268922C-3CCF-A16C-64F2-163F8866D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01C347-496F-D7F0-25E7-C0A3D9042AC4}"/>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2665677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BE26-9194-84EA-5404-6CDF90141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F86E80-F5DD-DE76-B134-086AC7E94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2AF4E1-C243-0519-DF52-8980AC13EBC6}"/>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5" name="Footer Placeholder 4">
            <a:extLst>
              <a:ext uri="{FF2B5EF4-FFF2-40B4-BE49-F238E27FC236}">
                <a16:creationId xmlns:a16="http://schemas.microsoft.com/office/drawing/2014/main" id="{F2E7374C-D0A3-F67F-9F85-093F3CA60E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8AD2F-54BC-49B4-45DE-3B714174B95E}"/>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279003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CE83-6929-F585-2FD3-B0C5465E0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E07A82-5B9F-F4B8-B46E-8B5F8F116A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B1BC1F-8CA5-AC79-7EAC-D2EE6FA34F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55249D-B065-8271-6E90-ED63C37F37E8}"/>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6" name="Footer Placeholder 5">
            <a:extLst>
              <a:ext uri="{FF2B5EF4-FFF2-40B4-BE49-F238E27FC236}">
                <a16:creationId xmlns:a16="http://schemas.microsoft.com/office/drawing/2014/main" id="{764D812B-24E8-5BF9-63B2-F48E1078A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D7E61E-983F-E2D1-2B54-FCEAC15096F6}"/>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310145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66636-84E6-9E3C-8C98-143458CD5A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660A3-003A-5A9B-3782-DD14E4631D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7DB10-CD75-1E82-DC73-93FFB4F30C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8ABEBB-D8AF-56F5-90A3-A516E58BB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ACD989-847F-C70D-595B-E9B54CB20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F2F394-54D1-BCF4-ACA0-8595F37B091B}"/>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8" name="Footer Placeholder 7">
            <a:extLst>
              <a:ext uri="{FF2B5EF4-FFF2-40B4-BE49-F238E27FC236}">
                <a16:creationId xmlns:a16="http://schemas.microsoft.com/office/drawing/2014/main" id="{6E30AD0C-0952-1F50-3890-24FAF6F6C1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A0934B-8693-CAAF-7734-E602C99169C0}"/>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108555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0AA2-5E00-F206-AD07-26B576AA7B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9FD13E-2C9A-E187-2912-3091418F6174}"/>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4" name="Footer Placeholder 3">
            <a:extLst>
              <a:ext uri="{FF2B5EF4-FFF2-40B4-BE49-F238E27FC236}">
                <a16:creationId xmlns:a16="http://schemas.microsoft.com/office/drawing/2014/main" id="{E8E84022-6E25-484F-5E43-08D4C4E9C32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5FFF8E-A9AC-8DDD-7AB3-8EB03244ADDF}"/>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159492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E4444-0B50-F95F-3581-F99B63D1E739}"/>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3" name="Footer Placeholder 2">
            <a:extLst>
              <a:ext uri="{FF2B5EF4-FFF2-40B4-BE49-F238E27FC236}">
                <a16:creationId xmlns:a16="http://schemas.microsoft.com/office/drawing/2014/main" id="{BD35AA3A-5C20-A962-F2A9-4598313B35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79A4D5-ADEC-5B38-1C7B-DF874284652E}"/>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2176964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540C-CD23-8800-06E8-5E58E0430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8A6554-8137-61B2-8C58-CD69E88E1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ADAC3E-677A-41CC-8E37-945EAF3B5E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5C9C1-9520-2962-5DA8-D552C9FDDD48}"/>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6" name="Footer Placeholder 5">
            <a:extLst>
              <a:ext uri="{FF2B5EF4-FFF2-40B4-BE49-F238E27FC236}">
                <a16:creationId xmlns:a16="http://schemas.microsoft.com/office/drawing/2014/main" id="{21A342DE-1BDB-C83E-90B3-3080A3F4CC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2A99D-7279-8542-8D12-104F39839665}"/>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158667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81E9C-0780-8123-F8CF-EFE479077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5C1AA0-77D5-C51C-33CE-92D03144F4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872244-008A-B7BA-F89C-F0CD8283A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3EDAB-64DB-57A9-CC3B-6E44CD8190E5}"/>
              </a:ext>
            </a:extLst>
          </p:cNvPr>
          <p:cNvSpPr>
            <a:spLocks noGrp="1"/>
          </p:cNvSpPr>
          <p:nvPr>
            <p:ph type="dt" sz="half" idx="10"/>
          </p:nvPr>
        </p:nvSpPr>
        <p:spPr/>
        <p:txBody>
          <a:bodyPr/>
          <a:lstStyle/>
          <a:p>
            <a:fld id="{0A93AA26-318C-425C-9634-90178F927799}" type="datetimeFigureOut">
              <a:rPr lang="en-IN" smtClean="0"/>
              <a:t>08-08-2022</a:t>
            </a:fld>
            <a:endParaRPr lang="en-IN"/>
          </a:p>
        </p:txBody>
      </p:sp>
      <p:sp>
        <p:nvSpPr>
          <p:cNvPr id="6" name="Footer Placeholder 5">
            <a:extLst>
              <a:ext uri="{FF2B5EF4-FFF2-40B4-BE49-F238E27FC236}">
                <a16:creationId xmlns:a16="http://schemas.microsoft.com/office/drawing/2014/main" id="{72FA69D4-DA59-15D0-DBAD-DE7EBA176C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839067-4D98-8DCB-F022-94705F2E0498}"/>
              </a:ext>
            </a:extLst>
          </p:cNvPr>
          <p:cNvSpPr>
            <a:spLocks noGrp="1"/>
          </p:cNvSpPr>
          <p:nvPr>
            <p:ph type="sldNum" sz="quarter" idx="12"/>
          </p:nvPr>
        </p:nvSpPr>
        <p:spPr/>
        <p:txBody>
          <a:bodyPr/>
          <a:lstStyle/>
          <a:p>
            <a:fld id="{6E08B698-3849-4DA7-90ED-5B43A9D3F939}" type="slidenum">
              <a:rPr lang="en-IN" smtClean="0"/>
              <a:t>‹#›</a:t>
            </a:fld>
            <a:endParaRPr lang="en-IN"/>
          </a:p>
        </p:txBody>
      </p:sp>
    </p:spTree>
    <p:extLst>
      <p:ext uri="{BB962C8B-B14F-4D97-AF65-F5344CB8AC3E}">
        <p14:creationId xmlns:p14="http://schemas.microsoft.com/office/powerpoint/2010/main" val="90759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F30E2-1F48-BC95-2726-48A90E401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18092-A0B9-98BA-0910-85E199F2A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785ED-4258-6574-41A2-34A74EB774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93AA26-318C-425C-9634-90178F927799}" type="datetimeFigureOut">
              <a:rPr lang="en-IN" smtClean="0"/>
              <a:t>08-08-2022</a:t>
            </a:fld>
            <a:endParaRPr lang="en-IN"/>
          </a:p>
        </p:txBody>
      </p:sp>
      <p:sp>
        <p:nvSpPr>
          <p:cNvPr id="5" name="Footer Placeholder 4">
            <a:extLst>
              <a:ext uri="{FF2B5EF4-FFF2-40B4-BE49-F238E27FC236}">
                <a16:creationId xmlns:a16="http://schemas.microsoft.com/office/drawing/2014/main" id="{74DF60D8-1A9E-4920-5AEC-C72C13B74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6C2504-2E04-C305-22BA-8D334DE0D9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08B698-3849-4DA7-90ED-5B43A9D3F939}" type="slidenum">
              <a:rPr lang="en-IN" smtClean="0"/>
              <a:t>‹#›</a:t>
            </a:fld>
            <a:endParaRPr lang="en-IN"/>
          </a:p>
        </p:txBody>
      </p:sp>
    </p:spTree>
    <p:extLst>
      <p:ext uri="{BB962C8B-B14F-4D97-AF65-F5344CB8AC3E}">
        <p14:creationId xmlns:p14="http://schemas.microsoft.com/office/powerpoint/2010/main" val="27082395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36B3-7C7A-D427-3B90-12302F0AF99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4D5EE3D8-61BF-C782-DF1E-2F529CBCFAB1}"/>
              </a:ext>
            </a:extLst>
          </p:cNvPr>
          <p:cNvSpPr>
            <a:spLocks noGrp="1"/>
          </p:cNvSpPr>
          <p:nvPr>
            <p:ph idx="1"/>
          </p:nvPr>
        </p:nvSpPr>
        <p:spPr/>
        <p:txBody>
          <a:bodyPr/>
          <a:lstStyle/>
          <a:p>
            <a:r>
              <a:rPr lang="en-IN" sz="2800" dirty="0">
                <a:latin typeface="Times New Roman" pitchFamily="18"/>
              </a:rPr>
              <a:t>A module is a mechanism to group components, directives, pipes and services that are related, in such a way that can be combined with other modules to create an application.</a:t>
            </a:r>
          </a:p>
          <a:p>
            <a:r>
              <a:rPr lang="en-IN" sz="2800" dirty="0">
                <a:latin typeface="Times New Roman" pitchFamily="18"/>
              </a:rPr>
              <a:t>A module can export or hide components, directives, pipes and services. The exported elements are meant to be used by other modules, while the ones that are not exported are just used inside the module itself and cannot be directly accessed by other modules of our application.</a:t>
            </a:r>
          </a:p>
          <a:p>
            <a:endParaRPr lang="en-IN" dirty="0"/>
          </a:p>
        </p:txBody>
      </p:sp>
    </p:spTree>
    <p:extLst>
      <p:ext uri="{BB962C8B-B14F-4D97-AF65-F5344CB8AC3E}">
        <p14:creationId xmlns:p14="http://schemas.microsoft.com/office/powerpoint/2010/main" val="248250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23E7-86DF-0A9B-5A5E-23A02776867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One way Data  Binding</a:t>
            </a:r>
          </a:p>
        </p:txBody>
      </p:sp>
      <p:sp>
        <p:nvSpPr>
          <p:cNvPr id="3" name="Content Placeholder 2">
            <a:extLst>
              <a:ext uri="{FF2B5EF4-FFF2-40B4-BE49-F238E27FC236}">
                <a16:creationId xmlns:a16="http://schemas.microsoft.com/office/drawing/2014/main" id="{9942A4EF-02C2-E540-E0AC-F6EDD28A24FC}"/>
              </a:ext>
            </a:extLst>
          </p:cNvPr>
          <p:cNvSpPr>
            <a:spLocks noGrp="1"/>
          </p:cNvSpPr>
          <p:nvPr>
            <p:ph idx="1"/>
          </p:nvPr>
        </p:nvSpPr>
        <p:spPr>
          <a:xfrm>
            <a:off x="838200" y="1912710"/>
            <a:ext cx="10515600" cy="4351338"/>
          </a:xfrm>
        </p:spPr>
        <p:txBody>
          <a:bodyPr/>
          <a:lstStyle/>
          <a:p>
            <a:r>
              <a:rPr lang="en-IN" dirty="0">
                <a:latin typeface="Times New Roman" panose="02020603050405020304" pitchFamily="18" charset="0"/>
                <a:cs typeface="Times New Roman" panose="02020603050405020304" pitchFamily="18" charset="0"/>
              </a:rPr>
              <a:t>String interpolation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66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FDDA8-9031-C8AD-FDFF-EE368B296F2B}"/>
              </a:ext>
            </a:extLst>
          </p:cNvPr>
          <p:cNvSpPr>
            <a:spLocks noGrp="1"/>
          </p:cNvSpPr>
          <p:nvPr>
            <p:ph idx="1"/>
          </p:nvPr>
        </p:nvSpPr>
        <p:spPr>
          <a:xfrm>
            <a:off x="838200" y="2275839"/>
            <a:ext cx="10515600" cy="3901123"/>
          </a:xfrm>
        </p:spPr>
        <p:txBody>
          <a:bodyPr>
            <a:normAutofit/>
          </a:bodyPr>
          <a:lstStyle/>
          <a:p>
            <a:pPr lvl="0">
              <a:buSzPct val="45000"/>
              <a:buFont typeface="StarSymbol"/>
              <a:buChar char="●"/>
            </a:pPr>
            <a:r>
              <a:rPr lang="en-IN" sz="2400" dirty="0">
                <a:latin typeface="Times New Roman" pitchFamily="18"/>
              </a:rPr>
              <a:t>To be able to define modules we have to use the decorator </a:t>
            </a:r>
            <a:r>
              <a:rPr lang="en-IN" sz="2400" dirty="0" err="1">
                <a:latin typeface="Times New Roman" pitchFamily="18"/>
              </a:rPr>
              <a:t>NgModule</a:t>
            </a:r>
            <a:r>
              <a:rPr lang="en-IN" sz="2400" dirty="0">
                <a:latin typeface="Times New Roman" pitchFamily="18"/>
              </a:rPr>
              <a:t>.</a:t>
            </a:r>
          </a:p>
          <a:p>
            <a:pPr lvl="0">
              <a:buSzPct val="45000"/>
              <a:buFont typeface="StarSymbol"/>
              <a:buChar char="●"/>
            </a:pPr>
            <a:r>
              <a:rPr lang="en-IN" sz="2400" dirty="0">
                <a:latin typeface="Times New Roman" pitchFamily="18"/>
              </a:rPr>
              <a:t>An Angular Decorator is a function, using which we attach metadata to a class, and class members</a:t>
            </a:r>
          </a:p>
          <a:p>
            <a:pPr lvl="0">
              <a:buSzPct val="45000"/>
              <a:buFont typeface="StarSymbol"/>
              <a:buChar char="●"/>
            </a:pPr>
            <a:r>
              <a:rPr lang="en-IN" sz="2400" dirty="0">
                <a:latin typeface="Times New Roman" pitchFamily="18"/>
              </a:rPr>
              <a:t>Imports makes the exported declarations of other modules available in the current module.</a:t>
            </a:r>
          </a:p>
          <a:p>
            <a:pPr lvl="0">
              <a:buSzPct val="45000"/>
              <a:buFont typeface="StarSymbol"/>
              <a:buChar char="●"/>
            </a:pPr>
            <a:r>
              <a:rPr lang="en-IN" sz="2400" dirty="0">
                <a:latin typeface="Times New Roman" pitchFamily="18"/>
              </a:rPr>
              <a:t>declarations are used to declare components, directives, pipes that belong to the current module. Everyone inside declarations knows each other.</a:t>
            </a:r>
          </a:p>
          <a:p>
            <a:pPr lvl="0">
              <a:buSzPct val="45000"/>
              <a:buFont typeface="StarSymbol"/>
              <a:buChar char="●"/>
            </a:pPr>
            <a:r>
              <a:rPr lang="en-IN" sz="2400" dirty="0">
                <a:latin typeface="Times New Roman" pitchFamily="18"/>
              </a:rPr>
              <a:t>Providers are used to make services and values known to dependency injection.</a:t>
            </a:r>
          </a:p>
          <a:p>
            <a:pPr lvl="0">
              <a:buSzPct val="45000"/>
              <a:buFont typeface="StarSymbol"/>
              <a:buChar char="●"/>
            </a:pPr>
            <a:r>
              <a:rPr lang="en-IN" sz="2400" dirty="0">
                <a:latin typeface="Times New Roman" pitchFamily="18"/>
              </a:rPr>
              <a:t>The bootstrap property is where we define the root component of our module.</a:t>
            </a:r>
          </a:p>
        </p:txBody>
      </p:sp>
      <p:pic>
        <p:nvPicPr>
          <p:cNvPr id="5" name="Picture 4">
            <a:extLst>
              <a:ext uri="{FF2B5EF4-FFF2-40B4-BE49-F238E27FC236}">
                <a16:creationId xmlns:a16="http://schemas.microsoft.com/office/drawing/2014/main" id="{521B413A-96B6-E8B6-5D05-5D2362F05784}"/>
              </a:ext>
            </a:extLst>
          </p:cNvPr>
          <p:cNvPicPr>
            <a:picLocks noChangeAspect="1"/>
          </p:cNvPicPr>
          <p:nvPr/>
        </p:nvPicPr>
        <p:blipFill>
          <a:blip r:embed="rId2">
            <a:lum/>
            <a:alphaModFix/>
          </a:blip>
          <a:srcRect/>
          <a:stretch>
            <a:fillRect/>
          </a:stretch>
        </p:blipFill>
        <p:spPr>
          <a:xfrm>
            <a:off x="4195920" y="220640"/>
            <a:ext cx="3800160" cy="1923839"/>
          </a:xfrm>
          <a:prstGeom prst="rect">
            <a:avLst/>
          </a:prstGeom>
          <a:noFill/>
          <a:ln>
            <a:noFill/>
          </a:ln>
        </p:spPr>
      </p:pic>
    </p:spTree>
    <p:extLst>
      <p:ext uri="{BB962C8B-B14F-4D97-AF65-F5344CB8AC3E}">
        <p14:creationId xmlns:p14="http://schemas.microsoft.com/office/powerpoint/2010/main" val="418398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A5FE0E1B-5388-D6C6-046B-4DCFB9C5C5D9}"/>
              </a:ext>
            </a:extLst>
          </p:cNvPr>
          <p:cNvSpPr txBox="1">
            <a:spLocks noGrp="1"/>
          </p:cNvSpPr>
          <p:nvPr>
            <p:ph idx="1"/>
          </p:nvPr>
        </p:nvSpPr>
        <p:spPr>
          <a:xfrm>
            <a:off x="838200" y="1825625"/>
            <a:ext cx="10515600" cy="4351338"/>
          </a:xfrm>
        </p:spPr>
        <p:txBody>
          <a:bodyPr vert="horz"/>
          <a:lstStyle/>
          <a:p>
            <a:pPr lvl="0">
              <a:buSzPct val="45000"/>
              <a:buFont typeface="StarSymbol"/>
              <a:buChar char="●"/>
            </a:pPr>
            <a:r>
              <a:rPr lang="en-IN" sz="2200" dirty="0">
                <a:latin typeface="Times New Roman" pitchFamily="18"/>
              </a:rPr>
              <a:t>The Component is the main building block of an Angular Application.</a:t>
            </a:r>
          </a:p>
          <a:p>
            <a:pPr lvl="0">
              <a:buSzPct val="45000"/>
              <a:buFont typeface="StarSymbol"/>
              <a:buChar char="●"/>
            </a:pPr>
            <a:r>
              <a:rPr lang="en-IN" sz="2200" dirty="0">
                <a:latin typeface="Times New Roman" pitchFamily="18"/>
              </a:rPr>
              <a:t>The Component contains the data &amp; user interaction logic that defines how the View looks and behaves.</a:t>
            </a:r>
          </a:p>
          <a:p>
            <a:pPr lvl="0">
              <a:buSzPct val="45000"/>
              <a:buFont typeface="StarSymbol"/>
              <a:buChar char="●"/>
            </a:pPr>
            <a:r>
              <a:rPr lang="en-IN" sz="2200" dirty="0">
                <a:latin typeface="Times New Roman" pitchFamily="18"/>
              </a:rPr>
              <a:t>Decorator that marks a class as an Angular component and provides configuration metadata.</a:t>
            </a:r>
          </a:p>
          <a:p>
            <a:pPr lvl="0">
              <a:buSzPct val="45000"/>
              <a:buFont typeface="StarSymbol"/>
              <a:buChar char="●"/>
            </a:pPr>
            <a:r>
              <a:rPr lang="en-IN" sz="2200" dirty="0">
                <a:latin typeface="Times New Roman" pitchFamily="18"/>
              </a:rPr>
              <a:t>A component must belong to an </a:t>
            </a:r>
            <a:r>
              <a:rPr lang="en-IN" sz="2200" dirty="0" err="1">
                <a:latin typeface="Times New Roman" pitchFamily="18"/>
              </a:rPr>
              <a:t>NgModule</a:t>
            </a:r>
            <a:r>
              <a:rPr lang="en-IN" sz="2200" dirty="0">
                <a:latin typeface="Times New Roman" pitchFamily="18"/>
              </a:rPr>
              <a:t> in order for it to be available to another component or application</a:t>
            </a:r>
          </a:p>
        </p:txBody>
      </p:sp>
      <p:sp>
        <p:nvSpPr>
          <p:cNvPr id="5" name="Title 1">
            <a:extLst>
              <a:ext uri="{FF2B5EF4-FFF2-40B4-BE49-F238E27FC236}">
                <a16:creationId xmlns:a16="http://schemas.microsoft.com/office/drawing/2014/main" id="{107F9F9A-1893-A518-B056-BBC0FDEF2843}"/>
              </a:ext>
            </a:extLst>
          </p:cNvPr>
          <p:cNvSpPr txBox="1">
            <a:spLocks noGrp="1"/>
          </p:cNvSpPr>
          <p:nvPr>
            <p:ph type="title"/>
          </p:nvPr>
        </p:nvSpPr>
        <p:spPr>
          <a:xfrm>
            <a:off x="838200" y="217714"/>
            <a:ext cx="10515600" cy="1325563"/>
          </a:xfrm>
        </p:spPr>
        <p:txBody>
          <a:bodyPr vert="horz"/>
          <a:lstStyle/>
          <a:p>
            <a:pPr lvl="0" algn="ctr"/>
            <a:r>
              <a:rPr lang="en-IN" sz="3600" dirty="0">
                <a:latin typeface="Times New Roman" pitchFamily="18"/>
              </a:rPr>
              <a:t>Components</a:t>
            </a:r>
          </a:p>
        </p:txBody>
      </p:sp>
    </p:spTree>
    <p:extLst>
      <p:ext uri="{BB962C8B-B14F-4D97-AF65-F5344CB8AC3E}">
        <p14:creationId xmlns:p14="http://schemas.microsoft.com/office/powerpoint/2010/main" val="411549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C4DFD5-7925-7794-9C4C-FCD47FABFAE9}"/>
              </a:ext>
            </a:extLst>
          </p:cNvPr>
          <p:cNvPicPr>
            <a:picLocks noGrp="1" noChangeAspect="1"/>
          </p:cNvPicPr>
          <p:nvPr>
            <p:ph idx="1"/>
          </p:nvPr>
        </p:nvPicPr>
        <p:blipFill>
          <a:blip r:embed="rId2">
            <a:lum/>
            <a:alphaModFix/>
          </a:blip>
          <a:srcRect/>
          <a:stretch>
            <a:fillRect/>
          </a:stretch>
        </p:blipFill>
        <p:spPr>
          <a:xfrm>
            <a:off x="2257425" y="213836"/>
            <a:ext cx="7677150" cy="2962275"/>
          </a:xfrm>
          <a:prstGeom prst="rect">
            <a:avLst/>
          </a:prstGeom>
          <a:noFill/>
          <a:ln>
            <a:noFill/>
          </a:ln>
        </p:spPr>
      </p:pic>
      <p:pic>
        <p:nvPicPr>
          <p:cNvPr id="5" name="Picture 4">
            <a:extLst>
              <a:ext uri="{FF2B5EF4-FFF2-40B4-BE49-F238E27FC236}">
                <a16:creationId xmlns:a16="http://schemas.microsoft.com/office/drawing/2014/main" id="{D99DE6D5-45B2-33EB-A050-05C6C52B3710}"/>
              </a:ext>
            </a:extLst>
          </p:cNvPr>
          <p:cNvPicPr>
            <a:picLocks noChangeAspect="1"/>
          </p:cNvPicPr>
          <p:nvPr/>
        </p:nvPicPr>
        <p:blipFill>
          <a:blip r:embed="rId3">
            <a:lum/>
            <a:alphaModFix/>
          </a:blip>
          <a:srcRect/>
          <a:stretch>
            <a:fillRect/>
          </a:stretch>
        </p:blipFill>
        <p:spPr>
          <a:xfrm>
            <a:off x="4443600" y="3781247"/>
            <a:ext cx="3304800" cy="1809360"/>
          </a:xfrm>
          <a:prstGeom prst="rect">
            <a:avLst/>
          </a:prstGeom>
          <a:noFill/>
          <a:ln>
            <a:noFill/>
          </a:ln>
        </p:spPr>
      </p:pic>
    </p:spTree>
    <p:extLst>
      <p:ext uri="{BB962C8B-B14F-4D97-AF65-F5344CB8AC3E}">
        <p14:creationId xmlns:p14="http://schemas.microsoft.com/office/powerpoint/2010/main" val="65303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36362C-0D8D-7546-E0CE-93D3DA1067FC}"/>
              </a:ext>
            </a:extLst>
          </p:cNvPr>
          <p:cNvSpPr txBox="1">
            <a:spLocks noGrp="1"/>
          </p:cNvSpPr>
          <p:nvPr>
            <p:ph type="title"/>
          </p:nvPr>
        </p:nvSpPr>
        <p:spPr>
          <a:xfrm>
            <a:off x="838200" y="365125"/>
            <a:ext cx="10515600" cy="1325563"/>
          </a:xfrm>
        </p:spPr>
        <p:txBody>
          <a:bodyPr vert="horz"/>
          <a:lstStyle/>
          <a:p>
            <a:pPr lvl="0" algn="ctr"/>
            <a:r>
              <a:rPr lang="en-IN" sz="4000" dirty="0">
                <a:latin typeface="Times New Roman" pitchFamily="18"/>
              </a:rPr>
              <a:t>Directives</a:t>
            </a:r>
          </a:p>
        </p:txBody>
      </p:sp>
      <p:sp>
        <p:nvSpPr>
          <p:cNvPr id="7" name="Text Placeholder 2">
            <a:extLst>
              <a:ext uri="{FF2B5EF4-FFF2-40B4-BE49-F238E27FC236}">
                <a16:creationId xmlns:a16="http://schemas.microsoft.com/office/drawing/2014/main" id="{90ACDB03-F69D-210B-CD5F-57802497BCC2}"/>
              </a:ext>
            </a:extLst>
          </p:cNvPr>
          <p:cNvSpPr txBox="1">
            <a:spLocks noGrp="1"/>
          </p:cNvSpPr>
          <p:nvPr>
            <p:ph idx="1"/>
          </p:nvPr>
        </p:nvSpPr>
        <p:spPr>
          <a:xfrm>
            <a:off x="838200" y="1825625"/>
            <a:ext cx="10515600" cy="4351338"/>
          </a:xfrm>
        </p:spPr>
        <p:txBody>
          <a:bodyPr vert="horz"/>
          <a:lstStyle/>
          <a:p>
            <a:pPr lvl="0">
              <a:buSzPct val="45000"/>
              <a:buFont typeface="StarSymbol"/>
              <a:buChar char="●"/>
            </a:pPr>
            <a:r>
              <a:rPr lang="en-IN" sz="2600" dirty="0">
                <a:latin typeface="Times New Roman" pitchFamily="18"/>
              </a:rPr>
              <a:t>Angular 8 directives are DOM elements to interact with your application and enables logic to be included in the Angular templates.</a:t>
            </a:r>
          </a:p>
          <a:p>
            <a:pPr lvl="0">
              <a:buSzPct val="45000"/>
              <a:buFont typeface="StarSymbol"/>
              <a:buChar char="●"/>
            </a:pPr>
            <a:endParaRPr lang="en-IN" sz="2600" dirty="0">
              <a:latin typeface="Times New Roman" pitchFamily="18"/>
            </a:endParaRPr>
          </a:p>
          <a:p>
            <a:pPr lvl="0">
              <a:buSzPct val="45000"/>
              <a:buFont typeface="StarSymbol"/>
              <a:buChar char="●"/>
            </a:pPr>
            <a:r>
              <a:rPr lang="en-IN" sz="2600" dirty="0">
                <a:latin typeface="Times New Roman" pitchFamily="18"/>
              </a:rPr>
              <a:t>Types of Directives</a:t>
            </a:r>
          </a:p>
          <a:p>
            <a:pPr lvl="0">
              <a:buSzPct val="45000"/>
              <a:buFont typeface="StarSymbol"/>
              <a:buChar char="●"/>
            </a:pPr>
            <a:r>
              <a:rPr lang="en-IN" sz="2200" dirty="0">
                <a:latin typeface="Times New Roman" pitchFamily="18"/>
              </a:rPr>
              <a:t>Components</a:t>
            </a:r>
          </a:p>
          <a:p>
            <a:pPr lvl="0">
              <a:buSzPct val="45000"/>
              <a:buFont typeface="StarSymbol"/>
              <a:buChar char="●"/>
            </a:pPr>
            <a:r>
              <a:rPr lang="en-IN" sz="2200" dirty="0">
                <a:latin typeface="Times New Roman" pitchFamily="18"/>
              </a:rPr>
              <a:t>Structural Directives</a:t>
            </a:r>
          </a:p>
          <a:p>
            <a:pPr lvl="0">
              <a:buSzPct val="45000"/>
              <a:buFont typeface="StarSymbol"/>
              <a:buChar char="●"/>
            </a:pPr>
            <a:r>
              <a:rPr lang="en-IN" sz="2200" dirty="0">
                <a:latin typeface="Times New Roman" pitchFamily="18"/>
              </a:rPr>
              <a:t>Attribute Directives</a:t>
            </a:r>
          </a:p>
        </p:txBody>
      </p:sp>
    </p:spTree>
    <p:extLst>
      <p:ext uri="{BB962C8B-B14F-4D97-AF65-F5344CB8AC3E}">
        <p14:creationId xmlns:p14="http://schemas.microsoft.com/office/powerpoint/2010/main" val="28319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5E39-8E8A-5105-C631-17F9C14860A4}"/>
              </a:ext>
            </a:extLst>
          </p:cNvPr>
          <p:cNvSpPr txBox="1">
            <a:spLocks noGrp="1"/>
          </p:cNvSpPr>
          <p:nvPr>
            <p:ph type="title" idx="4294967295"/>
          </p:nvPr>
        </p:nvSpPr>
        <p:spPr/>
        <p:txBody>
          <a:bodyPr vert="horz"/>
          <a:lstStyle/>
          <a:p>
            <a:pPr lvl="0" algn="ctr"/>
            <a:r>
              <a:rPr lang="en-IN" sz="4354" dirty="0">
                <a:latin typeface="Times New Roman" pitchFamily="18"/>
              </a:rPr>
              <a:t>Components</a:t>
            </a:r>
          </a:p>
        </p:txBody>
      </p:sp>
      <p:sp>
        <p:nvSpPr>
          <p:cNvPr id="3" name="Text Placeholder 2">
            <a:extLst>
              <a:ext uri="{FF2B5EF4-FFF2-40B4-BE49-F238E27FC236}">
                <a16:creationId xmlns:a16="http://schemas.microsoft.com/office/drawing/2014/main" id="{0EB4D7BA-8D68-F540-CC79-C261983B44D1}"/>
              </a:ext>
            </a:extLst>
          </p:cNvPr>
          <p:cNvSpPr txBox="1">
            <a:spLocks noGrp="1"/>
          </p:cNvSpPr>
          <p:nvPr>
            <p:ph type="body" idx="4294967295"/>
          </p:nvPr>
        </p:nvSpPr>
        <p:spPr/>
        <p:txBody>
          <a:bodyPr vert="horz"/>
          <a:lstStyle/>
          <a:p>
            <a:pPr lvl="0">
              <a:buSzPct val="45000"/>
              <a:buFont typeface="StarSymbol"/>
              <a:buChar char="●"/>
            </a:pPr>
            <a:r>
              <a:rPr lang="en-IN" sz="3144" dirty="0">
                <a:latin typeface="Times New Roman" pitchFamily="18"/>
              </a:rPr>
              <a:t>Special kind of directives having their own template</a:t>
            </a:r>
          </a:p>
          <a:p>
            <a:pPr lvl="0">
              <a:buSzPct val="45000"/>
              <a:buFont typeface="StarSymbol"/>
              <a:buChar char="●"/>
            </a:pPr>
            <a:r>
              <a:rPr lang="en-IN" sz="3144" dirty="0">
                <a:latin typeface="Times New Roman" pitchFamily="18"/>
              </a:rPr>
              <a:t>@Component decorator identifies the class immediately below it as a component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3307-104C-EA66-B3EE-C7D096FCD9B5}"/>
              </a:ext>
            </a:extLst>
          </p:cNvPr>
          <p:cNvSpPr txBox="1">
            <a:spLocks noGrp="1"/>
          </p:cNvSpPr>
          <p:nvPr>
            <p:ph type="title" idx="4294967295"/>
          </p:nvPr>
        </p:nvSpPr>
        <p:spPr/>
        <p:txBody>
          <a:bodyPr vert="horz"/>
          <a:lstStyle/>
          <a:p>
            <a:pPr lvl="0" algn="ctr"/>
            <a:r>
              <a:rPr lang="en-IN" sz="4838" dirty="0">
                <a:latin typeface="Times New Roman" pitchFamily="18"/>
              </a:rPr>
              <a:t>Structural Directives</a:t>
            </a:r>
          </a:p>
        </p:txBody>
      </p:sp>
      <p:sp>
        <p:nvSpPr>
          <p:cNvPr id="3" name="Text Placeholder 2">
            <a:extLst>
              <a:ext uri="{FF2B5EF4-FFF2-40B4-BE49-F238E27FC236}">
                <a16:creationId xmlns:a16="http://schemas.microsoft.com/office/drawing/2014/main" id="{D5CE0776-3F6D-FE7F-6775-03717E7FBB24}"/>
              </a:ext>
            </a:extLst>
          </p:cNvPr>
          <p:cNvSpPr txBox="1">
            <a:spLocks noGrp="1"/>
          </p:cNvSpPr>
          <p:nvPr>
            <p:ph type="body" idx="4294967295"/>
          </p:nvPr>
        </p:nvSpPr>
        <p:spPr>
          <a:xfrm>
            <a:off x="653294" y="1959239"/>
            <a:ext cx="10971300" cy="3976818"/>
          </a:xfrm>
        </p:spPr>
        <p:txBody>
          <a:bodyPr vert="horz"/>
          <a:lstStyle/>
          <a:p>
            <a:pPr lvl="0">
              <a:buSzPct val="45000"/>
              <a:buFont typeface="StarSymbol"/>
              <a:buChar char="●"/>
            </a:pPr>
            <a:r>
              <a:rPr lang="en-IN" sz="3386">
                <a:latin typeface="Times New Roman" pitchFamily="18"/>
              </a:rPr>
              <a:t>Change the DOM layout by adding and removing DOM elements</a:t>
            </a:r>
          </a:p>
          <a:p>
            <a:pPr lvl="0">
              <a:buSzPct val="45000"/>
              <a:buFont typeface="StarSymbol"/>
              <a:buChar char="●"/>
            </a:pPr>
            <a:r>
              <a:rPr lang="en-IN" sz="3386">
                <a:latin typeface="Times New Roman" pitchFamily="18"/>
              </a:rPr>
              <a:t>An asterisk(*) precedes the directive attribute name</a:t>
            </a:r>
          </a:p>
          <a:p>
            <a:pPr lvl="0">
              <a:buSzPct val="45000"/>
              <a:buFont typeface="StarSymbol"/>
              <a:buChar char="●"/>
            </a:pPr>
            <a:r>
              <a:rPr lang="en-IN" sz="3386">
                <a:latin typeface="Times New Roman" pitchFamily="18"/>
              </a:rPr>
              <a:t>They can add , remove and manipulate the elements</a:t>
            </a:r>
          </a:p>
          <a:p>
            <a:pPr lvl="0">
              <a:buSzPct val="45000"/>
              <a:buFont typeface="StarSymbol"/>
              <a:buChar char="●"/>
            </a:pPr>
            <a:r>
              <a:rPr lang="en-IN" sz="3386">
                <a:latin typeface="Times New Roman" pitchFamily="18"/>
              </a:rPr>
              <a:t>The commonly used built-in structural directives are *ngIf and *ngFor.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85FDC-929F-4EE2-1215-0AD572F28F54}"/>
              </a:ext>
            </a:extLst>
          </p:cNvPr>
          <p:cNvSpPr txBox="1">
            <a:spLocks noGrp="1"/>
          </p:cNvSpPr>
          <p:nvPr>
            <p:ph type="title" idx="4294967295"/>
          </p:nvPr>
        </p:nvSpPr>
        <p:spPr/>
        <p:txBody>
          <a:bodyPr vert="horz"/>
          <a:lstStyle/>
          <a:p>
            <a:pPr lvl="0" algn="ctr"/>
            <a:r>
              <a:rPr lang="en-IN" sz="4838" dirty="0">
                <a:latin typeface="Times New Roman" pitchFamily="18"/>
              </a:rPr>
              <a:t>Attributes Directives</a:t>
            </a:r>
          </a:p>
        </p:txBody>
      </p:sp>
      <p:sp>
        <p:nvSpPr>
          <p:cNvPr id="3" name="Text Placeholder 2">
            <a:extLst>
              <a:ext uri="{FF2B5EF4-FFF2-40B4-BE49-F238E27FC236}">
                <a16:creationId xmlns:a16="http://schemas.microsoft.com/office/drawing/2014/main" id="{16279714-57DF-4092-AFF7-272F4D76EA78}"/>
              </a:ext>
            </a:extLst>
          </p:cNvPr>
          <p:cNvSpPr txBox="1">
            <a:spLocks noGrp="1"/>
          </p:cNvSpPr>
          <p:nvPr>
            <p:ph type="body" idx="4294967295"/>
          </p:nvPr>
        </p:nvSpPr>
        <p:spPr>
          <a:xfrm>
            <a:off x="653294" y="1959239"/>
            <a:ext cx="10971300" cy="3976818"/>
          </a:xfrm>
        </p:spPr>
        <p:txBody>
          <a:bodyPr vert="horz"/>
          <a:lstStyle/>
          <a:p>
            <a:pPr lvl="0">
              <a:buSzPct val="45000"/>
              <a:buFont typeface="StarSymbol"/>
              <a:buChar char="●"/>
            </a:pPr>
            <a:r>
              <a:rPr lang="en-IN" sz="3386">
                <a:latin typeface="Times New Roman" pitchFamily="18"/>
              </a:rPr>
              <a:t>Change the appearance or behaviour of a DOM element</a:t>
            </a:r>
          </a:p>
          <a:p>
            <a:pPr lvl="0">
              <a:buSzPct val="45000"/>
              <a:buFont typeface="StarSymbol"/>
              <a:buChar char="●"/>
            </a:pPr>
            <a:r>
              <a:rPr lang="en-IN" sz="3386">
                <a:latin typeface="Times New Roman" pitchFamily="18"/>
              </a:rPr>
              <a:t>Requires a controller class anotated with @Directive</a:t>
            </a:r>
          </a:p>
          <a:p>
            <a:pPr lvl="0">
              <a:buSzPct val="45000"/>
              <a:buFont typeface="StarSymbol"/>
              <a:buChar char="●"/>
            </a:pPr>
            <a:r>
              <a:rPr lang="en-IN" sz="3386">
                <a:latin typeface="Times New Roman" pitchFamily="18"/>
              </a:rPr>
              <a:t>The most commonly used, built-in attribute directives are ngStyle and ngClass.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07E5-F18A-0674-69FC-1B73BA703926}"/>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a:t>
            </a:r>
            <a:r>
              <a:rPr lang="en-IN" dirty="0"/>
              <a:t> </a:t>
            </a:r>
            <a:r>
              <a:rPr lang="en-IN" dirty="0">
                <a:latin typeface="Times New Roman" panose="02020603050405020304" pitchFamily="18" charset="0"/>
                <a:cs typeface="Times New Roman" panose="02020603050405020304" pitchFamily="18" charset="0"/>
              </a:rPr>
              <a:t>Binding</a:t>
            </a:r>
          </a:p>
        </p:txBody>
      </p:sp>
      <p:sp>
        <p:nvSpPr>
          <p:cNvPr id="3" name="Content Placeholder 2">
            <a:extLst>
              <a:ext uri="{FF2B5EF4-FFF2-40B4-BE49-F238E27FC236}">
                <a16:creationId xmlns:a16="http://schemas.microsoft.com/office/drawing/2014/main" id="{1846B0EE-EFBF-B18F-FE8A-DABEF0358B0A}"/>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Means to bind the data from view(template) to controller(component class) and vice versa</a:t>
            </a:r>
          </a:p>
          <a:p>
            <a:r>
              <a:rPr lang="en-IN" dirty="0">
                <a:latin typeface="Times New Roman" panose="02020603050405020304" pitchFamily="18" charset="0"/>
                <a:cs typeface="Times New Roman" panose="02020603050405020304" pitchFamily="18" charset="0"/>
              </a:rPr>
              <a:t>Types of data binding</a:t>
            </a:r>
          </a:p>
          <a:p>
            <a:pPr marL="0" indent="0">
              <a:buNone/>
            </a:pP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One way data binding</a:t>
            </a:r>
          </a:p>
          <a:p>
            <a:pPr lvl="1">
              <a:lnSpc>
                <a:spcPct val="200000"/>
              </a:lnSpc>
            </a:pPr>
            <a:r>
              <a:rPr lang="en-IN" dirty="0">
                <a:latin typeface="Times New Roman" panose="02020603050405020304" pitchFamily="18" charset="0"/>
                <a:cs typeface="Times New Roman" panose="02020603050405020304" pitchFamily="18" charset="0"/>
              </a:rPr>
              <a:t>Two way data binding</a:t>
            </a:r>
          </a:p>
        </p:txBody>
      </p:sp>
    </p:spTree>
    <p:extLst>
      <p:ext uri="{BB962C8B-B14F-4D97-AF65-F5344CB8AC3E}">
        <p14:creationId xmlns:p14="http://schemas.microsoft.com/office/powerpoint/2010/main" val="2555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418</Words>
  <Application>Microsoft Office PowerPoint</Application>
  <PresentationFormat>Widescreen</PresentationFormat>
  <Paragraphs>44</Paragraphs>
  <Slides>10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StarSymbol</vt:lpstr>
      <vt:lpstr>Times New Roman</vt:lpstr>
      <vt:lpstr>Office Theme</vt:lpstr>
      <vt:lpstr>Modules</vt:lpstr>
      <vt:lpstr>PowerPoint Presentation</vt:lpstr>
      <vt:lpstr>Components</vt:lpstr>
      <vt:lpstr>PowerPoint Presentation</vt:lpstr>
      <vt:lpstr>Directives</vt:lpstr>
      <vt:lpstr>Components</vt:lpstr>
      <vt:lpstr>Structural Directives</vt:lpstr>
      <vt:lpstr>Attributes Directives</vt:lpstr>
      <vt:lpstr>Data Binding</vt:lpstr>
      <vt:lpstr>One way Data  Binding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Modules</dc:title>
  <dc:creator>AVINASH S</dc:creator>
  <cp:lastModifiedBy>AVINASH S</cp:lastModifiedBy>
  <cp:revision>4</cp:revision>
  <dcterms:created xsi:type="dcterms:W3CDTF">2022-08-08T16:48:47Z</dcterms:created>
  <dcterms:modified xsi:type="dcterms:W3CDTF">2022-08-08T17:53:28Z</dcterms:modified>
</cp:coreProperties>
</file>