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07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23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31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9388-EC93-4407-9669-EC3412D6A0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BD4111-65F4-4465-A9AE-2DD3F2960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068-2C24-F1F9-4DE2-E50A1FA3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444" y="1022302"/>
            <a:ext cx="7766936" cy="1646302"/>
          </a:xfrm>
        </p:spPr>
        <p:txBody>
          <a:bodyPr/>
          <a:lstStyle/>
          <a:p>
            <a:r>
              <a:rPr lang="en-US" dirty="0">
                <a:latin typeface="+mn-lt"/>
              </a:rPr>
              <a:t>House Price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F4E77-9454-FEA3-5D9F-AA3F887547DF}"/>
              </a:ext>
            </a:extLst>
          </p:cNvPr>
          <p:cNvSpPr txBox="1"/>
          <p:nvPr/>
        </p:nvSpPr>
        <p:spPr>
          <a:xfrm>
            <a:off x="7527852" y="34290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Avinash Palla</a:t>
            </a:r>
          </a:p>
        </p:txBody>
      </p:sp>
    </p:spTree>
    <p:extLst>
      <p:ext uri="{BB962C8B-B14F-4D97-AF65-F5344CB8AC3E}">
        <p14:creationId xmlns:p14="http://schemas.microsoft.com/office/powerpoint/2010/main" val="275946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for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656FD-DE0F-7E27-D228-DF7E90AB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2" y="1746743"/>
            <a:ext cx="407726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for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737E6-BE67-4736-A2A4-C2E9922B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4" y="1108522"/>
            <a:ext cx="8592749" cy="56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9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Trying Attribute Combinations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4CBB2-BF60-8067-9522-226A66D3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2" y="1356009"/>
            <a:ext cx="6911819" cy="55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Trying Attribute Combinations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A047-F0E0-E131-F699-C7D8393D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1" y="1365418"/>
            <a:ext cx="5525271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1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187C4-7317-2744-7769-9E335194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77" y="1410775"/>
            <a:ext cx="3010320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1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1596F-DEBD-5DB3-B9E8-E484ED98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" y="1206237"/>
            <a:ext cx="9333272" cy="5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4F1F0-0641-46C3-FF84-9946E293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93" y="1534617"/>
            <a:ext cx="506800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7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Desired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05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F326A-16EA-BDAC-C6F8-E2B3193C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807839"/>
            <a:ext cx="543953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05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6A28F-8B0D-1E69-2BC9-A83A6A0B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23" y="2414446"/>
            <a:ext cx="515374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2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05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29EE7-DC06-4A75-3A84-833FEEED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71" y="2300048"/>
            <a:ext cx="784016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A359-C4EF-6D4A-13F5-10736D63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76" y="112584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9402-4E55-4FC0-82CF-89172A3C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76" y="2377240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To predict price of houses depending on various features.</a:t>
            </a:r>
          </a:p>
          <a:p>
            <a:r>
              <a:rPr lang="en-US" dirty="0"/>
              <a:t>We are given dataset of house prices with some features like number of bedrooms, number of bathrooms etc.</a:t>
            </a:r>
          </a:p>
          <a:p>
            <a:r>
              <a:rPr lang="en-US" dirty="0"/>
              <a:t>Our task is to create a model which will predict the price for any new house by looking at the features</a:t>
            </a:r>
          </a:p>
        </p:txBody>
      </p:sp>
    </p:spTree>
    <p:extLst>
      <p:ext uri="{BB962C8B-B14F-4D97-AF65-F5344CB8AC3E}">
        <p14:creationId xmlns:p14="http://schemas.microsoft.com/office/powerpoint/2010/main" val="279958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Desired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9FB3A-34D0-D61C-6183-7A019C44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2064536"/>
            <a:ext cx="438211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Regressor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C4A8E-CF9D-0C32-DAEC-385F3DA2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48" y="2479951"/>
            <a:ext cx="947869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D235C-CA1A-9D74-9EC0-0C01A304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2300048"/>
            <a:ext cx="945011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5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Desired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77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3276B-EC23-F482-337F-F1D9320B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0" y="2300048"/>
            <a:ext cx="4344006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77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A09FE-6C21-7C27-9B9C-7475456E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37" y="2586011"/>
            <a:ext cx="574437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3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646E-1992-3B75-F908-4951FCA8BA8F}"/>
              </a:ext>
            </a:extLst>
          </p:cNvPr>
          <p:cNvSpPr txBox="1"/>
          <p:nvPr/>
        </p:nvSpPr>
        <p:spPr>
          <a:xfrm>
            <a:off x="802888" y="1438507"/>
            <a:ext cx="277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06A21-D32C-AE0C-2A57-C9B714B5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86" y="2424860"/>
            <a:ext cx="836411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2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D65-7AD2-9F43-5337-21BFDDA1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67" y="205563"/>
            <a:ext cx="8596668" cy="783265"/>
          </a:xfrm>
        </p:spPr>
        <p:txBody>
          <a:bodyPr/>
          <a:lstStyle/>
          <a:p>
            <a:r>
              <a:rPr lang="en-US" dirty="0"/>
              <a:t>Outputs of different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D5B44-5F5D-6223-6A9A-CFD05412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82" y="1365324"/>
            <a:ext cx="630643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D0A0-4C0E-883E-C996-3B7CB56C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05"/>
            <a:ext cx="8596668" cy="804530"/>
          </a:xfrm>
        </p:spPr>
        <p:txBody>
          <a:bodyPr/>
          <a:lstStyle/>
          <a:p>
            <a:r>
              <a:rPr lang="en-US" dirty="0"/>
              <a:t>Testing the model in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34833-FAF2-A00E-CE8C-33B4D24E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2" y="1101498"/>
            <a:ext cx="7805359" cy="465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03AEA-2C4F-9144-91DE-798F586E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2" y="5756502"/>
            <a:ext cx="561100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9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67E30-F9A7-2847-DD95-06B6EA01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0" y="1149840"/>
            <a:ext cx="9488224" cy="51537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21B2F72-8455-E4C4-BA07-FEF6C40B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8605"/>
            <a:ext cx="9356651" cy="804530"/>
          </a:xfrm>
        </p:spPr>
        <p:txBody>
          <a:bodyPr>
            <a:noAutofit/>
          </a:bodyPr>
          <a:lstStyle/>
          <a:p>
            <a:r>
              <a:rPr lang="en-US" dirty="0"/>
              <a:t>Testing the model in Decision Tree Regressor</a:t>
            </a:r>
          </a:p>
        </p:txBody>
      </p:sp>
    </p:spTree>
    <p:extLst>
      <p:ext uri="{BB962C8B-B14F-4D97-AF65-F5344CB8AC3E}">
        <p14:creationId xmlns:p14="http://schemas.microsoft.com/office/powerpoint/2010/main" val="85940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641D6-3694-0E35-5F9C-3985527D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6" y="1188778"/>
            <a:ext cx="9488224" cy="553479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A35AC68-1506-9ED6-BA9C-A476C3AE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94"/>
            <a:ext cx="10441173" cy="804530"/>
          </a:xfrm>
        </p:spPr>
        <p:txBody>
          <a:bodyPr>
            <a:noAutofit/>
          </a:bodyPr>
          <a:lstStyle/>
          <a:p>
            <a:r>
              <a:rPr lang="en-US" dirty="0"/>
              <a:t>Testing the model in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364152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6DB5-85DE-69A1-03F8-C902417A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type of Model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CC06-B182-DF45-4B6A-1F7E0504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Supervised Learning- as it contains labels</a:t>
            </a:r>
          </a:p>
          <a:p>
            <a:r>
              <a:rPr lang="en-US" dirty="0"/>
              <a:t>Regression Task- as we need values</a:t>
            </a:r>
          </a:p>
          <a:p>
            <a:r>
              <a:rPr lang="en-US" dirty="0"/>
              <a:t>Batch learning Techniques- as the data is stable</a:t>
            </a:r>
          </a:p>
        </p:txBody>
      </p:sp>
    </p:spTree>
    <p:extLst>
      <p:ext uri="{BB962C8B-B14F-4D97-AF65-F5344CB8AC3E}">
        <p14:creationId xmlns:p14="http://schemas.microsoft.com/office/powerpoint/2010/main" val="100124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473E-28C9-7ED8-D2B7-D637E3CF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Using the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43AF2-9C0D-1454-C370-606AC5A6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5" y="2142544"/>
            <a:ext cx="759248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F31A-00C1-8481-8842-A0F7D4E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18" y="2927498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eestyle Script" panose="030804020302050B0404" pitchFamily="66" charset="0"/>
              </a:rPr>
              <a:t>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400513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B7DC-5E1F-5E3E-ABEC-C6D12303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8" y="136005"/>
            <a:ext cx="9603275" cy="735866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FDC6-F3D0-73AE-49DA-91A4E205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3" y="871871"/>
            <a:ext cx="9603275" cy="58594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Source of Dataset : Kaggle, Tool used: Jupyter Notebook</a:t>
            </a:r>
          </a:p>
          <a:p>
            <a:pPr marL="0" indent="0">
              <a:buNone/>
            </a:pPr>
            <a:r>
              <a:rPr lang="en-US" sz="1400" dirty="0"/>
              <a:t>Features or Independent variables are:</a:t>
            </a:r>
          </a:p>
          <a:p>
            <a:pPr marL="0" indent="0">
              <a:buNone/>
            </a:pPr>
            <a:r>
              <a:rPr lang="en-US" sz="1400" dirty="0"/>
              <a:t>CRIM 			 per capita crime rate by town</a:t>
            </a:r>
          </a:p>
          <a:p>
            <a:pPr marL="0" indent="0">
              <a:buNone/>
            </a:pPr>
            <a:r>
              <a:rPr lang="en-US" sz="1400" dirty="0"/>
              <a:t>ZN 			 proportion of residential land zoned for lots over 25,000 sq.ft.</a:t>
            </a:r>
          </a:p>
          <a:p>
            <a:pPr marL="0" indent="0">
              <a:buNone/>
            </a:pPr>
            <a:r>
              <a:rPr lang="en-US" sz="1400" dirty="0"/>
              <a:t>INDUS 		 proportion of non-retail business acres per town</a:t>
            </a:r>
          </a:p>
          <a:p>
            <a:pPr marL="0" indent="0">
              <a:buNone/>
            </a:pPr>
            <a:r>
              <a:rPr lang="en-US" sz="1400" dirty="0"/>
              <a:t>CHAS   		 Charles River dummy variable (= 1 if tract bounds river; 0 otherwise)</a:t>
            </a:r>
          </a:p>
          <a:p>
            <a:pPr marL="0" indent="0">
              <a:buNone/>
            </a:pPr>
            <a:r>
              <a:rPr lang="en-US" sz="1400" dirty="0"/>
              <a:t>NOX		 	 nitric oxides concentration (parts per 10 million)</a:t>
            </a:r>
          </a:p>
          <a:p>
            <a:pPr marL="0" indent="0">
              <a:buNone/>
            </a:pPr>
            <a:r>
              <a:rPr lang="en-US" sz="1400" dirty="0"/>
              <a:t> RM  			  average number of rooms per   </a:t>
            </a:r>
          </a:p>
          <a:p>
            <a:pPr marL="0" indent="0">
              <a:buNone/>
            </a:pPr>
            <a:r>
              <a:rPr lang="en-US" sz="1400" dirty="0"/>
              <a:t>AGE  		 	 proportion of owner-occupied units built prior to 1940</a:t>
            </a:r>
          </a:p>
          <a:p>
            <a:pPr marL="0" indent="0">
              <a:buNone/>
            </a:pPr>
            <a:r>
              <a:rPr lang="en-US" sz="1400" dirty="0"/>
              <a:t>DIS     		  weighted distances to five Boston employment centres</a:t>
            </a:r>
          </a:p>
          <a:p>
            <a:pPr marL="0" indent="0">
              <a:buNone/>
            </a:pPr>
            <a:r>
              <a:rPr lang="en-US" sz="1400" dirty="0"/>
              <a:t>RAD    	 	  index of accessibility to radial highways</a:t>
            </a:r>
          </a:p>
          <a:p>
            <a:pPr marL="0" indent="0">
              <a:buNone/>
            </a:pPr>
            <a:r>
              <a:rPr lang="en-US" sz="1400" dirty="0"/>
              <a:t>TAX    	 	 full-value property-tax rate per $10,000</a:t>
            </a:r>
          </a:p>
          <a:p>
            <a:pPr marL="0" indent="0">
              <a:buNone/>
            </a:pPr>
            <a:r>
              <a:rPr lang="en-US" sz="1400" dirty="0"/>
              <a:t>PTRATIO 		  pupil-teacher ratio by town</a:t>
            </a:r>
          </a:p>
          <a:p>
            <a:pPr marL="0" indent="0">
              <a:buNone/>
            </a:pPr>
            <a:r>
              <a:rPr lang="en-US" sz="1400" dirty="0"/>
              <a:t>B 			 1000(Bk – 0.63)^2 where Bk is the proportion of blacks by town</a:t>
            </a:r>
          </a:p>
          <a:p>
            <a:pPr marL="0" indent="0">
              <a:buNone/>
            </a:pPr>
            <a:r>
              <a:rPr lang="en-US" sz="1400" dirty="0"/>
              <a:t>LSTAT   		 % lower status of the population</a:t>
            </a:r>
          </a:p>
          <a:p>
            <a:pPr marL="0" indent="0">
              <a:buNone/>
            </a:pPr>
            <a:r>
              <a:rPr lang="en-US" sz="1400" dirty="0"/>
              <a:t>MEDV  	 	 Median value of owner-occupied homes in $1000’s</a:t>
            </a:r>
          </a:p>
          <a:p>
            <a:pPr marL="0" indent="0">
              <a:buNone/>
            </a:pPr>
            <a:r>
              <a:rPr lang="en-US" sz="14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46510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18640-7D2E-FECA-E282-FBC275E07597}"/>
              </a:ext>
            </a:extLst>
          </p:cNvPr>
          <p:cNvSpPr txBox="1"/>
          <p:nvPr/>
        </p:nvSpPr>
        <p:spPr>
          <a:xfrm>
            <a:off x="180754" y="110578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stored in “housing”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4C220-4A99-C36A-4692-28D8B91C1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54" y="1157083"/>
            <a:ext cx="5153744" cy="26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F8BE98-19D0-4FE1-8EB4-B59DC5632738}"/>
              </a:ext>
            </a:extLst>
          </p:cNvPr>
          <p:cNvSpPr txBox="1"/>
          <p:nvPr/>
        </p:nvSpPr>
        <p:spPr>
          <a:xfrm>
            <a:off x="180754" y="1634606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information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995856-D6A3-9142-56AB-BFDC7B8F6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67" y="1702494"/>
            <a:ext cx="320084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6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18640-7D2E-FECA-E282-FBC275E07597}"/>
              </a:ext>
            </a:extLst>
          </p:cNvPr>
          <p:cNvSpPr txBox="1"/>
          <p:nvPr/>
        </p:nvSpPr>
        <p:spPr>
          <a:xfrm>
            <a:off x="180754" y="1105786"/>
            <a:ext cx="28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value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8BE98-19D0-4FE1-8EB4-B59DC5632738}"/>
              </a:ext>
            </a:extLst>
          </p:cNvPr>
          <p:cNvSpPr txBox="1"/>
          <p:nvPr/>
        </p:nvSpPr>
        <p:spPr>
          <a:xfrm>
            <a:off x="180754" y="387182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point data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C646-E4A6-1CFA-DFB3-904205FB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34" y="1105786"/>
            <a:ext cx="9349588" cy="279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BEF81-196C-EBA2-B326-07562D4C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9" y="4380614"/>
            <a:ext cx="11381851" cy="2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18640-7D2E-FECA-E282-FBC275E07597}"/>
              </a:ext>
            </a:extLst>
          </p:cNvPr>
          <p:cNvSpPr txBox="1"/>
          <p:nvPr/>
        </p:nvSpPr>
        <p:spPr>
          <a:xfrm>
            <a:off x="180754" y="1658679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Histogram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ADB6A-538E-9073-3505-C02475C3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7" y="580149"/>
            <a:ext cx="8659433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Train-Test Splitting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AACAA-DEEB-583D-2D14-B2FA9FF5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98" y="1720806"/>
            <a:ext cx="657316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7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D0D2-649C-97C4-7BB4-A899E19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379218"/>
            <a:ext cx="9603275" cy="56708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Train-Test Splitting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B6163-7144-EC0A-9959-33E5BF4E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29" y="1430774"/>
            <a:ext cx="572532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0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1088</TotalTime>
  <Words>423</Words>
  <Application>Microsoft Office PowerPoint</Application>
  <PresentationFormat>Widescreen</PresentationFormat>
  <Paragraphs>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Freestyle Script</vt:lpstr>
      <vt:lpstr>Trebuchet MS</vt:lpstr>
      <vt:lpstr>Wingdings 3</vt:lpstr>
      <vt:lpstr>Facet</vt:lpstr>
      <vt:lpstr>House Price Prediction</vt:lpstr>
      <vt:lpstr>Problem Statement:</vt:lpstr>
      <vt:lpstr>Finding the type of Model to build</vt:lpstr>
      <vt:lpstr>Data description</vt:lpstr>
      <vt:lpstr>Data approach</vt:lpstr>
      <vt:lpstr>Data approach</vt:lpstr>
      <vt:lpstr>Data approach</vt:lpstr>
      <vt:lpstr>Train-Test Splitting</vt:lpstr>
      <vt:lpstr>Train-Test Splitting</vt:lpstr>
      <vt:lpstr>Looking for Correlation</vt:lpstr>
      <vt:lpstr>Looking for Correlation</vt:lpstr>
      <vt:lpstr>Trying Attribute Combinations</vt:lpstr>
      <vt:lpstr>Trying Attribute Combinations</vt:lpstr>
      <vt:lpstr>Missing Attributes</vt:lpstr>
      <vt:lpstr>Missing Attributes</vt:lpstr>
      <vt:lpstr>Creating Pipeline</vt:lpstr>
      <vt:lpstr>Selecting Desired Model</vt:lpstr>
      <vt:lpstr>Evaluating the model</vt:lpstr>
      <vt:lpstr>Cross Validation</vt:lpstr>
      <vt:lpstr>Selecting Desired Model</vt:lpstr>
      <vt:lpstr>Evaluating the model</vt:lpstr>
      <vt:lpstr>Cross Validation</vt:lpstr>
      <vt:lpstr>Selecting Desired Model</vt:lpstr>
      <vt:lpstr>Evaluating the model</vt:lpstr>
      <vt:lpstr>Cross Validation</vt:lpstr>
      <vt:lpstr>Outputs of different Models</vt:lpstr>
      <vt:lpstr>Testing the model in Linear Regression</vt:lpstr>
      <vt:lpstr>Testing the model in Decision Tree Regressor</vt:lpstr>
      <vt:lpstr>Testing the model in Random Forest Regressor</vt:lpstr>
      <vt:lpstr>Saving and Using the Model 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Avinash</dc:creator>
  <cp:lastModifiedBy>Avinash</cp:lastModifiedBy>
  <cp:revision>13</cp:revision>
  <dcterms:created xsi:type="dcterms:W3CDTF">2023-06-08T12:00:54Z</dcterms:created>
  <dcterms:modified xsi:type="dcterms:W3CDTF">2023-06-14T05:04:23Z</dcterms:modified>
</cp:coreProperties>
</file>