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30"/>
  </p:notesMasterIdLst>
  <p:handoutMasterIdLst>
    <p:handoutMasterId r:id="rId31"/>
  </p:handoutMasterIdLst>
  <p:sldIdLst>
    <p:sldId id="256" r:id="rId5"/>
    <p:sldId id="272" r:id="rId6"/>
    <p:sldId id="267" r:id="rId7"/>
    <p:sldId id="303" r:id="rId8"/>
    <p:sldId id="304" r:id="rId9"/>
    <p:sldId id="274" r:id="rId10"/>
    <p:sldId id="268" r:id="rId11"/>
    <p:sldId id="278" r:id="rId12"/>
    <p:sldId id="299" r:id="rId13"/>
    <p:sldId id="302" r:id="rId14"/>
    <p:sldId id="300" r:id="rId15"/>
    <p:sldId id="301" r:id="rId16"/>
    <p:sldId id="305" r:id="rId17"/>
    <p:sldId id="306" r:id="rId18"/>
    <p:sldId id="308" r:id="rId19"/>
    <p:sldId id="307" r:id="rId20"/>
    <p:sldId id="309" r:id="rId21"/>
    <p:sldId id="310" r:id="rId22"/>
    <p:sldId id="311" r:id="rId23"/>
    <p:sldId id="313" r:id="rId24"/>
    <p:sldId id="314" r:id="rId25"/>
    <p:sldId id="315" r:id="rId26"/>
    <p:sldId id="316" r:id="rId27"/>
    <p:sldId id="317" r:id="rId28"/>
    <p:sldId id="298" r:id="rId29"/>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2B40ED7-F487-47AA-97E6-3694E7098594}" v="3" dt="2021-09-20T09:31:35.041"/>
    <p1510:client id="{A7E64A62-1401-44CC-9913-9CB72C45AA6D}" v="1" dt="2021-09-20T06:57:09.820"/>
  </p1510:revLst>
</p1510:revInfo>
</file>

<file path=ppt/tableStyles.xml><?xml version="1.0" encoding="utf-8"?>
<a:tblStyleLst xmlns:a="http://schemas.openxmlformats.org/drawingml/2006/main" def="{8EC20E35-A176-4012-BC5E-935CFFF8708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pos="3839"/>
        <p:guide orient="horz" pos="2160"/>
      </p:guideLst>
    </p:cSldViewPr>
  </p:slide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37"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SHAN KUMAR SAHU" userId="S::119cs0159@nitrkl.ac.in::6ee62341-7078-4d75-8ba8-97f801a870f3" providerId="AD" clId="Web-{A7E64A62-1401-44CC-9913-9CB72C45AA6D}"/>
    <pc:docChg chg="modSld">
      <pc:chgData name="ROSHAN KUMAR SAHU" userId="S::119cs0159@nitrkl.ac.in::6ee62341-7078-4d75-8ba8-97f801a870f3" providerId="AD" clId="Web-{A7E64A62-1401-44CC-9913-9CB72C45AA6D}" dt="2021-09-20T06:57:09.820" v="0" actId="1076"/>
      <pc:docMkLst>
        <pc:docMk/>
      </pc:docMkLst>
      <pc:sldChg chg="modSp">
        <pc:chgData name="ROSHAN KUMAR SAHU" userId="S::119cs0159@nitrkl.ac.in::6ee62341-7078-4d75-8ba8-97f801a870f3" providerId="AD" clId="Web-{A7E64A62-1401-44CC-9913-9CB72C45AA6D}" dt="2021-09-20T06:57:09.820" v="0" actId="1076"/>
        <pc:sldMkLst>
          <pc:docMk/>
          <pc:sldMk cId="1689003693" sldId="307"/>
        </pc:sldMkLst>
        <pc:picChg chg="mod">
          <ac:chgData name="ROSHAN KUMAR SAHU" userId="S::119cs0159@nitrkl.ac.in::6ee62341-7078-4d75-8ba8-97f801a870f3" providerId="AD" clId="Web-{A7E64A62-1401-44CC-9913-9CB72C45AA6D}" dt="2021-09-20T06:57:09.820" v="0" actId="1076"/>
          <ac:picMkLst>
            <pc:docMk/>
            <pc:sldMk cId="1689003693" sldId="307"/>
            <ac:picMk id="2" creationId="{00000000-0000-0000-0000-000000000000}"/>
          </ac:picMkLst>
        </pc:picChg>
      </pc:sldChg>
    </pc:docChg>
  </pc:docChgLst>
  <pc:docChgLst>
    <pc:chgData name="ALOK KUMAR" userId="S::119cs0129@nitrkl.ac.in::7774a9e6-c10e-433f-bfe9-b62e27c98848" providerId="AD" clId="Web-{82B40ED7-F487-47AA-97E6-3694E7098594}"/>
    <pc:docChg chg="modSld">
      <pc:chgData name="ALOK KUMAR" userId="S::119cs0129@nitrkl.ac.in::7774a9e6-c10e-433f-bfe9-b62e27c98848" providerId="AD" clId="Web-{82B40ED7-F487-47AA-97E6-3694E7098594}" dt="2021-09-20T09:31:35.041" v="2" actId="1076"/>
      <pc:docMkLst>
        <pc:docMk/>
      </pc:docMkLst>
      <pc:sldChg chg="modSp">
        <pc:chgData name="ALOK KUMAR" userId="S::119cs0129@nitrkl.ac.in::7774a9e6-c10e-433f-bfe9-b62e27c98848" providerId="AD" clId="Web-{82B40ED7-F487-47AA-97E6-3694E7098594}" dt="2021-09-20T09:31:35.041" v="2" actId="1076"/>
        <pc:sldMkLst>
          <pc:docMk/>
          <pc:sldMk cId="1689003693" sldId="307"/>
        </pc:sldMkLst>
        <pc:picChg chg="mod">
          <ac:chgData name="ALOK KUMAR" userId="S::119cs0129@nitrkl.ac.in::7774a9e6-c10e-433f-bfe9-b62e27c98848" providerId="AD" clId="Web-{82B40ED7-F487-47AA-97E6-3694E7098594}" dt="2021-09-20T09:31:35.041" v="2" actId="1076"/>
          <ac:picMkLst>
            <pc:docMk/>
            <pc:sldMk cId="1689003693" sldId="307"/>
            <ac:picMk id="2" creationId="{00000000-0000-0000-0000-000000000000}"/>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84AA43A-3F76-4A13-9CD6-36134EB429E3}" type="datetimeFigureOut">
              <a:rPr lang="en-US"/>
              <a:t>9/20/2021</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850423A-8BCE-448E-A97B-03A88B2B12C1}" type="slidenum">
              <a:rPr/>
              <a:t>‹#›</a:t>
            </a:fld>
            <a:endParaRPr/>
          </a:p>
        </p:txBody>
      </p:sp>
    </p:spTree>
    <p:extLst>
      <p:ext uri="{BB962C8B-B14F-4D97-AF65-F5344CB8AC3E}">
        <p14:creationId xmlns:p14="http://schemas.microsoft.com/office/powerpoint/2010/main" val="4051395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F674A4F-2B7A-4ECB-A400-260B2FFC03C1}" type="datetimeFigureOut">
              <a:rPr lang="en-US"/>
              <a:t>9/20/2021</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F2A70B-78F2-4DCF-B53B-C990D2FAFB8A}" type="slidenum">
              <a:rPr/>
              <a:t>‹#›</a:t>
            </a:fld>
            <a:endParaRPr/>
          </a:p>
        </p:txBody>
      </p:sp>
    </p:spTree>
    <p:extLst>
      <p:ext uri="{BB962C8B-B14F-4D97-AF65-F5344CB8AC3E}">
        <p14:creationId xmlns:p14="http://schemas.microsoft.com/office/powerpoint/2010/main" val="24115705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2413" y="1905000"/>
            <a:ext cx="9144000" cy="2667000"/>
          </a:xfrm>
        </p:spPr>
        <p:txBody>
          <a:bodyPr>
            <a:noAutofit/>
          </a:bodyPr>
          <a:lstStyle>
            <a:lvl1pPr>
              <a:defRPr sz="5400"/>
            </a:lvl1pPr>
          </a:lstStyle>
          <a:p>
            <a:r>
              <a:rPr lang="en-US"/>
              <a:t>Click to edit Master title style</a:t>
            </a:r>
            <a:endParaRPr/>
          </a:p>
        </p:txBody>
      </p:sp>
      <p:grpSp>
        <p:nvGrpSpPr>
          <p:cNvPr id="256" name="line" descr="Line graphic"/>
          <p:cNvGrpSpPr/>
          <p:nvPr/>
        </p:nvGrpSpPr>
        <p:grpSpPr bwMode="invGray">
          <a:xfrm>
            <a:off x="1584896" y="4724400"/>
            <a:ext cx="8631936" cy="64008"/>
            <a:chOff x="-4110038" y="2703513"/>
            <a:chExt cx="17394239" cy="160336"/>
          </a:xfrm>
          <a:solidFill>
            <a:schemeClr val="accent1"/>
          </a:solidFill>
        </p:grpSpPr>
        <p:sp>
          <p:nvSpPr>
            <p:cNvPr id="257"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8"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9"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0"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1"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2"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3"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4"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5"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6"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7"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8"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9"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0"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1"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2"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3"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4"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5"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6"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7"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8"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9"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0"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1"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2"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3"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4"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5"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6"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7"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8"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9"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0"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1"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2"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3"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4"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5"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6"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7"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8"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9"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0"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1"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2"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3"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4"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5"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6"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7"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8"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9"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0"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1"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2"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3"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4"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5"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6"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7"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8"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9"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0"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1"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2"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3"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4"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5"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6"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7"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8"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9"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0"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1"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2"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3"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4"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5"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6"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7"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8"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9"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0"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1"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2"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3"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4"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5"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6"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7"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8"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9"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0"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1"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2"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3"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4"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5"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6"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7"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8"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9"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0"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1"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2"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3"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4"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5"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6"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7"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8"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9"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0"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1"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2"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3"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4"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5"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6"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7"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8"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9"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grpSp>
      <p:sp>
        <p:nvSpPr>
          <p:cNvPr id="3" name="Subtitle 2"/>
          <p:cNvSpPr>
            <a:spLocks noGrp="1"/>
          </p:cNvSpPr>
          <p:nvPr>
            <p:ph type="subTitle" idx="1"/>
          </p:nvPr>
        </p:nvSpPr>
        <p:spPr>
          <a:xfrm>
            <a:off x="1522413" y="5105400"/>
            <a:ext cx="9143999" cy="1066800"/>
          </a:xfrm>
        </p:spPr>
        <p:txBody>
          <a:bodyPr/>
          <a:lstStyle>
            <a:lvl1pPr marL="0" indent="0" algn="l">
              <a:spcBef>
                <a:spcPts val="0"/>
              </a:spcBef>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Tree>
    <p:extLst>
      <p:ext uri="{BB962C8B-B14F-4D97-AF65-F5344CB8AC3E}">
        <p14:creationId xmlns:p14="http://schemas.microsoft.com/office/powerpoint/2010/main" val="67435665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grpSp>
        <p:nvGrpSpPr>
          <p:cNvPr id="7" name="line" descr="Line graphic"/>
          <p:cNvGrpSpPr/>
          <p:nvPr/>
        </p:nvGrpSpPr>
        <p:grpSpPr bwMode="invGray">
          <a:xfrm>
            <a:off x="1522413" y="1514475"/>
            <a:ext cx="10569575" cy="64008"/>
            <a:chOff x="1522413" y="1514475"/>
            <a:chExt cx="10569575" cy="64008"/>
          </a:xfrm>
        </p:grpSpPr>
        <p:sp>
          <p:nvSpPr>
            <p:cNvPr id="8" name="Freeform 7"/>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 name="Freeform 8"/>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0" name="Freeform 9"/>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Vertical Text Placeholder 2"/>
          <p:cNvSpPr>
            <a:spLocks noGrp="1"/>
          </p:cNvSpPr>
          <p:nvPr>
            <p:ph type="body" orient="vert" idx="1"/>
          </p:nvPr>
        </p:nvSpPr>
        <p:spPr/>
        <p:txBody>
          <a:bodyPr vert="eaVert"/>
          <a:lstStyle>
            <a:lvl5pPr>
              <a:defRPr/>
            </a:lvl5pPr>
            <a:lvl6pPr marL="1956816">
              <a:defRPr/>
            </a:lvl6pPr>
            <a:lvl7pPr marL="1956816">
              <a:defRPr/>
            </a:lvl7pPr>
            <a:lvl8pPr marL="1956816">
              <a:defRPr/>
            </a:lvl8pPr>
            <a:lvl9pPr marL="1956816">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9AFE8FB1-0A7A-443E-AAF7-31D4FA1AA312}" type="datetimeFigureOut">
              <a:rPr lang="en-US"/>
              <a:t>9/20/2021</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12679351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361612" y="274639"/>
            <a:ext cx="1371600" cy="5901747"/>
          </a:xfrm>
        </p:spPr>
        <p:txBody>
          <a:bodyPr vert="eaVert"/>
          <a:lstStyle/>
          <a:p>
            <a:r>
              <a:rPr lang="en-US"/>
              <a:t>Click to edit Master title style</a:t>
            </a:r>
            <a:endParaRPr/>
          </a:p>
        </p:txBody>
      </p:sp>
      <p:grpSp>
        <p:nvGrpSpPr>
          <p:cNvPr id="7" name="line" descr="Line graphic"/>
          <p:cNvGrpSpPr/>
          <p:nvPr/>
        </p:nvGrpSpPr>
        <p:grpSpPr bwMode="invGray">
          <a:xfrm rot="5400000">
            <a:off x="6864412" y="3472598"/>
            <a:ext cx="6492240" cy="64008"/>
            <a:chOff x="1522413" y="1514475"/>
            <a:chExt cx="10569575" cy="64008"/>
          </a:xfrm>
        </p:grpSpPr>
        <p:sp>
          <p:nvSpPr>
            <p:cNvPr id="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Vertical Text Placeholder 2"/>
          <p:cNvSpPr>
            <a:spLocks noGrp="1"/>
          </p:cNvSpPr>
          <p:nvPr>
            <p:ph type="body" orient="vert" idx="1" hasCustomPrompt="1"/>
          </p:nvPr>
        </p:nvSpPr>
        <p:spPr>
          <a:xfrm>
            <a:off x="608012" y="277813"/>
            <a:ext cx="9144001" cy="5898573"/>
          </a:xfrm>
        </p:spPr>
        <p:txBody>
          <a:bodyPr vert="eaVert"/>
          <a:lstStyle>
            <a:lvl5pPr>
              <a:defRPr/>
            </a:lvl5pPr>
            <a:lvl6pPr marL="1261872" indent="0">
              <a:buNone/>
              <a:defRPr/>
            </a:lvl6pPr>
            <a:lvl7pPr>
              <a:defRPr/>
            </a:lvl7pPr>
            <a:lvl8pPr>
              <a:defRPr baseline="0"/>
            </a:lvl8pPr>
            <a:lvl9pPr>
              <a:defRPr baseline="0"/>
            </a:lvl9pPr>
          </a:lstStyle>
          <a:p>
            <a:pPr lvl="0"/>
            <a:r>
              <a:t>Click to edit Master text styles</a:t>
            </a:r>
          </a:p>
          <a:p>
            <a:pPr lvl="1"/>
            <a:r>
              <a:t>Second level</a:t>
            </a:r>
          </a:p>
          <a:p>
            <a:pPr lvl="2"/>
            <a:r>
              <a:t>Third level</a:t>
            </a:r>
          </a:p>
          <a:p>
            <a:pPr lvl="3"/>
            <a:r>
              <a:t>Fourth level</a:t>
            </a:r>
          </a:p>
          <a:p>
            <a:pPr lvl="4"/>
            <a:r>
              <a:t>Fifth level</a:t>
            </a:r>
            <a:endParaRPr lang="en-US"/>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9AFE8FB1-0A7A-443E-AAF7-31D4FA1AA312}" type="datetimeFigureOut">
              <a:rPr lang="en-US"/>
              <a:t>9/20/2021</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21179101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lstStyle/>
          <a:p>
            <a:r>
              <a:rPr lang="en-US"/>
              <a:t>Click to edit Master title style</a:t>
            </a:r>
            <a:endParaRPr/>
          </a:p>
        </p:txBody>
      </p:sp>
      <p:grpSp>
        <p:nvGrpSpPr>
          <p:cNvPr id="167" name="line" descr="Line graphic"/>
          <p:cNvGrpSpPr/>
          <p:nvPr/>
        </p:nvGrpSpPr>
        <p:grpSpPr bwMode="invGray">
          <a:xfrm>
            <a:off x="1522413" y="1514475"/>
            <a:ext cx="10569575" cy="64008"/>
            <a:chOff x="1522413" y="1514475"/>
            <a:chExt cx="10569575" cy="64008"/>
          </a:xfrm>
        </p:grpSpPr>
        <p:sp>
          <p:nvSpPr>
            <p:cNvPr id="16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Content Placeholder 2"/>
          <p:cNvSpPr>
            <a:spLocks noGrp="1"/>
          </p:cNvSpPr>
          <p:nvPr>
            <p:ph idx="1"/>
          </p:nvPr>
        </p:nvSpPr>
        <p:spPr/>
        <p:txBody>
          <a:bodyPr/>
          <a:lstStyle>
            <a:lvl2pPr marL="548640">
              <a:defRPr/>
            </a:lvl2pPr>
            <a:lvl3pPr marL="777240">
              <a:defRPr/>
            </a:lvl3pPr>
            <a:lvl4pPr marL="1005840">
              <a:defRPr/>
            </a:lvl4pPr>
            <a:lvl5pPr marL="1234440">
              <a:defRPr/>
            </a:lvl5pPr>
            <a:lvl6pPr marL="1463040">
              <a:defRPr baseline="0"/>
            </a:lvl6pPr>
            <a:lvl7pPr marL="1691640">
              <a:defRPr baseline="0"/>
            </a:lvl7pPr>
            <a:lvl8pPr marL="1920240">
              <a:defRPr baseline="0"/>
            </a:lvl8pPr>
            <a:lvl9pPr marL="2148840">
              <a:defRPr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9AFE8FB1-0A7A-443E-AAF7-31D4FA1AA312}" type="datetimeFigureOut">
              <a:rPr lang="en-US"/>
              <a:t>9/20/2021</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61447267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2413" y="1905000"/>
            <a:ext cx="9144000" cy="2667000"/>
          </a:xfrm>
        </p:spPr>
        <p:txBody>
          <a:bodyPr anchor="b">
            <a:noAutofit/>
          </a:bodyPr>
          <a:lstStyle>
            <a:lvl1pPr algn="l">
              <a:defRPr sz="4400" b="0" cap="none" baseline="0"/>
            </a:lvl1pPr>
          </a:lstStyle>
          <a:p>
            <a:r>
              <a:rPr lang="en-US"/>
              <a:t>Click to edit Master title style</a:t>
            </a:r>
            <a:endParaRPr/>
          </a:p>
        </p:txBody>
      </p:sp>
      <p:grpSp>
        <p:nvGrpSpPr>
          <p:cNvPr id="255" name="line" descr="Line graphic"/>
          <p:cNvGrpSpPr/>
          <p:nvPr/>
        </p:nvGrpSpPr>
        <p:grpSpPr bwMode="invGray">
          <a:xfrm>
            <a:off x="1584896" y="4724400"/>
            <a:ext cx="8631936" cy="64008"/>
            <a:chOff x="-4110038" y="2703513"/>
            <a:chExt cx="17394239" cy="160336"/>
          </a:xfrm>
          <a:solidFill>
            <a:schemeClr val="accent1"/>
          </a:solidFill>
        </p:grpSpPr>
        <p:sp>
          <p:nvSpPr>
            <p:cNvPr id="256"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7"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8"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9"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0"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1"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2"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3"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4"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5"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6"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7"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8"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9"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0"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1"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2"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3"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4"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5"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6"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7"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8"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9"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0"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1"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2"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3"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4"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5"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6"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7"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8"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9"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0"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1"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2"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3"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4"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5"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6"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7"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8"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9"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0"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1"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2"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3"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4"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5"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6"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7"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8"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9"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0"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1"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2"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3"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4"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5"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6"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7"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8"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9"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0"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1"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2"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3"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4"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5"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6"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7"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8"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9"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0"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1"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2"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3"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4"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5"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6"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7"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8"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9"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0"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1"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2"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3"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4"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5"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6"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7"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8"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9"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0"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1"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2"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3"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4"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5"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6"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7"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8"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9"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0"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1"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2"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3"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4"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5"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6"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7"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8"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9"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0"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1"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2"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3"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4"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5"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6"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7"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8"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grpSp>
      <p:sp>
        <p:nvSpPr>
          <p:cNvPr id="3" name="Text Placeholder 2"/>
          <p:cNvSpPr>
            <a:spLocks noGrp="1"/>
          </p:cNvSpPr>
          <p:nvPr>
            <p:ph type="body" idx="1"/>
          </p:nvPr>
        </p:nvSpPr>
        <p:spPr>
          <a:xfrm>
            <a:off x="1522413" y="5102525"/>
            <a:ext cx="9143999" cy="1069675"/>
          </a:xfrm>
        </p:spPr>
        <p:txBody>
          <a:bodyPr anchor="t">
            <a:normAutofit/>
          </a:bodyPr>
          <a:lstStyle>
            <a:lvl1pPr marL="0" indent="0">
              <a:spcBef>
                <a:spcPts val="0"/>
              </a:spcBef>
              <a:buNone/>
              <a:defRPr sz="24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9AFE8FB1-0A7A-443E-AAF7-31D4FA1AA312}" type="datetimeFigureOut">
              <a:rPr lang="en-US"/>
              <a:t>9/20/2021</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405879778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lstStyle/>
          <a:p>
            <a:r>
              <a:rPr lang="en-US"/>
              <a:t>Click to edit Master title style</a:t>
            </a:r>
            <a:endParaRPr/>
          </a:p>
        </p:txBody>
      </p:sp>
      <p:grpSp>
        <p:nvGrpSpPr>
          <p:cNvPr id="158" name="line" descr="Line graphic"/>
          <p:cNvGrpSpPr/>
          <p:nvPr/>
        </p:nvGrpSpPr>
        <p:grpSpPr bwMode="invGray">
          <a:xfrm>
            <a:off x="1522413" y="1514475"/>
            <a:ext cx="10569575" cy="64008"/>
            <a:chOff x="1522413" y="1514475"/>
            <a:chExt cx="10569575" cy="64008"/>
          </a:xfrm>
        </p:grpSpPr>
        <p:sp>
          <p:nvSpPr>
            <p:cNvPr id="159"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0"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1"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Content Placeholder 2"/>
          <p:cNvSpPr>
            <a:spLocks noGrp="1"/>
          </p:cNvSpPr>
          <p:nvPr>
            <p:ph sz="half" idx="1"/>
          </p:nvPr>
        </p:nvSpPr>
        <p:spPr>
          <a:xfrm>
            <a:off x="1522413" y="1905000"/>
            <a:ext cx="4419599"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46815" y="1905000"/>
            <a:ext cx="4419598"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a:lvl7pPr>
            <a:lvl8pPr marL="1956816">
              <a:defRPr sz="1600" baseline="0"/>
            </a:lvl8pPr>
            <a:lvl9pPr marL="1956816">
              <a:defRPr sz="16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9AFE8FB1-0A7A-443E-AAF7-31D4FA1AA312}" type="datetimeFigureOut">
              <a:rPr lang="en-US"/>
              <a:t>9/20/2021</a:t>
            </a:fld>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168329410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lstStyle>
            <a:lvl1pPr>
              <a:defRPr/>
            </a:lvl1pPr>
          </a:lstStyle>
          <a:p>
            <a:r>
              <a:rPr lang="en-US"/>
              <a:t>Click to edit Master title style</a:t>
            </a:r>
            <a:endParaRPr/>
          </a:p>
        </p:txBody>
      </p:sp>
      <p:grpSp>
        <p:nvGrpSpPr>
          <p:cNvPr id="160" name="line" descr="Line graphic"/>
          <p:cNvGrpSpPr/>
          <p:nvPr/>
        </p:nvGrpSpPr>
        <p:grpSpPr bwMode="invGray">
          <a:xfrm>
            <a:off x="1522413" y="1514475"/>
            <a:ext cx="10569575" cy="64008"/>
            <a:chOff x="1522413" y="1514475"/>
            <a:chExt cx="10569575" cy="64008"/>
          </a:xfrm>
        </p:grpSpPr>
        <p:sp>
          <p:nvSpPr>
            <p:cNvPr id="161" name="Freeform 16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6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6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3"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4"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Text Placeholder 2"/>
          <p:cNvSpPr>
            <a:spLocks noGrp="1"/>
          </p:cNvSpPr>
          <p:nvPr>
            <p:ph type="body" idx="1"/>
          </p:nvPr>
        </p:nvSpPr>
        <p:spPr>
          <a:xfrm>
            <a:off x="1522413" y="1905000"/>
            <a:ext cx="44165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522413" y="2819399"/>
            <a:ext cx="4416552" cy="3352801"/>
          </a:xfrm>
        </p:spPr>
        <p:txBody>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49860" y="1905000"/>
            <a:ext cx="44165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49860" y="2819399"/>
            <a:ext cx="4416552" cy="3352801"/>
          </a:xfrm>
        </p:spPr>
        <p:txBody>
          <a:bodyPr/>
          <a:lstStyle>
            <a:lvl1pPr>
              <a:defRPr sz="2400"/>
            </a:lvl1pPr>
            <a:lvl2pPr>
              <a:defRPr sz="2000"/>
            </a:lvl2pPr>
            <a:lvl3pPr>
              <a:defRPr sz="1800"/>
            </a:lvl3pPr>
            <a:lvl4pPr>
              <a:defRPr sz="1600"/>
            </a:lvl4pPr>
            <a:lvl5pPr marL="1956816">
              <a:defRPr sz="1600"/>
            </a:lvl5pPr>
            <a:lvl6pPr marL="1956816">
              <a:defRPr sz="1600"/>
            </a:lvl6pPr>
            <a:lvl7pPr marL="1956816">
              <a:defRPr sz="1600"/>
            </a:lvl7pPr>
            <a:lvl8pPr marL="1956816">
              <a:defRPr sz="1600"/>
            </a:lvl8pPr>
            <a:lvl9pPr marL="1956816">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a:p>
        </p:txBody>
      </p:sp>
      <p:sp>
        <p:nvSpPr>
          <p:cNvPr id="7" name="Date Placeholder 6"/>
          <p:cNvSpPr>
            <a:spLocks noGrp="1"/>
          </p:cNvSpPr>
          <p:nvPr>
            <p:ph type="dt" sz="half" idx="10"/>
          </p:nvPr>
        </p:nvSpPr>
        <p:spPr/>
        <p:txBody>
          <a:bodyPr/>
          <a:lstStyle/>
          <a:p>
            <a:fld id="{9AFE8FB1-0A7A-443E-AAF7-31D4FA1AA312}" type="datetimeFigureOut">
              <a:rPr lang="en-US"/>
              <a:t>9/20/2021</a:t>
            </a:fld>
            <a:endParaRPr/>
          </a:p>
        </p:txBody>
      </p:sp>
      <p:sp>
        <p:nvSpPr>
          <p:cNvPr id="9" name="Slide Number Placeholder 8"/>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418249181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grpSp>
        <p:nvGrpSpPr>
          <p:cNvPr id="156" name="line" descr="Line graphic"/>
          <p:cNvGrpSpPr/>
          <p:nvPr/>
        </p:nvGrpSpPr>
        <p:grpSpPr bwMode="invGray">
          <a:xfrm>
            <a:off x="1522413" y="1514475"/>
            <a:ext cx="10569575" cy="64008"/>
            <a:chOff x="1522413" y="1514475"/>
            <a:chExt cx="10569575" cy="64008"/>
          </a:xfrm>
        </p:grpSpPr>
        <p:sp>
          <p:nvSpPr>
            <p:cNvPr id="157"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8"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9"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0"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1"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9AFE8FB1-0A7A-443E-AAF7-31D4FA1AA312}" type="datetimeFigureOut">
              <a:rPr lang="en-US"/>
              <a:t>9/20/2021</a:t>
            </a:fld>
            <a:endParaRPr/>
          </a:p>
        </p:txBody>
      </p:sp>
      <p:sp>
        <p:nvSpPr>
          <p:cNvPr id="5" name="Slide Number Placeholder 4"/>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53156146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9AFE8FB1-0A7A-443E-AAF7-31D4FA1AA312}" type="datetimeFigureOut">
              <a:rPr lang="en-US"/>
              <a:t>9/20/2021</a:t>
            </a:fld>
            <a:endParaRPr/>
          </a:p>
        </p:txBody>
      </p:sp>
      <p:sp>
        <p:nvSpPr>
          <p:cNvPr id="4" name="Slide Number Placeholder 3"/>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140596662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nchor="b">
            <a:noAutofit/>
          </a:bodyPr>
          <a:lstStyle>
            <a:lvl1pPr algn="l">
              <a:defRPr sz="3200" b="0"/>
            </a:lvl1pPr>
          </a:lstStyle>
          <a:p>
            <a:r>
              <a:rPr lang="en-US"/>
              <a:t>Click to edit Master title style</a:t>
            </a:r>
            <a:endParaRPr/>
          </a:p>
        </p:txBody>
      </p:sp>
      <p:sp>
        <p:nvSpPr>
          <p:cNvPr id="4" name="Text Placeholder 3"/>
          <p:cNvSpPr>
            <a:spLocks noGrp="1"/>
          </p:cNvSpPr>
          <p:nvPr>
            <p:ph type="body" sz="half" idx="2"/>
          </p:nvPr>
        </p:nvSpPr>
        <p:spPr>
          <a:xfrm>
            <a:off x="1522413" y="3429000"/>
            <a:ext cx="2743200"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Content Placeholder 2"/>
          <p:cNvSpPr>
            <a:spLocks noGrp="1"/>
          </p:cNvSpPr>
          <p:nvPr>
            <p:ph idx="1"/>
          </p:nvPr>
        </p:nvSpPr>
        <p:spPr>
          <a:xfrm>
            <a:off x="4710022" y="1905000"/>
            <a:ext cx="5669280" cy="4038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grpSp>
        <p:nvGrpSpPr>
          <p:cNvPr id="615" name="frame" descr="Box graphic"/>
          <p:cNvGrpSpPr/>
          <p:nvPr/>
        </p:nvGrpSpPr>
        <p:grpSpPr bwMode="invGray">
          <a:xfrm>
            <a:off x="4417839" y="1630821"/>
            <a:ext cx="6291028" cy="4575885"/>
            <a:chOff x="4417839" y="1630821"/>
            <a:chExt cx="6291028" cy="4575885"/>
          </a:xfrm>
        </p:grpSpPr>
        <p:grpSp>
          <p:nvGrpSpPr>
            <p:cNvPr id="616" name="Group 615"/>
            <p:cNvGrpSpPr/>
            <p:nvPr/>
          </p:nvGrpSpPr>
          <p:grpSpPr bwMode="invGray">
            <a:xfrm>
              <a:off x="5414491" y="1630821"/>
              <a:ext cx="5294376" cy="4114800"/>
              <a:chOff x="3310555" y="716546"/>
              <a:chExt cx="5294376" cy="4114800"/>
            </a:xfrm>
          </p:grpSpPr>
          <p:grpSp>
            <p:nvGrpSpPr>
              <p:cNvPr id="768" name="Group 767"/>
              <p:cNvGrpSpPr/>
              <p:nvPr/>
            </p:nvGrpSpPr>
            <p:grpSpPr bwMode="invGray">
              <a:xfrm flipH="1">
                <a:off x="3310555" y="737968"/>
                <a:ext cx="5294376" cy="54864"/>
                <a:chOff x="1522413" y="1514475"/>
                <a:chExt cx="10569575" cy="64008"/>
              </a:xfrm>
              <a:solidFill>
                <a:schemeClr val="accent1"/>
              </a:solidFill>
            </p:grpSpPr>
            <p:sp>
              <p:nvSpPr>
                <p:cNvPr id="844" name="Freeform 84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5" name="Freeform 84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6" name="Freeform 84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769" name="Group 768"/>
              <p:cNvGrpSpPr/>
              <p:nvPr/>
            </p:nvGrpSpPr>
            <p:grpSpPr bwMode="invGray">
              <a:xfrm rot="16200000" flipH="1">
                <a:off x="6492229" y="2755658"/>
                <a:ext cx="4114800" cy="36576"/>
                <a:chOff x="1522413" y="1514475"/>
                <a:chExt cx="10569575" cy="64008"/>
              </a:xfrm>
              <a:solidFill>
                <a:schemeClr val="accent1"/>
              </a:solidFill>
            </p:grpSpPr>
            <p:sp>
              <p:nvSpPr>
                <p:cNvPr id="770" name="Freeform 76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1" name="Freeform 77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2" name="Freeform 77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nvGrpSpPr>
            <p:cNvPr id="617" name="Group 616"/>
            <p:cNvGrpSpPr/>
            <p:nvPr/>
          </p:nvGrpSpPr>
          <p:grpSpPr bwMode="invGray">
            <a:xfrm rot="10800000">
              <a:off x="4417839" y="2091906"/>
              <a:ext cx="5294376" cy="4114800"/>
              <a:chOff x="3310555" y="716546"/>
              <a:chExt cx="5294376" cy="4114800"/>
            </a:xfrm>
          </p:grpSpPr>
          <p:grpSp>
            <p:nvGrpSpPr>
              <p:cNvPr id="618" name="Group 617"/>
              <p:cNvGrpSpPr/>
              <p:nvPr/>
            </p:nvGrpSpPr>
            <p:grpSpPr bwMode="invGray">
              <a:xfrm flipH="1">
                <a:off x="3310555" y="737968"/>
                <a:ext cx="5294376" cy="54864"/>
                <a:chOff x="1522413" y="1514475"/>
                <a:chExt cx="10569575" cy="64008"/>
              </a:xfrm>
              <a:solidFill>
                <a:schemeClr val="accent1"/>
              </a:solidFill>
            </p:grpSpPr>
            <p:sp>
              <p:nvSpPr>
                <p:cNvPr id="694" name="Freeform 69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5" name="Freeform 69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6" name="Freeform 69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619" name="Group 618"/>
              <p:cNvGrpSpPr/>
              <p:nvPr/>
            </p:nvGrpSpPr>
            <p:grpSpPr bwMode="invGray">
              <a:xfrm rot="16200000" flipH="1">
                <a:off x="6492229" y="2755658"/>
                <a:ext cx="4114800" cy="36576"/>
                <a:chOff x="1522413" y="1514475"/>
                <a:chExt cx="10569575" cy="64008"/>
              </a:xfrm>
              <a:solidFill>
                <a:schemeClr val="accent1"/>
              </a:solidFill>
            </p:grpSpPr>
            <p:sp>
              <p:nvSpPr>
                <p:cNvPr id="620" name="Freeform 61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1" name="Freeform 62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2" name="Freeform 62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9AFE8FB1-0A7A-443E-AAF7-31D4FA1AA312}" type="datetimeFigureOut">
              <a:rPr lang="en-US"/>
              <a:t>9/20/2021</a:t>
            </a:fld>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96211661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nchor="b">
            <a:noAutofit/>
          </a:bodyPr>
          <a:lstStyle>
            <a:lvl1pPr algn="l">
              <a:defRPr sz="32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745838" y="1884311"/>
            <a:ext cx="5669280" cy="4041648"/>
          </a:xfrm>
          <a:solidFill>
            <a:schemeClr val="bg1"/>
          </a:solidFill>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grpSp>
        <p:nvGrpSpPr>
          <p:cNvPr id="614" name="frame" descr="Box graphic"/>
          <p:cNvGrpSpPr/>
          <p:nvPr/>
        </p:nvGrpSpPr>
        <p:grpSpPr bwMode="invGray">
          <a:xfrm flipH="1">
            <a:off x="1447500" y="1630821"/>
            <a:ext cx="6291028" cy="4575885"/>
            <a:chOff x="4417839" y="1630821"/>
            <a:chExt cx="6291028" cy="4575885"/>
          </a:xfrm>
        </p:grpSpPr>
        <p:grpSp>
          <p:nvGrpSpPr>
            <p:cNvPr id="615" name="Group 614"/>
            <p:cNvGrpSpPr/>
            <p:nvPr/>
          </p:nvGrpSpPr>
          <p:grpSpPr bwMode="invGray">
            <a:xfrm>
              <a:off x="5414491" y="1630821"/>
              <a:ext cx="5294376" cy="4114800"/>
              <a:chOff x="3310555" y="716546"/>
              <a:chExt cx="5294376" cy="4114800"/>
            </a:xfrm>
          </p:grpSpPr>
          <p:grpSp>
            <p:nvGrpSpPr>
              <p:cNvPr id="767" name="Group 766"/>
              <p:cNvGrpSpPr/>
              <p:nvPr/>
            </p:nvGrpSpPr>
            <p:grpSpPr bwMode="invGray">
              <a:xfrm flipH="1">
                <a:off x="3310555" y="737968"/>
                <a:ext cx="5294376" cy="54864"/>
                <a:chOff x="1522413" y="1514475"/>
                <a:chExt cx="10569575" cy="64008"/>
              </a:xfrm>
              <a:solidFill>
                <a:schemeClr val="accent1"/>
              </a:solidFill>
            </p:grpSpPr>
            <p:sp>
              <p:nvSpPr>
                <p:cNvPr id="843" name="Freeform 84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4" name="Freeform 84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5" name="Freeform 84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768" name="Group 767"/>
              <p:cNvGrpSpPr/>
              <p:nvPr/>
            </p:nvGrpSpPr>
            <p:grpSpPr bwMode="invGray">
              <a:xfrm rot="16200000" flipH="1">
                <a:off x="6492229" y="2755658"/>
                <a:ext cx="4114800" cy="36576"/>
                <a:chOff x="1522413" y="1514475"/>
                <a:chExt cx="10569575" cy="64008"/>
              </a:xfrm>
              <a:solidFill>
                <a:schemeClr val="accent1"/>
              </a:solidFill>
            </p:grpSpPr>
            <p:sp>
              <p:nvSpPr>
                <p:cNvPr id="769" name="Freeform 76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0" name="Freeform 76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1" name="Freeform 77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nvGrpSpPr>
            <p:cNvPr id="616" name="Group 615"/>
            <p:cNvGrpSpPr/>
            <p:nvPr/>
          </p:nvGrpSpPr>
          <p:grpSpPr bwMode="invGray">
            <a:xfrm rot="10800000">
              <a:off x="4417839" y="2091906"/>
              <a:ext cx="5294376" cy="4114800"/>
              <a:chOff x="3310555" y="716546"/>
              <a:chExt cx="5294376" cy="4114800"/>
            </a:xfrm>
          </p:grpSpPr>
          <p:grpSp>
            <p:nvGrpSpPr>
              <p:cNvPr id="617" name="Group 616"/>
              <p:cNvGrpSpPr/>
              <p:nvPr/>
            </p:nvGrpSpPr>
            <p:grpSpPr bwMode="invGray">
              <a:xfrm flipH="1">
                <a:off x="3310555" y="737968"/>
                <a:ext cx="5294376" cy="54864"/>
                <a:chOff x="1522413" y="1514475"/>
                <a:chExt cx="10569575" cy="64008"/>
              </a:xfrm>
              <a:solidFill>
                <a:schemeClr val="accent1"/>
              </a:solidFill>
            </p:grpSpPr>
            <p:sp>
              <p:nvSpPr>
                <p:cNvPr id="693" name="Freeform 69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4" name="Freeform 69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5" name="Freeform 69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618" name="Group 617"/>
              <p:cNvGrpSpPr/>
              <p:nvPr/>
            </p:nvGrpSpPr>
            <p:grpSpPr bwMode="invGray">
              <a:xfrm rot="16200000" flipH="1">
                <a:off x="6492229" y="2755658"/>
                <a:ext cx="4114800" cy="36576"/>
                <a:chOff x="1522413" y="1514475"/>
                <a:chExt cx="10569575" cy="64008"/>
              </a:xfrm>
              <a:solidFill>
                <a:schemeClr val="accent1"/>
              </a:solidFill>
            </p:grpSpPr>
            <p:sp>
              <p:nvSpPr>
                <p:cNvPr id="619" name="Freeform 61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0" name="Freeform 61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1" name="Freeform 62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2" name="Freeform 621"/>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3" name="Freeform 622"/>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4" name="Freeform 623"/>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5" name="Freeform 624"/>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6" name="Freeform 625"/>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7" name="Freeform 626"/>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8" name="Freeform 627"/>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9" name="Freeform 628"/>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0" name="Freeform 629"/>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1" name="Freeform 630"/>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2" name="Freeform 631"/>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3" name="Freeform 632"/>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4" name="Freeform 633"/>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5" name="Freeform 634"/>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6" name="Freeform 635"/>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7" name="Freeform 636"/>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8" name="Freeform 637"/>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9" name="Freeform 638"/>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0" name="Freeform 639"/>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1" name="Freeform 640"/>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2" name="Freeform 641"/>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3" name="Freeform 642"/>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4" name="Freeform 643"/>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5" name="Freeform 644"/>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6" name="Freeform 645"/>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7" name="Freeform 646"/>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8" name="Freeform 647"/>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9" name="Freeform 648"/>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0" name="Freeform 649"/>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1" name="Freeform 650"/>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2" name="Freeform 651"/>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3" name="Freeform 652"/>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4" name="Freeform 653"/>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5" name="Freeform 654"/>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6" name="Freeform 655"/>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7" name="Freeform 656"/>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8" name="Freeform 657"/>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9" name="Freeform 658"/>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0" name="Freeform 659"/>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1" name="Freeform 660"/>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2" name="Freeform 661"/>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3" name="Freeform 662"/>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4" name="Freeform 663"/>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5" name="Freeform 664"/>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6" name="Freeform 665"/>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7" name="Freeform 666"/>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8" name="Freeform 667"/>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9" name="Freeform 668"/>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0" name="Freeform 669"/>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1" name="Freeform 670"/>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2" name="Freeform 671"/>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3" name="Freeform 672"/>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4" name="Freeform 673"/>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5" name="Freeform 674"/>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6" name="Freeform 675"/>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7" name="Freeform 676"/>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8" name="Freeform 677"/>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9" name="Freeform 678"/>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0" name="Freeform 679"/>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1" name="Freeform 680"/>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2" name="Freeform 681"/>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3" name="Freeform 682"/>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4" name="Freeform 683"/>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5" name="Freeform 684"/>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6" name="Freeform 685"/>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7" name="Freeform 686"/>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8" name="Freeform 687"/>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9" name="Freeform 688"/>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0" name="Freeform 689"/>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1" name="Freeform 690"/>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2" name="Freeform 691"/>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sp>
        <p:nvSpPr>
          <p:cNvPr id="4" name="Text Placeholder 3"/>
          <p:cNvSpPr>
            <a:spLocks noGrp="1"/>
          </p:cNvSpPr>
          <p:nvPr>
            <p:ph type="body" sz="half" idx="2"/>
          </p:nvPr>
        </p:nvSpPr>
        <p:spPr>
          <a:xfrm>
            <a:off x="7905959" y="3411748"/>
            <a:ext cx="2743200"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9AFE8FB1-0A7A-443E-AAF7-31D4FA1AA312}" type="datetimeFigureOut">
              <a:rPr lang="en-US"/>
              <a:t>9/20/2021</a:t>
            </a:fld>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361769410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414" y="274638"/>
            <a:ext cx="9143998" cy="1020762"/>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2414" y="1905000"/>
            <a:ext cx="9144000" cy="4267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3"/>
          </p:nvPr>
        </p:nvSpPr>
        <p:spPr>
          <a:xfrm>
            <a:off x="1522413" y="6400801"/>
            <a:ext cx="6324599" cy="276226"/>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4" name="Date Placeholder 3"/>
          <p:cNvSpPr>
            <a:spLocks noGrp="1"/>
          </p:cNvSpPr>
          <p:nvPr>
            <p:ph type="dt" sz="half" idx="2"/>
          </p:nvPr>
        </p:nvSpPr>
        <p:spPr>
          <a:xfrm>
            <a:off x="8075612" y="6400801"/>
            <a:ext cx="1243859" cy="276226"/>
          </a:xfrm>
          <a:prstGeom prst="rect">
            <a:avLst/>
          </a:prstGeom>
        </p:spPr>
        <p:txBody>
          <a:bodyPr vert="horz" lIns="91440" tIns="45720" rIns="91440" bIns="45720" rtlCol="0" anchor="ctr"/>
          <a:lstStyle>
            <a:lvl1pPr algn="r">
              <a:defRPr sz="1200">
                <a:solidFill>
                  <a:schemeClr val="tx1">
                    <a:tint val="75000"/>
                  </a:schemeClr>
                </a:solidFill>
              </a:defRPr>
            </a:lvl1pPr>
          </a:lstStyle>
          <a:p>
            <a:fld id="{9AFE8FB1-0A7A-443E-AAF7-31D4FA1AA312}" type="datetimeFigureOut">
              <a:rPr lang="en-US" smtClean="0"/>
              <a:pPr/>
              <a:t>9/20/2021</a:t>
            </a:fld>
            <a:endParaRPr lang="en-US"/>
          </a:p>
        </p:txBody>
      </p:sp>
      <p:sp>
        <p:nvSpPr>
          <p:cNvPr id="6" name="Slide Number Placeholder 5"/>
          <p:cNvSpPr>
            <a:spLocks noGrp="1"/>
          </p:cNvSpPr>
          <p:nvPr>
            <p:ph type="sldNum" sz="quarter" idx="4"/>
          </p:nvPr>
        </p:nvSpPr>
        <p:spPr>
          <a:xfrm>
            <a:off x="9523412" y="6400801"/>
            <a:ext cx="1143002" cy="276226"/>
          </a:xfrm>
          <a:prstGeom prst="rect">
            <a:avLst/>
          </a:prstGeom>
        </p:spPr>
        <p:txBody>
          <a:bodyPr vert="horz" lIns="91440" tIns="45720" rIns="91440" bIns="45720" rtlCol="0" anchor="ctr"/>
          <a:lstStyle>
            <a:lvl1pPr algn="r">
              <a:defRPr sz="1200">
                <a:solidFill>
                  <a:schemeClr val="tx1">
                    <a:tint val="75000"/>
                  </a:schemeClr>
                </a:solidFill>
              </a:defRPr>
            </a:lvl1pPr>
          </a:lstStyle>
          <a:p>
            <a:fld id="{25BA54BD-C84D-46CE-8B72-31BFB26ABA43}" type="slidenum">
              <a:rPr lang="en-US" smtClean="0"/>
              <a:pPr/>
              <a:t>‹#›</a:t>
            </a:fld>
            <a:endParaRPr lang="en-US"/>
          </a:p>
        </p:txBody>
      </p:sp>
    </p:spTree>
    <p:extLst>
      <p:ext uri="{BB962C8B-B14F-4D97-AF65-F5344CB8AC3E}">
        <p14:creationId xmlns:p14="http://schemas.microsoft.com/office/powerpoint/2010/main" val="53563648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74320" indent="-274320" algn="l" defTabSz="914400" rtl="0" eaLnBrk="1" latinLnBrk="0" hangingPunct="1">
        <a:lnSpc>
          <a:spcPct val="90000"/>
        </a:lnSpc>
        <a:spcBef>
          <a:spcPts val="1800"/>
        </a:spcBef>
        <a:buSzPct val="100000"/>
        <a:buFont typeface="Arial" pitchFamily="34" charset="0"/>
        <a:buChar char="▪"/>
        <a:defRPr sz="2400" kern="1200">
          <a:solidFill>
            <a:schemeClr val="tx1"/>
          </a:solidFill>
          <a:latin typeface="+mn-lt"/>
          <a:ea typeface="+mn-ea"/>
          <a:cs typeface="+mn-cs"/>
        </a:defRPr>
      </a:lvl1pPr>
      <a:lvl2pPr marL="576072" indent="-274320" algn="l" defTabSz="914400" rtl="0" eaLnBrk="1" latinLnBrk="0" hangingPunct="1">
        <a:lnSpc>
          <a:spcPct val="90000"/>
        </a:lnSpc>
        <a:spcBef>
          <a:spcPts val="600"/>
        </a:spcBef>
        <a:buSzPct val="100000"/>
        <a:buFont typeface="Consolas" pitchFamily="49" charset="0"/>
        <a:buChar char="–"/>
        <a:defRPr sz="2000" kern="1200">
          <a:solidFill>
            <a:schemeClr val="tx1"/>
          </a:solidFill>
          <a:latin typeface="+mn-lt"/>
          <a:ea typeface="+mn-ea"/>
          <a:cs typeface="+mn-cs"/>
        </a:defRPr>
      </a:lvl2pPr>
      <a:lvl3pPr marL="804672" indent="-228600" algn="l" defTabSz="914400" rtl="0" eaLnBrk="1" latinLnBrk="0" hangingPunct="1">
        <a:lnSpc>
          <a:spcPct val="90000"/>
        </a:lnSpc>
        <a:spcBef>
          <a:spcPts val="600"/>
        </a:spcBef>
        <a:buSzPct val="100000"/>
        <a:buFont typeface="Arial" pitchFamily="34" charset="0"/>
        <a:buChar char="▪"/>
        <a:defRPr sz="1800" kern="1200">
          <a:solidFill>
            <a:schemeClr val="tx1"/>
          </a:solidFill>
          <a:latin typeface="+mn-lt"/>
          <a:ea typeface="+mn-ea"/>
          <a:cs typeface="+mn-cs"/>
        </a:defRPr>
      </a:lvl3pPr>
      <a:lvl4pPr marL="10332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4pPr>
      <a:lvl5pPr marL="12618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5pPr>
      <a:lvl6pPr marL="14904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6pPr>
      <a:lvl7pPr marL="17190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7pPr>
      <a:lvl8pPr marL="19476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8pPr>
      <a:lvl9pPr marL="21762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6" Type="http://schemas.openxmlformats.org/officeDocument/2006/relationships/tags" Target="../tags/tag36.xml"/><Relationship Id="rId21" Type="http://schemas.openxmlformats.org/officeDocument/2006/relationships/tags" Target="../tags/tag31.xml"/><Relationship Id="rId42" Type="http://schemas.openxmlformats.org/officeDocument/2006/relationships/tags" Target="../tags/tag52.xml"/><Relationship Id="rId47" Type="http://schemas.openxmlformats.org/officeDocument/2006/relationships/tags" Target="../tags/tag57.xml"/><Relationship Id="rId63" Type="http://schemas.openxmlformats.org/officeDocument/2006/relationships/tags" Target="../tags/tag73.xml"/><Relationship Id="rId68" Type="http://schemas.openxmlformats.org/officeDocument/2006/relationships/tags" Target="../tags/tag78.xml"/><Relationship Id="rId2" Type="http://schemas.openxmlformats.org/officeDocument/2006/relationships/tags" Target="../tags/tag12.xml"/><Relationship Id="rId16" Type="http://schemas.openxmlformats.org/officeDocument/2006/relationships/tags" Target="../tags/tag26.xml"/><Relationship Id="rId29" Type="http://schemas.openxmlformats.org/officeDocument/2006/relationships/tags" Target="../tags/tag39.xml"/><Relationship Id="rId11" Type="http://schemas.openxmlformats.org/officeDocument/2006/relationships/tags" Target="../tags/tag21.xml"/><Relationship Id="rId24" Type="http://schemas.openxmlformats.org/officeDocument/2006/relationships/tags" Target="../tags/tag34.xml"/><Relationship Id="rId32" Type="http://schemas.openxmlformats.org/officeDocument/2006/relationships/tags" Target="../tags/tag42.xml"/><Relationship Id="rId37" Type="http://schemas.openxmlformats.org/officeDocument/2006/relationships/tags" Target="../tags/tag47.xml"/><Relationship Id="rId40" Type="http://schemas.openxmlformats.org/officeDocument/2006/relationships/tags" Target="../tags/tag50.xml"/><Relationship Id="rId45" Type="http://schemas.openxmlformats.org/officeDocument/2006/relationships/tags" Target="../tags/tag55.xml"/><Relationship Id="rId53" Type="http://schemas.openxmlformats.org/officeDocument/2006/relationships/tags" Target="../tags/tag63.xml"/><Relationship Id="rId58" Type="http://schemas.openxmlformats.org/officeDocument/2006/relationships/tags" Target="../tags/tag68.xml"/><Relationship Id="rId66" Type="http://schemas.openxmlformats.org/officeDocument/2006/relationships/tags" Target="../tags/tag76.xml"/><Relationship Id="rId5" Type="http://schemas.openxmlformats.org/officeDocument/2006/relationships/tags" Target="../tags/tag15.xml"/><Relationship Id="rId61" Type="http://schemas.openxmlformats.org/officeDocument/2006/relationships/tags" Target="../tags/tag71.xml"/><Relationship Id="rId19" Type="http://schemas.openxmlformats.org/officeDocument/2006/relationships/tags" Target="../tags/tag29.xml"/><Relationship Id="rId14" Type="http://schemas.openxmlformats.org/officeDocument/2006/relationships/tags" Target="../tags/tag24.xml"/><Relationship Id="rId22" Type="http://schemas.openxmlformats.org/officeDocument/2006/relationships/tags" Target="../tags/tag32.xml"/><Relationship Id="rId27" Type="http://schemas.openxmlformats.org/officeDocument/2006/relationships/tags" Target="../tags/tag37.xml"/><Relationship Id="rId30" Type="http://schemas.openxmlformats.org/officeDocument/2006/relationships/tags" Target="../tags/tag40.xml"/><Relationship Id="rId35" Type="http://schemas.openxmlformats.org/officeDocument/2006/relationships/tags" Target="../tags/tag45.xml"/><Relationship Id="rId43" Type="http://schemas.openxmlformats.org/officeDocument/2006/relationships/tags" Target="../tags/tag53.xml"/><Relationship Id="rId48" Type="http://schemas.openxmlformats.org/officeDocument/2006/relationships/tags" Target="../tags/tag58.xml"/><Relationship Id="rId56" Type="http://schemas.openxmlformats.org/officeDocument/2006/relationships/tags" Target="../tags/tag66.xml"/><Relationship Id="rId64" Type="http://schemas.openxmlformats.org/officeDocument/2006/relationships/tags" Target="../tags/tag74.xml"/><Relationship Id="rId69" Type="http://schemas.openxmlformats.org/officeDocument/2006/relationships/tags" Target="../tags/tag79.xml"/><Relationship Id="rId8" Type="http://schemas.openxmlformats.org/officeDocument/2006/relationships/tags" Target="../tags/tag18.xml"/><Relationship Id="rId51" Type="http://schemas.openxmlformats.org/officeDocument/2006/relationships/tags" Target="../tags/tag61.xml"/><Relationship Id="rId72" Type="http://schemas.openxmlformats.org/officeDocument/2006/relationships/tags" Target="../tags/tag82.xml"/><Relationship Id="rId3" Type="http://schemas.openxmlformats.org/officeDocument/2006/relationships/tags" Target="../tags/tag13.xml"/><Relationship Id="rId12" Type="http://schemas.openxmlformats.org/officeDocument/2006/relationships/tags" Target="../tags/tag22.xml"/><Relationship Id="rId17" Type="http://schemas.openxmlformats.org/officeDocument/2006/relationships/tags" Target="../tags/tag27.xml"/><Relationship Id="rId25" Type="http://schemas.openxmlformats.org/officeDocument/2006/relationships/tags" Target="../tags/tag35.xml"/><Relationship Id="rId33" Type="http://schemas.openxmlformats.org/officeDocument/2006/relationships/tags" Target="../tags/tag43.xml"/><Relationship Id="rId38" Type="http://schemas.openxmlformats.org/officeDocument/2006/relationships/tags" Target="../tags/tag48.xml"/><Relationship Id="rId46" Type="http://schemas.openxmlformats.org/officeDocument/2006/relationships/tags" Target="../tags/tag56.xml"/><Relationship Id="rId59" Type="http://schemas.openxmlformats.org/officeDocument/2006/relationships/tags" Target="../tags/tag69.xml"/><Relationship Id="rId67" Type="http://schemas.openxmlformats.org/officeDocument/2006/relationships/tags" Target="../tags/tag77.xml"/><Relationship Id="rId20" Type="http://schemas.openxmlformats.org/officeDocument/2006/relationships/tags" Target="../tags/tag30.xml"/><Relationship Id="rId41" Type="http://schemas.openxmlformats.org/officeDocument/2006/relationships/tags" Target="../tags/tag51.xml"/><Relationship Id="rId54" Type="http://schemas.openxmlformats.org/officeDocument/2006/relationships/tags" Target="../tags/tag64.xml"/><Relationship Id="rId62" Type="http://schemas.openxmlformats.org/officeDocument/2006/relationships/tags" Target="../tags/tag72.xml"/><Relationship Id="rId70" Type="http://schemas.openxmlformats.org/officeDocument/2006/relationships/tags" Target="../tags/tag80.xml"/><Relationship Id="rId1" Type="http://schemas.openxmlformats.org/officeDocument/2006/relationships/tags" Target="../tags/tag11.xml"/><Relationship Id="rId6" Type="http://schemas.openxmlformats.org/officeDocument/2006/relationships/tags" Target="../tags/tag16.xml"/><Relationship Id="rId15" Type="http://schemas.openxmlformats.org/officeDocument/2006/relationships/tags" Target="../tags/tag25.xml"/><Relationship Id="rId23" Type="http://schemas.openxmlformats.org/officeDocument/2006/relationships/tags" Target="../tags/tag33.xml"/><Relationship Id="rId28" Type="http://schemas.openxmlformats.org/officeDocument/2006/relationships/tags" Target="../tags/tag38.xml"/><Relationship Id="rId36" Type="http://schemas.openxmlformats.org/officeDocument/2006/relationships/tags" Target="../tags/tag46.xml"/><Relationship Id="rId49" Type="http://schemas.openxmlformats.org/officeDocument/2006/relationships/tags" Target="../tags/tag59.xml"/><Relationship Id="rId57" Type="http://schemas.openxmlformats.org/officeDocument/2006/relationships/tags" Target="../tags/tag67.xml"/><Relationship Id="rId10" Type="http://schemas.openxmlformats.org/officeDocument/2006/relationships/tags" Target="../tags/tag20.xml"/><Relationship Id="rId31" Type="http://schemas.openxmlformats.org/officeDocument/2006/relationships/tags" Target="../tags/tag41.xml"/><Relationship Id="rId44" Type="http://schemas.openxmlformats.org/officeDocument/2006/relationships/tags" Target="../tags/tag54.xml"/><Relationship Id="rId52" Type="http://schemas.openxmlformats.org/officeDocument/2006/relationships/tags" Target="../tags/tag62.xml"/><Relationship Id="rId60" Type="http://schemas.openxmlformats.org/officeDocument/2006/relationships/tags" Target="../tags/tag70.xml"/><Relationship Id="rId65" Type="http://schemas.openxmlformats.org/officeDocument/2006/relationships/tags" Target="../tags/tag75.xml"/><Relationship Id="rId73" Type="http://schemas.openxmlformats.org/officeDocument/2006/relationships/slideLayout" Target="../slideLayouts/slideLayout7.xml"/><Relationship Id="rId4" Type="http://schemas.openxmlformats.org/officeDocument/2006/relationships/tags" Target="../tags/tag14.xml"/><Relationship Id="rId9" Type="http://schemas.openxmlformats.org/officeDocument/2006/relationships/tags" Target="../tags/tag19.xml"/><Relationship Id="rId13" Type="http://schemas.openxmlformats.org/officeDocument/2006/relationships/tags" Target="../tags/tag23.xml"/><Relationship Id="rId18" Type="http://schemas.openxmlformats.org/officeDocument/2006/relationships/tags" Target="../tags/tag28.xml"/><Relationship Id="rId39" Type="http://schemas.openxmlformats.org/officeDocument/2006/relationships/tags" Target="../tags/tag49.xml"/><Relationship Id="rId34" Type="http://schemas.openxmlformats.org/officeDocument/2006/relationships/tags" Target="../tags/tag44.xml"/><Relationship Id="rId50" Type="http://schemas.openxmlformats.org/officeDocument/2006/relationships/tags" Target="../tags/tag60.xml"/><Relationship Id="rId55" Type="http://schemas.openxmlformats.org/officeDocument/2006/relationships/tags" Target="../tags/tag65.xml"/><Relationship Id="rId7" Type="http://schemas.openxmlformats.org/officeDocument/2006/relationships/tags" Target="../tags/tag17.xml"/><Relationship Id="rId71" Type="http://schemas.openxmlformats.org/officeDocument/2006/relationships/tags" Target="../tags/tag8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8" Type="http://schemas.openxmlformats.org/officeDocument/2006/relationships/tags" Target="../tags/tag90.xml"/><Relationship Id="rId13" Type="http://schemas.openxmlformats.org/officeDocument/2006/relationships/tags" Target="../tags/tag95.xml"/><Relationship Id="rId18" Type="http://schemas.openxmlformats.org/officeDocument/2006/relationships/tags" Target="../tags/tag100.xml"/><Relationship Id="rId26" Type="http://schemas.openxmlformats.org/officeDocument/2006/relationships/tags" Target="../tags/tag108.xml"/><Relationship Id="rId3" Type="http://schemas.openxmlformats.org/officeDocument/2006/relationships/tags" Target="../tags/tag85.xml"/><Relationship Id="rId21" Type="http://schemas.openxmlformats.org/officeDocument/2006/relationships/tags" Target="../tags/tag103.xml"/><Relationship Id="rId7" Type="http://schemas.openxmlformats.org/officeDocument/2006/relationships/tags" Target="../tags/tag89.xml"/><Relationship Id="rId12" Type="http://schemas.openxmlformats.org/officeDocument/2006/relationships/tags" Target="../tags/tag94.xml"/><Relationship Id="rId17" Type="http://schemas.openxmlformats.org/officeDocument/2006/relationships/tags" Target="../tags/tag99.xml"/><Relationship Id="rId25" Type="http://schemas.openxmlformats.org/officeDocument/2006/relationships/tags" Target="../tags/tag107.xml"/><Relationship Id="rId2" Type="http://schemas.openxmlformats.org/officeDocument/2006/relationships/tags" Target="../tags/tag84.xml"/><Relationship Id="rId16" Type="http://schemas.openxmlformats.org/officeDocument/2006/relationships/tags" Target="../tags/tag98.xml"/><Relationship Id="rId20" Type="http://schemas.openxmlformats.org/officeDocument/2006/relationships/tags" Target="../tags/tag102.xml"/><Relationship Id="rId29" Type="http://schemas.openxmlformats.org/officeDocument/2006/relationships/tags" Target="../tags/tag111.xml"/><Relationship Id="rId1" Type="http://schemas.openxmlformats.org/officeDocument/2006/relationships/tags" Target="../tags/tag83.xml"/><Relationship Id="rId6" Type="http://schemas.openxmlformats.org/officeDocument/2006/relationships/tags" Target="../tags/tag88.xml"/><Relationship Id="rId11" Type="http://schemas.openxmlformats.org/officeDocument/2006/relationships/tags" Target="../tags/tag93.xml"/><Relationship Id="rId24" Type="http://schemas.openxmlformats.org/officeDocument/2006/relationships/tags" Target="../tags/tag106.xml"/><Relationship Id="rId32" Type="http://schemas.openxmlformats.org/officeDocument/2006/relationships/image" Target="../media/image6.png"/><Relationship Id="rId5" Type="http://schemas.openxmlformats.org/officeDocument/2006/relationships/tags" Target="../tags/tag87.xml"/><Relationship Id="rId15" Type="http://schemas.openxmlformats.org/officeDocument/2006/relationships/tags" Target="../tags/tag97.xml"/><Relationship Id="rId23" Type="http://schemas.openxmlformats.org/officeDocument/2006/relationships/tags" Target="../tags/tag105.xml"/><Relationship Id="rId28" Type="http://schemas.openxmlformats.org/officeDocument/2006/relationships/tags" Target="../tags/tag110.xml"/><Relationship Id="rId10" Type="http://schemas.openxmlformats.org/officeDocument/2006/relationships/tags" Target="../tags/tag92.xml"/><Relationship Id="rId19" Type="http://schemas.openxmlformats.org/officeDocument/2006/relationships/tags" Target="../tags/tag101.xml"/><Relationship Id="rId31" Type="http://schemas.openxmlformats.org/officeDocument/2006/relationships/image" Target="../media/image5.jpeg"/><Relationship Id="rId4" Type="http://schemas.openxmlformats.org/officeDocument/2006/relationships/tags" Target="../tags/tag86.xml"/><Relationship Id="rId9" Type="http://schemas.openxmlformats.org/officeDocument/2006/relationships/tags" Target="../tags/tag91.xml"/><Relationship Id="rId14" Type="http://schemas.openxmlformats.org/officeDocument/2006/relationships/tags" Target="../tags/tag96.xml"/><Relationship Id="rId22" Type="http://schemas.openxmlformats.org/officeDocument/2006/relationships/tags" Target="../tags/tag104.xml"/><Relationship Id="rId27" Type="http://schemas.openxmlformats.org/officeDocument/2006/relationships/tags" Target="../tags/tag109.xml"/><Relationship Id="rId30"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112.xml"/></Relationships>
</file>

<file path=ppt/slides/_rels/slide14.xml.rels><?xml version="1.0" encoding="UTF-8" standalone="yes"?>
<Relationships xmlns="http://schemas.openxmlformats.org/package/2006/relationships"><Relationship Id="rId3" Type="http://schemas.openxmlformats.org/officeDocument/2006/relationships/tags" Target="../tags/tag115.xml"/><Relationship Id="rId2" Type="http://schemas.openxmlformats.org/officeDocument/2006/relationships/tags" Target="../tags/tag114.xml"/><Relationship Id="rId1" Type="http://schemas.openxmlformats.org/officeDocument/2006/relationships/tags" Target="../tags/tag113.xml"/><Relationship Id="rId5" Type="http://schemas.openxmlformats.org/officeDocument/2006/relationships/slideLayout" Target="../slideLayouts/slideLayout7.xml"/><Relationship Id="rId4" Type="http://schemas.openxmlformats.org/officeDocument/2006/relationships/tags" Target="../tags/tag116.xml"/></Relationships>
</file>

<file path=ppt/slides/_rels/slide1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117.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118.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20.xml"/><Relationship Id="rId1" Type="http://schemas.openxmlformats.org/officeDocument/2006/relationships/tags" Target="../tags/tag119.xml"/><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22.xml"/><Relationship Id="rId1" Type="http://schemas.openxmlformats.org/officeDocument/2006/relationships/tags" Target="../tags/tag121.xml"/><Relationship Id="rId4" Type="http://schemas.openxmlformats.org/officeDocument/2006/relationships/image" Target="../media/image11.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123.xml"/></Relationships>
</file>

<file path=ppt/slides/_rels/slide22.xml.rels><?xml version="1.0" encoding="UTF-8" standalone="yes"?>
<Relationships xmlns="http://schemas.openxmlformats.org/package/2006/relationships"><Relationship Id="rId8" Type="http://schemas.openxmlformats.org/officeDocument/2006/relationships/tags" Target="../tags/tag131.xml"/><Relationship Id="rId13" Type="http://schemas.openxmlformats.org/officeDocument/2006/relationships/tags" Target="../tags/tag136.xml"/><Relationship Id="rId18" Type="http://schemas.openxmlformats.org/officeDocument/2006/relationships/tags" Target="../tags/tag141.xml"/><Relationship Id="rId3" Type="http://schemas.openxmlformats.org/officeDocument/2006/relationships/tags" Target="../tags/tag126.xml"/><Relationship Id="rId21" Type="http://schemas.openxmlformats.org/officeDocument/2006/relationships/tags" Target="../tags/tag144.xml"/><Relationship Id="rId7" Type="http://schemas.openxmlformats.org/officeDocument/2006/relationships/tags" Target="../tags/tag130.xml"/><Relationship Id="rId12" Type="http://schemas.openxmlformats.org/officeDocument/2006/relationships/tags" Target="../tags/tag135.xml"/><Relationship Id="rId17" Type="http://schemas.openxmlformats.org/officeDocument/2006/relationships/tags" Target="../tags/tag140.xml"/><Relationship Id="rId2" Type="http://schemas.openxmlformats.org/officeDocument/2006/relationships/tags" Target="../tags/tag125.xml"/><Relationship Id="rId16" Type="http://schemas.openxmlformats.org/officeDocument/2006/relationships/tags" Target="../tags/tag139.xml"/><Relationship Id="rId20" Type="http://schemas.openxmlformats.org/officeDocument/2006/relationships/tags" Target="../tags/tag143.xml"/><Relationship Id="rId1" Type="http://schemas.openxmlformats.org/officeDocument/2006/relationships/tags" Target="../tags/tag124.xml"/><Relationship Id="rId6" Type="http://schemas.openxmlformats.org/officeDocument/2006/relationships/tags" Target="../tags/tag129.xml"/><Relationship Id="rId11" Type="http://schemas.openxmlformats.org/officeDocument/2006/relationships/tags" Target="../tags/tag134.xml"/><Relationship Id="rId24" Type="http://schemas.openxmlformats.org/officeDocument/2006/relationships/slideLayout" Target="../slideLayouts/slideLayout4.xml"/><Relationship Id="rId5" Type="http://schemas.openxmlformats.org/officeDocument/2006/relationships/tags" Target="../tags/tag128.xml"/><Relationship Id="rId15" Type="http://schemas.openxmlformats.org/officeDocument/2006/relationships/tags" Target="../tags/tag138.xml"/><Relationship Id="rId23" Type="http://schemas.openxmlformats.org/officeDocument/2006/relationships/tags" Target="../tags/tag146.xml"/><Relationship Id="rId10" Type="http://schemas.openxmlformats.org/officeDocument/2006/relationships/tags" Target="../tags/tag133.xml"/><Relationship Id="rId19" Type="http://schemas.openxmlformats.org/officeDocument/2006/relationships/tags" Target="../tags/tag142.xml"/><Relationship Id="rId4" Type="http://schemas.openxmlformats.org/officeDocument/2006/relationships/tags" Target="../tags/tag127.xml"/><Relationship Id="rId9" Type="http://schemas.openxmlformats.org/officeDocument/2006/relationships/tags" Target="../tags/tag132.xml"/><Relationship Id="rId14" Type="http://schemas.openxmlformats.org/officeDocument/2006/relationships/tags" Target="../tags/tag137.xml"/><Relationship Id="rId22" Type="http://schemas.openxmlformats.org/officeDocument/2006/relationships/tags" Target="../tags/tag145.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8" Type="http://schemas.openxmlformats.org/officeDocument/2006/relationships/tags" Target="../tags/tag9.xml"/><Relationship Id="rId3" Type="http://schemas.openxmlformats.org/officeDocument/2006/relationships/tags" Target="../tags/tag4.xml"/><Relationship Id="rId7" Type="http://schemas.openxmlformats.org/officeDocument/2006/relationships/tags" Target="../tags/tag8.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tags" Target="../tags/tag7.xml"/><Relationship Id="rId11" Type="http://schemas.openxmlformats.org/officeDocument/2006/relationships/image" Target="../media/image4.jpeg"/><Relationship Id="rId5" Type="http://schemas.openxmlformats.org/officeDocument/2006/relationships/tags" Target="../tags/tag6.xml"/><Relationship Id="rId10" Type="http://schemas.openxmlformats.org/officeDocument/2006/relationships/slideLayout" Target="../slideLayouts/slideLayout7.xml"/><Relationship Id="rId4" Type="http://schemas.openxmlformats.org/officeDocument/2006/relationships/tags" Target="../tags/tag5.xml"/><Relationship Id="rId9"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8132" y="2276872"/>
            <a:ext cx="9612559" cy="1872208"/>
          </a:xfrm>
        </p:spPr>
        <p:txBody>
          <a:bodyPr/>
          <a:lstStyle/>
          <a:p>
            <a:pPr algn="ctr"/>
            <a:r>
              <a:rPr lang="en-IN" sz="4000" b="1">
                <a:latin typeface="Sitka Heading" panose="02000505000000020004" pitchFamily="2" charset="0"/>
              </a:rPr>
              <a:t>CS3071 : Operating Systems Laboratory</a:t>
            </a:r>
            <a:br>
              <a:rPr lang="en-IN" sz="4000" b="1">
                <a:latin typeface="Sitka Heading" panose="02000505000000020004" pitchFamily="2" charset="0"/>
              </a:rPr>
            </a:br>
            <a:br>
              <a:rPr lang="en-IN" sz="4000" b="1">
                <a:latin typeface="Sitka Heading" panose="02000505000000020004" pitchFamily="2" charset="0"/>
              </a:rPr>
            </a:br>
            <a:r>
              <a:rPr lang="en-IN" sz="4000" b="1">
                <a:latin typeface="Sitka Heading" panose="02000505000000020004" pitchFamily="2" charset="0"/>
              </a:rPr>
              <a:t>A.Y. 2021-2022 ( Autumn )</a:t>
            </a:r>
            <a:endParaRPr lang="en-US" sz="4000" b="1">
              <a:latin typeface="Sitka Heading" panose="02000505000000020004" pitchFamily="2" charset="0"/>
            </a:endParaRPr>
          </a:p>
        </p:txBody>
      </p:sp>
      <p:sp>
        <p:nvSpPr>
          <p:cNvPr id="3" name="Subtitle 2"/>
          <p:cNvSpPr>
            <a:spLocks noGrp="1"/>
          </p:cNvSpPr>
          <p:nvPr>
            <p:ph type="subTitle" idx="1"/>
          </p:nvPr>
        </p:nvSpPr>
        <p:spPr/>
        <p:txBody>
          <a:bodyPr/>
          <a:lstStyle/>
          <a:p>
            <a:r>
              <a:rPr lang="en-US" b="1">
                <a:latin typeface="Sitka Text" panose="02000505000000020004" pitchFamily="2" charset="0"/>
              </a:rPr>
              <a:t>Faculty : Dr. Bidyut Kumar Patra</a:t>
            </a:r>
          </a:p>
        </p:txBody>
      </p:sp>
    </p:spTree>
    <p:extLst>
      <p:ext uri="{BB962C8B-B14F-4D97-AF65-F5344CB8AC3E}">
        <p14:creationId xmlns:p14="http://schemas.microsoft.com/office/powerpoint/2010/main" val="192011101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ext Box 3"/>
          <p:cNvSpPr txBox="1">
            <a:spLocks noChangeArrowheads="1"/>
          </p:cNvSpPr>
          <p:nvPr>
            <p:custDataLst>
              <p:tags r:id="rId1"/>
            </p:custDataLst>
          </p:nvPr>
        </p:nvSpPr>
        <p:spPr bwMode="auto">
          <a:xfrm>
            <a:off x="1535960" y="974670"/>
            <a:ext cx="3354599" cy="2031325"/>
          </a:xfrm>
          <a:prstGeom prst="rect">
            <a:avLst/>
          </a:prstGeom>
          <a:solidFill>
            <a:schemeClr val="bg1">
              <a:lumMod val="95000"/>
            </a:schemeClr>
          </a:solidFill>
          <a:ln w="12700">
            <a:solidFill>
              <a:schemeClr val="tx1"/>
            </a:solidFill>
            <a:miter lim="800000"/>
            <a:headEnd/>
            <a:tailEnd/>
          </a:ln>
          <a:effectLst/>
        </p:spPr>
        <p:txBody>
          <a:bodyPr wrap="square">
            <a:spAutoFit/>
          </a:bodyPr>
          <a:lstStyle/>
          <a:p>
            <a:r>
              <a:rPr lang="en-US" sz="1800" b="1">
                <a:latin typeface="Courier New" panose="02070309020205020404" pitchFamily="49" charset="0"/>
                <a:cs typeface="Courier New" panose="02070309020205020404" pitchFamily="49" charset="0"/>
              </a:rPr>
              <a:t>void</a:t>
            </a:r>
            <a:r>
              <a:rPr lang="en-US" sz="1800" b="0">
                <a:latin typeface="Courier New" panose="02070309020205020404" pitchFamily="49" charset="0"/>
                <a:cs typeface="Courier New" panose="02070309020205020404" pitchFamily="49" charset="0"/>
              </a:rPr>
              <a:t> fork2() {</a:t>
            </a:r>
          </a:p>
          <a:p>
            <a:r>
              <a:rPr lang="ro-RO" sz="1800" b="0">
                <a:latin typeface="Courier New" panose="02070309020205020404" pitchFamily="49" charset="0"/>
                <a:cs typeface="Courier New" panose="02070309020205020404" pitchFamily="49" charset="0"/>
              </a:rPr>
              <a:t>   printf("L0\n");</a:t>
            </a:r>
          </a:p>
          <a:p>
            <a:r>
              <a:rPr lang="da-DK" sz="1800" b="0">
                <a:latin typeface="Courier New" panose="02070309020205020404" pitchFamily="49" charset="0"/>
                <a:cs typeface="Courier New" panose="02070309020205020404" pitchFamily="49" charset="0"/>
              </a:rPr>
              <a:t>   </a:t>
            </a:r>
            <a:r>
              <a:rPr lang="da-DK" sz="1800" b="1">
                <a:solidFill>
                  <a:srgbClr val="4B2A85"/>
                </a:solidFill>
                <a:latin typeface="Courier New" panose="02070309020205020404" pitchFamily="49" charset="0"/>
                <a:cs typeface="Courier New" panose="02070309020205020404" pitchFamily="49" charset="0"/>
              </a:rPr>
              <a:t>fork</a:t>
            </a:r>
            <a:r>
              <a:rPr lang="da-DK" sz="1800" b="0">
                <a:latin typeface="Courier New" panose="02070309020205020404" pitchFamily="49" charset="0"/>
                <a:cs typeface="Courier New" panose="02070309020205020404" pitchFamily="49" charset="0"/>
              </a:rPr>
              <a:t>();</a:t>
            </a:r>
          </a:p>
          <a:p>
            <a:r>
              <a:rPr lang="ro-RO" sz="1800" b="0">
                <a:latin typeface="Courier New" panose="02070309020205020404" pitchFamily="49" charset="0"/>
                <a:cs typeface="Courier New" panose="02070309020205020404" pitchFamily="49" charset="0"/>
              </a:rPr>
              <a:t>   printf("L1\n");</a:t>
            </a:r>
          </a:p>
          <a:p>
            <a:r>
              <a:rPr lang="da-DK" sz="1800" b="0">
                <a:latin typeface="Courier New" panose="02070309020205020404" pitchFamily="49" charset="0"/>
                <a:cs typeface="Courier New" panose="02070309020205020404" pitchFamily="49" charset="0"/>
              </a:rPr>
              <a:t>   </a:t>
            </a:r>
            <a:r>
              <a:rPr lang="da-DK" sz="1800" b="1">
                <a:solidFill>
                  <a:srgbClr val="4B2A85"/>
                </a:solidFill>
                <a:latin typeface="Courier New" panose="02070309020205020404" pitchFamily="49" charset="0"/>
                <a:cs typeface="Courier New" panose="02070309020205020404" pitchFamily="49" charset="0"/>
              </a:rPr>
              <a:t>fork</a:t>
            </a:r>
            <a:r>
              <a:rPr lang="da-DK" sz="1800" b="0">
                <a:latin typeface="Courier New" panose="02070309020205020404" pitchFamily="49" charset="0"/>
                <a:cs typeface="Courier New" panose="02070309020205020404" pitchFamily="49" charset="0"/>
              </a:rPr>
              <a:t>();</a:t>
            </a:r>
          </a:p>
          <a:p>
            <a:r>
              <a:rPr lang="en-US" sz="1800" b="0">
                <a:latin typeface="Courier New" panose="02070309020205020404" pitchFamily="49" charset="0"/>
                <a:cs typeface="Courier New" panose="02070309020205020404" pitchFamily="49" charset="0"/>
              </a:rPr>
              <a:t>   printf("Bye\n");</a:t>
            </a:r>
          </a:p>
          <a:p>
            <a:r>
              <a:rPr lang="en-US" sz="1800" b="0">
                <a:latin typeface="Courier New" panose="02070309020205020404" pitchFamily="49" charset="0"/>
                <a:cs typeface="Courier New" panose="02070309020205020404" pitchFamily="49" charset="0"/>
              </a:rPr>
              <a:t>}</a:t>
            </a:r>
          </a:p>
        </p:txBody>
      </p:sp>
      <p:grpSp>
        <p:nvGrpSpPr>
          <p:cNvPr id="48" name="Group 47"/>
          <p:cNvGrpSpPr/>
          <p:nvPr>
            <p:custDataLst>
              <p:tags r:id="rId2"/>
            </p:custDataLst>
          </p:nvPr>
        </p:nvGrpSpPr>
        <p:grpSpPr>
          <a:xfrm>
            <a:off x="5518348" y="591448"/>
            <a:ext cx="4639076" cy="2667000"/>
            <a:chOff x="3125803" y="3505200"/>
            <a:chExt cx="4639076" cy="2667000"/>
          </a:xfrm>
        </p:grpSpPr>
        <p:sp>
          <p:nvSpPr>
            <p:cNvPr id="52" name="Oval 51"/>
            <p:cNvSpPr>
              <a:spLocks noChangeAspect="1"/>
            </p:cNvSpPr>
            <p:nvPr>
              <p:custDataLst>
                <p:tags r:id="rId37"/>
              </p:custDataLst>
            </p:nvPr>
          </p:nvSpPr>
          <p:spPr>
            <a:xfrm>
              <a:off x="3511276" y="5796289"/>
              <a:ext cx="91440" cy="9144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Courier New" panose="02070309020205020404" pitchFamily="49" charset="0"/>
                <a:cs typeface="Courier New" panose="02070309020205020404" pitchFamily="49" charset="0"/>
              </a:endParaRPr>
            </a:p>
          </p:txBody>
        </p:sp>
        <p:sp>
          <p:nvSpPr>
            <p:cNvPr id="57" name="TextBox 56"/>
            <p:cNvSpPr txBox="1"/>
            <p:nvPr>
              <p:custDataLst>
                <p:tags r:id="rId38"/>
              </p:custDataLst>
            </p:nvPr>
          </p:nvSpPr>
          <p:spPr>
            <a:xfrm>
              <a:off x="3125803" y="5833646"/>
              <a:ext cx="925253" cy="338554"/>
            </a:xfrm>
            <a:prstGeom prst="rect">
              <a:avLst/>
            </a:prstGeom>
            <a:noFill/>
          </p:spPr>
          <p:txBody>
            <a:bodyPr wrap="none" rtlCol="0">
              <a:spAutoFit/>
            </a:bodyPr>
            <a:lstStyle/>
            <a:p>
              <a:pPr algn="ctr"/>
              <a:r>
                <a:rPr lang="en-US" sz="1600" b="1">
                  <a:latin typeface="Courier New" panose="02070309020205020404" pitchFamily="49" charset="0"/>
                  <a:cs typeface="Courier New" panose="02070309020205020404" pitchFamily="49" charset="0"/>
                </a:rPr>
                <a:t>printf</a:t>
              </a:r>
            </a:p>
          </p:txBody>
        </p:sp>
        <p:sp>
          <p:nvSpPr>
            <p:cNvPr id="58" name="Oval 57"/>
            <p:cNvSpPr>
              <a:spLocks noChangeAspect="1"/>
            </p:cNvSpPr>
            <p:nvPr>
              <p:custDataLst>
                <p:tags r:id="rId39"/>
              </p:custDataLst>
            </p:nvPr>
          </p:nvSpPr>
          <p:spPr>
            <a:xfrm>
              <a:off x="5365188" y="5783589"/>
              <a:ext cx="91440" cy="9144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Courier New" panose="02070309020205020404" pitchFamily="49" charset="0"/>
                <a:cs typeface="Courier New" panose="02070309020205020404" pitchFamily="49" charset="0"/>
              </a:endParaRPr>
            </a:p>
          </p:txBody>
        </p:sp>
        <p:sp>
          <p:nvSpPr>
            <p:cNvPr id="59" name="Oval 58"/>
            <p:cNvSpPr>
              <a:spLocks noChangeAspect="1"/>
            </p:cNvSpPr>
            <p:nvPr>
              <p:custDataLst>
                <p:tags r:id="rId40"/>
              </p:custDataLst>
            </p:nvPr>
          </p:nvSpPr>
          <p:spPr>
            <a:xfrm>
              <a:off x="6295522" y="5786977"/>
              <a:ext cx="91440" cy="9144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Courier New" panose="02070309020205020404" pitchFamily="49" charset="0"/>
                <a:cs typeface="Courier New" panose="02070309020205020404" pitchFamily="49" charset="0"/>
              </a:endParaRPr>
            </a:p>
          </p:txBody>
        </p:sp>
        <p:sp>
          <p:nvSpPr>
            <p:cNvPr id="60" name="TextBox 59"/>
            <p:cNvSpPr txBox="1"/>
            <p:nvPr>
              <p:custDataLst>
                <p:tags r:id="rId41"/>
              </p:custDataLst>
            </p:nvPr>
          </p:nvSpPr>
          <p:spPr>
            <a:xfrm>
              <a:off x="4915812" y="5820946"/>
              <a:ext cx="950256" cy="338554"/>
            </a:xfrm>
            <a:prstGeom prst="rect">
              <a:avLst/>
            </a:prstGeom>
            <a:noFill/>
          </p:spPr>
          <p:txBody>
            <a:bodyPr wrap="square" rtlCol="0">
              <a:spAutoFit/>
            </a:bodyPr>
            <a:lstStyle/>
            <a:p>
              <a:pPr algn="ctr"/>
              <a:r>
                <a:rPr lang="en-US" sz="1600" b="1">
                  <a:latin typeface="Courier New" panose="02070309020205020404" pitchFamily="49" charset="0"/>
                  <a:cs typeface="Courier New" panose="02070309020205020404" pitchFamily="49" charset="0"/>
                </a:rPr>
                <a:t>printf</a:t>
              </a:r>
            </a:p>
          </p:txBody>
        </p:sp>
        <p:cxnSp>
          <p:nvCxnSpPr>
            <p:cNvPr id="61" name="Elbow Connector 35"/>
            <p:cNvCxnSpPr/>
            <p:nvPr>
              <p:custDataLst>
                <p:tags r:id="rId42"/>
              </p:custDataLst>
            </p:nvPr>
          </p:nvCxnSpPr>
          <p:spPr>
            <a:xfrm rot="5400000" flipH="1" flipV="1">
              <a:off x="6465299" y="5057784"/>
              <a:ext cx="640392" cy="885933"/>
            </a:xfrm>
            <a:prstGeom prst="bentConnector2">
              <a:avLst/>
            </a:prstGeom>
            <a:ln w="127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62" name="Oval 61"/>
            <p:cNvSpPr>
              <a:spLocks noChangeAspect="1"/>
            </p:cNvSpPr>
            <p:nvPr>
              <p:custDataLst>
                <p:tags r:id="rId43"/>
              </p:custDataLst>
            </p:nvPr>
          </p:nvSpPr>
          <p:spPr>
            <a:xfrm>
              <a:off x="7244278" y="5122129"/>
              <a:ext cx="91440" cy="9144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Courier New" panose="02070309020205020404" pitchFamily="49" charset="0"/>
                <a:cs typeface="Courier New" panose="02070309020205020404" pitchFamily="49" charset="0"/>
              </a:endParaRPr>
            </a:p>
          </p:txBody>
        </p:sp>
        <p:cxnSp>
          <p:nvCxnSpPr>
            <p:cNvPr id="64" name="Straight Arrow Connector 63"/>
            <p:cNvCxnSpPr/>
            <p:nvPr>
              <p:custDataLst>
                <p:tags r:id="rId44"/>
              </p:custDataLst>
            </p:nvPr>
          </p:nvCxnSpPr>
          <p:spPr>
            <a:xfrm flipV="1">
              <a:off x="5456628" y="5825921"/>
              <a:ext cx="838894" cy="3388"/>
            </a:xfrm>
            <a:prstGeom prst="straightConnector1">
              <a:avLst/>
            </a:prstGeom>
            <a:ln w="127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65" name="Straight Arrow Connector 64"/>
            <p:cNvCxnSpPr/>
            <p:nvPr>
              <p:custDataLst>
                <p:tags r:id="rId45"/>
              </p:custDataLst>
            </p:nvPr>
          </p:nvCxnSpPr>
          <p:spPr>
            <a:xfrm flipV="1">
              <a:off x="3602716" y="5835233"/>
              <a:ext cx="838894" cy="3388"/>
            </a:xfrm>
            <a:prstGeom prst="straightConnector1">
              <a:avLst/>
            </a:prstGeom>
            <a:ln w="127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66" name="TextBox 65"/>
            <p:cNvSpPr txBox="1"/>
            <p:nvPr>
              <p:custDataLst>
                <p:tags r:id="rId46"/>
              </p:custDataLst>
            </p:nvPr>
          </p:nvSpPr>
          <p:spPr>
            <a:xfrm>
              <a:off x="5866167" y="5820946"/>
              <a:ext cx="947222" cy="338554"/>
            </a:xfrm>
            <a:prstGeom prst="rect">
              <a:avLst/>
            </a:prstGeom>
            <a:noFill/>
          </p:spPr>
          <p:txBody>
            <a:bodyPr wrap="square" rtlCol="0">
              <a:spAutoFit/>
            </a:bodyPr>
            <a:lstStyle/>
            <a:p>
              <a:pPr algn="ctr"/>
              <a:r>
                <a:rPr lang="en-US" sz="1600" b="1">
                  <a:latin typeface="Courier New" panose="02070309020205020404" pitchFamily="49" charset="0"/>
                  <a:cs typeface="Courier New" panose="02070309020205020404" pitchFamily="49" charset="0"/>
                </a:rPr>
                <a:t>fork</a:t>
              </a:r>
            </a:p>
          </p:txBody>
        </p:sp>
        <p:sp>
          <p:nvSpPr>
            <p:cNvPr id="67" name="TextBox 66"/>
            <p:cNvSpPr txBox="1"/>
            <p:nvPr>
              <p:custDataLst>
                <p:tags r:id="rId47"/>
              </p:custDataLst>
            </p:nvPr>
          </p:nvSpPr>
          <p:spPr>
            <a:xfrm>
              <a:off x="6817657" y="5105400"/>
              <a:ext cx="947222" cy="338554"/>
            </a:xfrm>
            <a:prstGeom prst="rect">
              <a:avLst/>
            </a:prstGeom>
            <a:noFill/>
          </p:spPr>
          <p:txBody>
            <a:bodyPr wrap="square" rtlCol="0">
              <a:spAutoFit/>
            </a:bodyPr>
            <a:lstStyle/>
            <a:p>
              <a:pPr algn="ctr"/>
              <a:r>
                <a:rPr lang="en-US" sz="1600" b="1">
                  <a:latin typeface="Courier New" panose="02070309020205020404" pitchFamily="49" charset="0"/>
                  <a:cs typeface="Courier New" panose="02070309020205020404" pitchFamily="49" charset="0"/>
                </a:rPr>
                <a:t>printf</a:t>
              </a:r>
            </a:p>
          </p:txBody>
        </p:sp>
        <p:cxnSp>
          <p:nvCxnSpPr>
            <p:cNvPr id="68" name="Straight Arrow Connector 67"/>
            <p:cNvCxnSpPr/>
            <p:nvPr>
              <p:custDataLst>
                <p:tags r:id="rId48"/>
              </p:custDataLst>
            </p:nvPr>
          </p:nvCxnSpPr>
          <p:spPr>
            <a:xfrm flipV="1">
              <a:off x="6381242" y="5819145"/>
              <a:ext cx="838894" cy="3388"/>
            </a:xfrm>
            <a:prstGeom prst="straightConnector1">
              <a:avLst/>
            </a:prstGeom>
            <a:ln w="127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69" name="Oval 68"/>
            <p:cNvSpPr>
              <a:spLocks noChangeAspect="1"/>
            </p:cNvSpPr>
            <p:nvPr>
              <p:custDataLst>
                <p:tags r:id="rId49"/>
              </p:custDataLst>
            </p:nvPr>
          </p:nvSpPr>
          <p:spPr>
            <a:xfrm>
              <a:off x="7220136" y="5767075"/>
              <a:ext cx="91440" cy="9144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Courier New" panose="02070309020205020404" pitchFamily="49" charset="0"/>
                <a:cs typeface="Courier New" panose="02070309020205020404" pitchFamily="49" charset="0"/>
              </a:endParaRPr>
            </a:p>
          </p:txBody>
        </p:sp>
        <p:sp>
          <p:nvSpPr>
            <p:cNvPr id="70" name="TextBox 69"/>
            <p:cNvSpPr txBox="1"/>
            <p:nvPr>
              <p:custDataLst>
                <p:tags r:id="rId50"/>
              </p:custDataLst>
            </p:nvPr>
          </p:nvSpPr>
          <p:spPr>
            <a:xfrm>
              <a:off x="6787989" y="5820946"/>
              <a:ext cx="947222" cy="338554"/>
            </a:xfrm>
            <a:prstGeom prst="rect">
              <a:avLst/>
            </a:prstGeom>
            <a:noFill/>
          </p:spPr>
          <p:txBody>
            <a:bodyPr wrap="square" rtlCol="0">
              <a:spAutoFit/>
            </a:bodyPr>
            <a:lstStyle/>
            <a:p>
              <a:pPr algn="ctr"/>
              <a:r>
                <a:rPr lang="en-US" sz="1600" b="1">
                  <a:latin typeface="Courier New" panose="02070309020205020404" pitchFamily="49" charset="0"/>
                  <a:cs typeface="Courier New" panose="02070309020205020404" pitchFamily="49" charset="0"/>
                </a:rPr>
                <a:t>printf</a:t>
              </a:r>
            </a:p>
          </p:txBody>
        </p:sp>
        <p:sp>
          <p:nvSpPr>
            <p:cNvPr id="71" name="Oval 70"/>
            <p:cNvSpPr>
              <a:spLocks noChangeAspect="1"/>
            </p:cNvSpPr>
            <p:nvPr>
              <p:custDataLst>
                <p:tags r:id="rId51"/>
              </p:custDataLst>
            </p:nvPr>
          </p:nvSpPr>
          <p:spPr>
            <a:xfrm>
              <a:off x="4438088" y="5796289"/>
              <a:ext cx="91440" cy="9144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Courier New" panose="02070309020205020404" pitchFamily="49" charset="0"/>
                <a:cs typeface="Courier New" panose="02070309020205020404" pitchFamily="49" charset="0"/>
              </a:endParaRPr>
            </a:p>
          </p:txBody>
        </p:sp>
        <p:sp>
          <p:nvSpPr>
            <p:cNvPr id="72" name="TextBox 71"/>
            <p:cNvSpPr txBox="1"/>
            <p:nvPr>
              <p:custDataLst>
                <p:tags r:id="rId52"/>
              </p:custDataLst>
            </p:nvPr>
          </p:nvSpPr>
          <p:spPr>
            <a:xfrm>
              <a:off x="4151866" y="5833646"/>
              <a:ext cx="773566" cy="338554"/>
            </a:xfrm>
            <a:prstGeom prst="rect">
              <a:avLst/>
            </a:prstGeom>
            <a:noFill/>
          </p:spPr>
          <p:txBody>
            <a:bodyPr wrap="square" rtlCol="0">
              <a:spAutoFit/>
            </a:bodyPr>
            <a:lstStyle/>
            <a:p>
              <a:pPr algn="ctr"/>
              <a:r>
                <a:rPr lang="en-US" sz="1600" b="1">
                  <a:latin typeface="Courier New" panose="02070309020205020404" pitchFamily="49" charset="0"/>
                  <a:cs typeface="Courier New" panose="02070309020205020404" pitchFamily="49" charset="0"/>
                </a:rPr>
                <a:t>fork</a:t>
              </a:r>
            </a:p>
          </p:txBody>
        </p:sp>
        <p:cxnSp>
          <p:nvCxnSpPr>
            <p:cNvPr id="73" name="Straight Arrow Connector 72"/>
            <p:cNvCxnSpPr/>
            <p:nvPr>
              <p:custDataLst>
                <p:tags r:id="rId53"/>
              </p:custDataLst>
            </p:nvPr>
          </p:nvCxnSpPr>
          <p:spPr>
            <a:xfrm flipV="1">
              <a:off x="4529528" y="5828457"/>
              <a:ext cx="838894" cy="3388"/>
            </a:xfrm>
            <a:prstGeom prst="straightConnector1">
              <a:avLst/>
            </a:prstGeom>
            <a:ln w="127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74" name="Elbow Connector 35"/>
            <p:cNvCxnSpPr>
              <a:endCxn id="75" idx="2"/>
            </p:cNvCxnSpPr>
            <p:nvPr>
              <p:custDataLst>
                <p:tags r:id="rId54"/>
              </p:custDataLst>
            </p:nvPr>
          </p:nvCxnSpPr>
          <p:spPr>
            <a:xfrm rot="5400000" flipH="1" flipV="1">
              <a:off x="4294242" y="4725345"/>
              <a:ext cx="1262381" cy="879511"/>
            </a:xfrm>
            <a:prstGeom prst="bentConnector2">
              <a:avLst/>
            </a:prstGeom>
            <a:ln w="127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75" name="Oval 74"/>
            <p:cNvSpPr>
              <a:spLocks noChangeAspect="1"/>
            </p:cNvSpPr>
            <p:nvPr>
              <p:custDataLst>
                <p:tags r:id="rId55"/>
              </p:custDataLst>
            </p:nvPr>
          </p:nvSpPr>
          <p:spPr>
            <a:xfrm>
              <a:off x="5365188" y="4488189"/>
              <a:ext cx="91440" cy="9144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Courier New" panose="02070309020205020404" pitchFamily="49" charset="0"/>
                <a:cs typeface="Courier New" panose="02070309020205020404" pitchFamily="49" charset="0"/>
              </a:endParaRPr>
            </a:p>
          </p:txBody>
        </p:sp>
        <p:sp>
          <p:nvSpPr>
            <p:cNvPr id="76" name="Oval 75"/>
            <p:cNvSpPr>
              <a:spLocks noChangeAspect="1"/>
            </p:cNvSpPr>
            <p:nvPr>
              <p:custDataLst>
                <p:tags r:id="rId56"/>
              </p:custDataLst>
            </p:nvPr>
          </p:nvSpPr>
          <p:spPr>
            <a:xfrm>
              <a:off x="6295522" y="4491577"/>
              <a:ext cx="91440" cy="9144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Courier New" panose="02070309020205020404" pitchFamily="49" charset="0"/>
                <a:cs typeface="Courier New" panose="02070309020205020404" pitchFamily="49" charset="0"/>
              </a:endParaRPr>
            </a:p>
          </p:txBody>
        </p:sp>
        <p:sp>
          <p:nvSpPr>
            <p:cNvPr id="77" name="TextBox 76"/>
            <p:cNvSpPr txBox="1"/>
            <p:nvPr>
              <p:custDataLst>
                <p:tags r:id="rId57"/>
              </p:custDataLst>
            </p:nvPr>
          </p:nvSpPr>
          <p:spPr>
            <a:xfrm>
              <a:off x="4878277" y="4495800"/>
              <a:ext cx="1017034" cy="338554"/>
            </a:xfrm>
            <a:prstGeom prst="rect">
              <a:avLst/>
            </a:prstGeom>
            <a:noFill/>
          </p:spPr>
          <p:txBody>
            <a:bodyPr wrap="square" rtlCol="0">
              <a:spAutoFit/>
            </a:bodyPr>
            <a:lstStyle/>
            <a:p>
              <a:pPr algn="ctr"/>
              <a:r>
                <a:rPr lang="en-US" sz="1600" b="1">
                  <a:latin typeface="Courier New" panose="02070309020205020404" pitchFamily="49" charset="0"/>
                  <a:cs typeface="Courier New" panose="02070309020205020404" pitchFamily="49" charset="0"/>
                </a:rPr>
                <a:t>printf</a:t>
              </a:r>
            </a:p>
          </p:txBody>
        </p:sp>
        <p:cxnSp>
          <p:nvCxnSpPr>
            <p:cNvPr id="78" name="Elbow Connector 35"/>
            <p:cNvCxnSpPr/>
            <p:nvPr>
              <p:custDataLst>
                <p:tags r:id="rId58"/>
              </p:custDataLst>
            </p:nvPr>
          </p:nvCxnSpPr>
          <p:spPr>
            <a:xfrm rot="5400000" flipH="1" flipV="1">
              <a:off x="6476216" y="3743554"/>
              <a:ext cx="640396" cy="864095"/>
            </a:xfrm>
            <a:prstGeom prst="bentConnector2">
              <a:avLst/>
            </a:prstGeom>
            <a:ln w="127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79" name="Oval 78"/>
            <p:cNvSpPr>
              <a:spLocks noChangeAspect="1"/>
            </p:cNvSpPr>
            <p:nvPr>
              <p:custDataLst>
                <p:tags r:id="rId59"/>
              </p:custDataLst>
            </p:nvPr>
          </p:nvSpPr>
          <p:spPr>
            <a:xfrm>
              <a:off x="7244278" y="3796982"/>
              <a:ext cx="91440" cy="9144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Courier New" panose="02070309020205020404" pitchFamily="49" charset="0"/>
                <a:cs typeface="Courier New" panose="02070309020205020404" pitchFamily="49" charset="0"/>
              </a:endParaRPr>
            </a:p>
          </p:txBody>
        </p:sp>
        <p:cxnSp>
          <p:nvCxnSpPr>
            <p:cNvPr id="80" name="Straight Arrow Connector 79"/>
            <p:cNvCxnSpPr/>
            <p:nvPr>
              <p:custDataLst>
                <p:tags r:id="rId60"/>
              </p:custDataLst>
            </p:nvPr>
          </p:nvCxnSpPr>
          <p:spPr>
            <a:xfrm flipV="1">
              <a:off x="5456628" y="4530521"/>
              <a:ext cx="838894" cy="3388"/>
            </a:xfrm>
            <a:prstGeom prst="straightConnector1">
              <a:avLst/>
            </a:prstGeom>
            <a:ln w="127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81" name="TextBox 80"/>
            <p:cNvSpPr txBox="1"/>
            <p:nvPr>
              <p:custDataLst>
                <p:tags r:id="rId61"/>
              </p:custDataLst>
            </p:nvPr>
          </p:nvSpPr>
          <p:spPr>
            <a:xfrm>
              <a:off x="5866167" y="4525546"/>
              <a:ext cx="947222" cy="338554"/>
            </a:xfrm>
            <a:prstGeom prst="rect">
              <a:avLst/>
            </a:prstGeom>
            <a:noFill/>
          </p:spPr>
          <p:txBody>
            <a:bodyPr wrap="square" rtlCol="0">
              <a:spAutoFit/>
            </a:bodyPr>
            <a:lstStyle/>
            <a:p>
              <a:pPr algn="ctr"/>
              <a:r>
                <a:rPr lang="en-US" sz="1600" b="1">
                  <a:latin typeface="Courier New" panose="02070309020205020404" pitchFamily="49" charset="0"/>
                  <a:cs typeface="Courier New" panose="02070309020205020404" pitchFamily="49" charset="0"/>
                </a:rPr>
                <a:t>fork</a:t>
              </a:r>
            </a:p>
          </p:txBody>
        </p:sp>
        <p:sp>
          <p:nvSpPr>
            <p:cNvPr id="82" name="TextBox 81"/>
            <p:cNvSpPr txBox="1"/>
            <p:nvPr>
              <p:custDataLst>
                <p:tags r:id="rId62"/>
              </p:custDataLst>
            </p:nvPr>
          </p:nvSpPr>
          <p:spPr>
            <a:xfrm>
              <a:off x="6817657" y="3846512"/>
              <a:ext cx="947222" cy="338554"/>
            </a:xfrm>
            <a:prstGeom prst="rect">
              <a:avLst/>
            </a:prstGeom>
            <a:noFill/>
          </p:spPr>
          <p:txBody>
            <a:bodyPr wrap="square" rtlCol="0">
              <a:spAutoFit/>
            </a:bodyPr>
            <a:lstStyle/>
            <a:p>
              <a:pPr algn="ctr"/>
              <a:r>
                <a:rPr lang="en-US" sz="1600" b="1">
                  <a:latin typeface="Courier New" panose="02070309020205020404" pitchFamily="49" charset="0"/>
                  <a:cs typeface="Courier New" panose="02070309020205020404" pitchFamily="49" charset="0"/>
                </a:rPr>
                <a:t>printf</a:t>
              </a:r>
            </a:p>
          </p:txBody>
        </p:sp>
        <p:cxnSp>
          <p:nvCxnSpPr>
            <p:cNvPr id="83" name="Straight Arrow Connector 82"/>
            <p:cNvCxnSpPr/>
            <p:nvPr>
              <p:custDataLst>
                <p:tags r:id="rId63"/>
              </p:custDataLst>
            </p:nvPr>
          </p:nvCxnSpPr>
          <p:spPr>
            <a:xfrm flipV="1">
              <a:off x="6381242" y="4523745"/>
              <a:ext cx="838894" cy="3388"/>
            </a:xfrm>
            <a:prstGeom prst="straightConnector1">
              <a:avLst/>
            </a:prstGeom>
            <a:ln w="127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84" name="Oval 83"/>
            <p:cNvSpPr>
              <a:spLocks noChangeAspect="1"/>
            </p:cNvSpPr>
            <p:nvPr>
              <p:custDataLst>
                <p:tags r:id="rId64"/>
              </p:custDataLst>
            </p:nvPr>
          </p:nvSpPr>
          <p:spPr>
            <a:xfrm>
              <a:off x="7220136" y="4471675"/>
              <a:ext cx="91440" cy="9144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Courier New" panose="02070309020205020404" pitchFamily="49" charset="0"/>
                <a:cs typeface="Courier New" panose="02070309020205020404" pitchFamily="49" charset="0"/>
              </a:endParaRPr>
            </a:p>
          </p:txBody>
        </p:sp>
        <p:sp>
          <p:nvSpPr>
            <p:cNvPr id="85" name="TextBox 84"/>
            <p:cNvSpPr txBox="1"/>
            <p:nvPr>
              <p:custDataLst>
                <p:tags r:id="rId65"/>
              </p:custDataLst>
            </p:nvPr>
          </p:nvSpPr>
          <p:spPr>
            <a:xfrm>
              <a:off x="6787989" y="4525546"/>
              <a:ext cx="947222" cy="338554"/>
            </a:xfrm>
            <a:prstGeom prst="rect">
              <a:avLst/>
            </a:prstGeom>
            <a:noFill/>
          </p:spPr>
          <p:txBody>
            <a:bodyPr wrap="square" rtlCol="0">
              <a:spAutoFit/>
            </a:bodyPr>
            <a:lstStyle/>
            <a:p>
              <a:pPr algn="ctr"/>
              <a:r>
                <a:rPr lang="en-US" sz="1600" b="1">
                  <a:latin typeface="Courier New" panose="02070309020205020404" pitchFamily="49" charset="0"/>
                  <a:cs typeface="Courier New" panose="02070309020205020404" pitchFamily="49" charset="0"/>
                </a:rPr>
                <a:t>printf</a:t>
              </a:r>
            </a:p>
          </p:txBody>
        </p:sp>
        <p:sp>
          <p:nvSpPr>
            <p:cNvPr id="86" name="Text Box 407"/>
            <p:cNvSpPr txBox="1">
              <a:spLocks noChangeArrowheads="1"/>
            </p:cNvSpPr>
            <p:nvPr>
              <p:custDataLst>
                <p:tags r:id="rId66"/>
              </p:custDataLst>
            </p:nvPr>
          </p:nvSpPr>
          <p:spPr bwMode="auto">
            <a:xfrm>
              <a:off x="6913523" y="3505200"/>
              <a:ext cx="795337" cy="338554"/>
            </a:xfrm>
            <a:prstGeom prst="rect">
              <a:avLst/>
            </a:prstGeom>
            <a:noFill/>
            <a:ln w="25400">
              <a:noFill/>
              <a:miter lim="800000"/>
              <a:headEnd/>
              <a:tailEnd/>
            </a:ln>
            <a:effectLst/>
          </p:spPr>
          <p:txBody>
            <a:bodyPr wrap="square">
              <a:prstTxWarp prst="textNoShape">
                <a:avLst/>
              </a:prstTxWarp>
              <a:spAutoFit/>
            </a:bodyPr>
            <a:lstStyle/>
            <a:p>
              <a:pPr algn="ctr"/>
              <a:r>
                <a:rPr lang="en-US" sz="1600" b="1">
                  <a:solidFill>
                    <a:srgbClr val="FF0000"/>
                  </a:solidFill>
                  <a:latin typeface="Courier New" panose="02070309020205020404" pitchFamily="49" charset="0"/>
                  <a:cs typeface="Courier New" panose="02070309020205020404" pitchFamily="49" charset="0"/>
                </a:rPr>
                <a:t>Bye</a:t>
              </a:r>
            </a:p>
          </p:txBody>
        </p:sp>
        <p:sp>
          <p:nvSpPr>
            <p:cNvPr id="87" name="TextBox 86"/>
            <p:cNvSpPr txBox="1"/>
            <p:nvPr>
              <p:custDataLst>
                <p:tags r:id="rId67"/>
              </p:custDataLst>
            </p:nvPr>
          </p:nvSpPr>
          <p:spPr>
            <a:xfrm>
              <a:off x="3378772" y="5528846"/>
              <a:ext cx="431528" cy="338554"/>
            </a:xfrm>
            <a:prstGeom prst="rect">
              <a:avLst/>
            </a:prstGeom>
            <a:noFill/>
          </p:spPr>
          <p:txBody>
            <a:bodyPr wrap="none" rtlCol="0">
              <a:spAutoFit/>
            </a:bodyPr>
            <a:lstStyle/>
            <a:p>
              <a:pPr algn="ctr"/>
              <a:r>
                <a:rPr lang="en-US" sz="1600" b="1">
                  <a:solidFill>
                    <a:srgbClr val="FF0000"/>
                  </a:solidFill>
                  <a:latin typeface="Courier New" panose="02070309020205020404" pitchFamily="49" charset="0"/>
                  <a:cs typeface="Courier New" panose="02070309020205020404" pitchFamily="49" charset="0"/>
                </a:rPr>
                <a:t>L0</a:t>
              </a:r>
            </a:p>
          </p:txBody>
        </p:sp>
        <p:sp>
          <p:nvSpPr>
            <p:cNvPr id="88" name="TextBox 87"/>
            <p:cNvSpPr txBox="1"/>
            <p:nvPr>
              <p:custDataLst>
                <p:tags r:id="rId68"/>
              </p:custDataLst>
            </p:nvPr>
          </p:nvSpPr>
          <p:spPr>
            <a:xfrm>
              <a:off x="7034096" y="4800600"/>
              <a:ext cx="554960" cy="338554"/>
            </a:xfrm>
            <a:prstGeom prst="rect">
              <a:avLst/>
            </a:prstGeom>
            <a:noFill/>
          </p:spPr>
          <p:txBody>
            <a:bodyPr wrap="none" rtlCol="0">
              <a:spAutoFit/>
            </a:bodyPr>
            <a:lstStyle/>
            <a:p>
              <a:pPr algn="ctr"/>
              <a:r>
                <a:rPr lang="en-US" sz="1600" b="1">
                  <a:solidFill>
                    <a:srgbClr val="FF0000"/>
                  </a:solidFill>
                  <a:latin typeface="Courier New" panose="02070309020205020404" pitchFamily="49" charset="0"/>
                  <a:cs typeface="Courier New" panose="02070309020205020404" pitchFamily="49" charset="0"/>
                </a:rPr>
                <a:t>Bye</a:t>
              </a:r>
            </a:p>
          </p:txBody>
        </p:sp>
        <p:sp>
          <p:nvSpPr>
            <p:cNvPr id="89" name="TextBox 88"/>
            <p:cNvSpPr txBox="1"/>
            <p:nvPr>
              <p:custDataLst>
                <p:tags r:id="rId69"/>
              </p:custDataLst>
            </p:nvPr>
          </p:nvSpPr>
          <p:spPr>
            <a:xfrm>
              <a:off x="5207572" y="5496311"/>
              <a:ext cx="431528" cy="338554"/>
            </a:xfrm>
            <a:prstGeom prst="rect">
              <a:avLst/>
            </a:prstGeom>
            <a:noFill/>
          </p:spPr>
          <p:txBody>
            <a:bodyPr wrap="none" rtlCol="0">
              <a:spAutoFit/>
            </a:bodyPr>
            <a:lstStyle/>
            <a:p>
              <a:pPr algn="ctr"/>
              <a:r>
                <a:rPr lang="en-US" sz="1600" b="1">
                  <a:solidFill>
                    <a:srgbClr val="FF0000"/>
                  </a:solidFill>
                  <a:latin typeface="Courier New" panose="02070309020205020404" pitchFamily="49" charset="0"/>
                  <a:cs typeface="Courier New" panose="02070309020205020404" pitchFamily="49" charset="0"/>
                </a:rPr>
                <a:t>L1</a:t>
              </a:r>
            </a:p>
          </p:txBody>
        </p:sp>
        <p:sp>
          <p:nvSpPr>
            <p:cNvPr id="90" name="TextBox 89"/>
            <p:cNvSpPr txBox="1"/>
            <p:nvPr>
              <p:custDataLst>
                <p:tags r:id="rId70"/>
              </p:custDataLst>
            </p:nvPr>
          </p:nvSpPr>
          <p:spPr>
            <a:xfrm>
              <a:off x="5207572" y="4191000"/>
              <a:ext cx="431528" cy="338554"/>
            </a:xfrm>
            <a:prstGeom prst="rect">
              <a:avLst/>
            </a:prstGeom>
            <a:noFill/>
          </p:spPr>
          <p:txBody>
            <a:bodyPr wrap="none" rtlCol="0">
              <a:spAutoFit/>
            </a:bodyPr>
            <a:lstStyle/>
            <a:p>
              <a:pPr algn="ctr"/>
              <a:r>
                <a:rPr lang="en-US" sz="1600" b="1">
                  <a:solidFill>
                    <a:srgbClr val="FF0000"/>
                  </a:solidFill>
                  <a:latin typeface="Courier New" panose="02070309020205020404" pitchFamily="49" charset="0"/>
                  <a:cs typeface="Courier New" panose="02070309020205020404" pitchFamily="49" charset="0"/>
                </a:rPr>
                <a:t>L1</a:t>
              </a:r>
            </a:p>
          </p:txBody>
        </p:sp>
        <p:sp>
          <p:nvSpPr>
            <p:cNvPr id="91" name="TextBox 90"/>
            <p:cNvSpPr txBox="1"/>
            <p:nvPr>
              <p:custDataLst>
                <p:tags r:id="rId71"/>
              </p:custDataLst>
            </p:nvPr>
          </p:nvSpPr>
          <p:spPr>
            <a:xfrm>
              <a:off x="7009949" y="5452646"/>
              <a:ext cx="554960" cy="338554"/>
            </a:xfrm>
            <a:prstGeom prst="rect">
              <a:avLst/>
            </a:prstGeom>
            <a:noFill/>
          </p:spPr>
          <p:txBody>
            <a:bodyPr wrap="none" rtlCol="0">
              <a:spAutoFit/>
            </a:bodyPr>
            <a:lstStyle/>
            <a:p>
              <a:pPr algn="ctr"/>
              <a:r>
                <a:rPr lang="en-US" sz="1600" b="1">
                  <a:solidFill>
                    <a:srgbClr val="FF0000"/>
                  </a:solidFill>
                  <a:latin typeface="Courier New" panose="02070309020205020404" pitchFamily="49" charset="0"/>
                  <a:cs typeface="Courier New" panose="02070309020205020404" pitchFamily="49" charset="0"/>
                </a:rPr>
                <a:t>Bye</a:t>
              </a:r>
            </a:p>
          </p:txBody>
        </p:sp>
        <p:sp>
          <p:nvSpPr>
            <p:cNvPr id="92" name="Text Box 407"/>
            <p:cNvSpPr txBox="1">
              <a:spLocks noChangeArrowheads="1"/>
            </p:cNvSpPr>
            <p:nvPr>
              <p:custDataLst>
                <p:tags r:id="rId72"/>
              </p:custDataLst>
            </p:nvPr>
          </p:nvSpPr>
          <p:spPr bwMode="auto">
            <a:xfrm>
              <a:off x="6858000" y="4157246"/>
              <a:ext cx="795337" cy="338554"/>
            </a:xfrm>
            <a:prstGeom prst="rect">
              <a:avLst/>
            </a:prstGeom>
            <a:noFill/>
            <a:ln w="25400">
              <a:noFill/>
              <a:miter lim="800000"/>
              <a:headEnd/>
              <a:tailEnd/>
            </a:ln>
            <a:effectLst/>
          </p:spPr>
          <p:txBody>
            <a:bodyPr wrap="square">
              <a:prstTxWarp prst="textNoShape">
                <a:avLst/>
              </a:prstTxWarp>
              <a:spAutoFit/>
            </a:bodyPr>
            <a:lstStyle/>
            <a:p>
              <a:pPr algn="ctr"/>
              <a:r>
                <a:rPr lang="en-US" sz="1600" b="1">
                  <a:solidFill>
                    <a:srgbClr val="FF0000"/>
                  </a:solidFill>
                  <a:latin typeface="Courier New" panose="02070309020205020404" pitchFamily="49" charset="0"/>
                  <a:cs typeface="Courier New" panose="02070309020205020404" pitchFamily="49" charset="0"/>
                </a:rPr>
                <a:t>Bye</a:t>
              </a:r>
            </a:p>
          </p:txBody>
        </p:sp>
      </p:grpSp>
      <p:sp>
        <p:nvSpPr>
          <p:cNvPr id="93" name="Rectangle 2"/>
          <p:cNvSpPr txBox="1">
            <a:spLocks noChangeArrowheads="1"/>
          </p:cNvSpPr>
          <p:nvPr>
            <p:custDataLst>
              <p:tags r:id="rId3"/>
            </p:custDataLst>
          </p:nvPr>
        </p:nvSpPr>
        <p:spPr>
          <a:xfrm>
            <a:off x="2061964" y="46462"/>
            <a:ext cx="8403336" cy="758952"/>
          </a:xfrm>
          <a:prstGeom prst="rect">
            <a:avLst/>
          </a:prstGeom>
        </p:spPr>
        <p:txBody>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pPr algn="ctr"/>
            <a:r>
              <a:rPr lang="en-US">
                <a:latin typeface="Sitka Heading" panose="02000505000000020004" pitchFamily="2" charset="0"/>
              </a:rPr>
              <a:t>Example:  Two consecutive forks</a:t>
            </a:r>
          </a:p>
        </p:txBody>
      </p:sp>
      <p:sp>
        <p:nvSpPr>
          <p:cNvPr id="94" name="Text Box 3"/>
          <p:cNvSpPr txBox="1">
            <a:spLocks noChangeArrowheads="1"/>
          </p:cNvSpPr>
          <p:nvPr>
            <p:custDataLst>
              <p:tags r:id="rId4"/>
            </p:custDataLst>
          </p:nvPr>
        </p:nvSpPr>
        <p:spPr bwMode="auto">
          <a:xfrm>
            <a:off x="1535960" y="4144918"/>
            <a:ext cx="3355406" cy="2585323"/>
          </a:xfrm>
          <a:prstGeom prst="rect">
            <a:avLst/>
          </a:prstGeom>
          <a:solidFill>
            <a:schemeClr val="bg1">
              <a:lumMod val="95000"/>
            </a:schemeClr>
          </a:solidFill>
          <a:ln w="12700">
            <a:solidFill>
              <a:schemeClr val="tx1"/>
            </a:solidFill>
            <a:miter lim="800000"/>
            <a:headEnd/>
            <a:tailEnd/>
          </a:ln>
          <a:effectLst/>
        </p:spPr>
        <p:txBody>
          <a:bodyPr wrap="none">
            <a:spAutoFit/>
          </a:bodyPr>
          <a:lstStyle/>
          <a:p>
            <a:pPr>
              <a:lnSpc>
                <a:spcPct val="100000"/>
              </a:lnSpc>
            </a:pPr>
            <a:r>
              <a:rPr lang="en-US" sz="1800" b="1">
                <a:latin typeface="Courier New" panose="02070309020205020404" pitchFamily="49" charset="0"/>
                <a:cs typeface="Courier New" panose="02070309020205020404" pitchFamily="49" charset="0"/>
              </a:rPr>
              <a:t>void</a:t>
            </a:r>
            <a:r>
              <a:rPr lang="en-US" sz="1800" b="0">
                <a:latin typeface="Courier New" panose="02070309020205020404" pitchFamily="49" charset="0"/>
                <a:cs typeface="Courier New" panose="02070309020205020404" pitchFamily="49" charset="0"/>
              </a:rPr>
              <a:t> fork3() {</a:t>
            </a:r>
          </a:p>
          <a:p>
            <a:pPr>
              <a:lnSpc>
                <a:spcPct val="100000"/>
              </a:lnSpc>
            </a:pPr>
            <a:r>
              <a:rPr lang="en-US" sz="1800" b="0">
                <a:latin typeface="Courier New" panose="02070309020205020404" pitchFamily="49" charset="0"/>
                <a:cs typeface="Courier New" panose="02070309020205020404" pitchFamily="49" charset="0"/>
              </a:rPr>
              <a:t>    printf("L0\n");</a:t>
            </a:r>
          </a:p>
          <a:p>
            <a:pPr>
              <a:lnSpc>
                <a:spcPct val="100000"/>
              </a:lnSpc>
            </a:pPr>
            <a:r>
              <a:rPr lang="en-US" sz="1800" b="0">
                <a:latin typeface="Courier New" panose="02070309020205020404" pitchFamily="49" charset="0"/>
                <a:cs typeface="Courier New" panose="02070309020205020404" pitchFamily="49" charset="0"/>
              </a:rPr>
              <a:t>    </a:t>
            </a:r>
            <a:r>
              <a:rPr lang="en-US" sz="1800" b="1">
                <a:solidFill>
                  <a:srgbClr val="4B2A85"/>
                </a:solidFill>
                <a:latin typeface="Courier New" panose="02070309020205020404" pitchFamily="49" charset="0"/>
                <a:cs typeface="Courier New" panose="02070309020205020404" pitchFamily="49" charset="0"/>
              </a:rPr>
              <a:t>fork</a:t>
            </a:r>
            <a:r>
              <a:rPr lang="en-US" sz="1800" b="0">
                <a:latin typeface="Courier New" panose="02070309020205020404" pitchFamily="49" charset="0"/>
                <a:cs typeface="Courier New" panose="02070309020205020404" pitchFamily="49" charset="0"/>
              </a:rPr>
              <a:t>();</a:t>
            </a:r>
          </a:p>
          <a:p>
            <a:pPr>
              <a:lnSpc>
                <a:spcPct val="100000"/>
              </a:lnSpc>
            </a:pPr>
            <a:r>
              <a:rPr lang="en-US" sz="1800" b="0">
                <a:latin typeface="Courier New" panose="02070309020205020404" pitchFamily="49" charset="0"/>
                <a:cs typeface="Courier New" panose="02070309020205020404" pitchFamily="49" charset="0"/>
              </a:rPr>
              <a:t>    printf("L1\n");    </a:t>
            </a:r>
          </a:p>
          <a:p>
            <a:pPr>
              <a:lnSpc>
                <a:spcPct val="100000"/>
              </a:lnSpc>
            </a:pPr>
            <a:r>
              <a:rPr lang="en-US" sz="1800" b="0">
                <a:latin typeface="Courier New" panose="02070309020205020404" pitchFamily="49" charset="0"/>
                <a:cs typeface="Courier New" panose="02070309020205020404" pitchFamily="49" charset="0"/>
              </a:rPr>
              <a:t>    </a:t>
            </a:r>
            <a:r>
              <a:rPr lang="en-US" sz="1800" b="1">
                <a:solidFill>
                  <a:srgbClr val="4B2A85"/>
                </a:solidFill>
                <a:latin typeface="Courier New" panose="02070309020205020404" pitchFamily="49" charset="0"/>
                <a:cs typeface="Courier New" panose="02070309020205020404" pitchFamily="49" charset="0"/>
              </a:rPr>
              <a:t>fork</a:t>
            </a:r>
            <a:r>
              <a:rPr lang="en-US" sz="1800" b="0">
                <a:latin typeface="Courier New" panose="02070309020205020404" pitchFamily="49" charset="0"/>
                <a:cs typeface="Courier New" panose="02070309020205020404" pitchFamily="49" charset="0"/>
              </a:rPr>
              <a:t>();</a:t>
            </a:r>
          </a:p>
          <a:p>
            <a:pPr>
              <a:lnSpc>
                <a:spcPct val="100000"/>
              </a:lnSpc>
            </a:pPr>
            <a:r>
              <a:rPr lang="en-US" sz="1800" b="0">
                <a:latin typeface="Courier New" panose="02070309020205020404" pitchFamily="49" charset="0"/>
                <a:cs typeface="Courier New" panose="02070309020205020404" pitchFamily="49" charset="0"/>
              </a:rPr>
              <a:t>    printf("L2\n");    </a:t>
            </a:r>
          </a:p>
          <a:p>
            <a:pPr>
              <a:lnSpc>
                <a:spcPct val="100000"/>
              </a:lnSpc>
            </a:pPr>
            <a:r>
              <a:rPr lang="en-US" sz="1800" b="0">
                <a:latin typeface="Courier New" panose="02070309020205020404" pitchFamily="49" charset="0"/>
                <a:cs typeface="Courier New" panose="02070309020205020404" pitchFamily="49" charset="0"/>
              </a:rPr>
              <a:t>    </a:t>
            </a:r>
            <a:r>
              <a:rPr lang="en-US" sz="1800" b="1">
                <a:solidFill>
                  <a:srgbClr val="4B2A85"/>
                </a:solidFill>
                <a:latin typeface="Courier New" panose="02070309020205020404" pitchFamily="49" charset="0"/>
                <a:cs typeface="Courier New" panose="02070309020205020404" pitchFamily="49" charset="0"/>
              </a:rPr>
              <a:t>fork</a:t>
            </a:r>
            <a:r>
              <a:rPr lang="en-US" sz="1800" b="0">
                <a:latin typeface="Courier New" panose="02070309020205020404" pitchFamily="49" charset="0"/>
                <a:cs typeface="Courier New" panose="02070309020205020404" pitchFamily="49" charset="0"/>
              </a:rPr>
              <a:t>();</a:t>
            </a:r>
          </a:p>
          <a:p>
            <a:pPr>
              <a:lnSpc>
                <a:spcPct val="100000"/>
              </a:lnSpc>
            </a:pPr>
            <a:r>
              <a:rPr lang="en-US" sz="1800" b="0">
                <a:latin typeface="Courier New" panose="02070309020205020404" pitchFamily="49" charset="0"/>
                <a:cs typeface="Courier New" panose="02070309020205020404" pitchFamily="49" charset="0"/>
              </a:rPr>
              <a:t>    printf("Bye\n");</a:t>
            </a:r>
          </a:p>
          <a:p>
            <a:pPr>
              <a:lnSpc>
                <a:spcPct val="100000"/>
              </a:lnSpc>
            </a:pPr>
            <a:r>
              <a:rPr lang="en-US" sz="1800" b="0">
                <a:latin typeface="Courier New" panose="02070309020205020404" pitchFamily="49" charset="0"/>
                <a:cs typeface="Courier New" panose="02070309020205020404" pitchFamily="49" charset="0"/>
              </a:rPr>
              <a:t>}</a:t>
            </a:r>
          </a:p>
        </p:txBody>
      </p:sp>
      <p:grpSp>
        <p:nvGrpSpPr>
          <p:cNvPr id="95" name="Group 5"/>
          <p:cNvGrpSpPr>
            <a:grpSpLocks/>
          </p:cNvGrpSpPr>
          <p:nvPr>
            <p:custDataLst>
              <p:tags r:id="rId5"/>
            </p:custDataLst>
          </p:nvPr>
        </p:nvGrpSpPr>
        <p:grpSpPr bwMode="auto">
          <a:xfrm>
            <a:off x="5518348" y="4099198"/>
            <a:ext cx="4583057" cy="2624138"/>
            <a:chOff x="3552" y="1680"/>
            <a:chExt cx="1310" cy="1653"/>
          </a:xfrm>
        </p:grpSpPr>
        <p:sp>
          <p:nvSpPr>
            <p:cNvPr id="96" name="Line 6"/>
            <p:cNvSpPr>
              <a:spLocks noChangeShapeType="1"/>
            </p:cNvSpPr>
            <p:nvPr>
              <p:custDataLst>
                <p:tags r:id="rId7"/>
              </p:custDataLst>
            </p:nvPr>
          </p:nvSpPr>
          <p:spPr bwMode="auto">
            <a:xfrm flipV="1">
              <a:off x="4128" y="2880"/>
              <a:ext cx="0" cy="432"/>
            </a:xfrm>
            <a:prstGeom prst="line">
              <a:avLst/>
            </a:prstGeom>
            <a:noFill/>
            <a:ln w="25400">
              <a:solidFill>
                <a:schemeClr val="tx1"/>
              </a:solidFill>
              <a:round/>
              <a:headEnd/>
              <a:tailEnd type="triangle" w="med" len="med"/>
            </a:ln>
            <a:effectLst/>
          </p:spPr>
          <p:txBody>
            <a:bodyPr/>
            <a:lstStyle/>
            <a:p>
              <a:endParaRPr lang="en-US">
                <a:latin typeface="Courier New" panose="02070309020205020404" pitchFamily="49" charset="0"/>
                <a:cs typeface="Courier New" panose="02070309020205020404" pitchFamily="49" charset="0"/>
              </a:endParaRPr>
            </a:p>
          </p:txBody>
        </p:sp>
        <p:sp>
          <p:nvSpPr>
            <p:cNvPr id="97" name="Line 7"/>
            <p:cNvSpPr>
              <a:spLocks noChangeShapeType="1"/>
            </p:cNvSpPr>
            <p:nvPr>
              <p:custDataLst>
                <p:tags r:id="rId8"/>
              </p:custDataLst>
            </p:nvPr>
          </p:nvSpPr>
          <p:spPr bwMode="auto">
            <a:xfrm>
              <a:off x="3552" y="3312"/>
              <a:ext cx="1296" cy="0"/>
            </a:xfrm>
            <a:prstGeom prst="line">
              <a:avLst/>
            </a:prstGeom>
            <a:noFill/>
            <a:ln w="25400">
              <a:solidFill>
                <a:schemeClr val="tx1"/>
              </a:solidFill>
              <a:round/>
              <a:headEnd/>
              <a:tailEnd/>
            </a:ln>
            <a:effectLst/>
          </p:spPr>
          <p:txBody>
            <a:bodyPr/>
            <a:lstStyle/>
            <a:p>
              <a:endParaRPr lang="en-US">
                <a:latin typeface="Courier New" panose="02070309020205020404" pitchFamily="49" charset="0"/>
                <a:cs typeface="Courier New" panose="02070309020205020404" pitchFamily="49" charset="0"/>
              </a:endParaRPr>
            </a:p>
          </p:txBody>
        </p:sp>
        <p:sp>
          <p:nvSpPr>
            <p:cNvPr id="98" name="Text Box 8"/>
            <p:cNvSpPr txBox="1">
              <a:spLocks noChangeArrowheads="1"/>
            </p:cNvSpPr>
            <p:nvPr>
              <p:custDataLst>
                <p:tags r:id="rId9"/>
              </p:custDataLst>
            </p:nvPr>
          </p:nvSpPr>
          <p:spPr bwMode="auto">
            <a:xfrm>
              <a:off x="3840" y="3120"/>
              <a:ext cx="272" cy="213"/>
            </a:xfrm>
            <a:prstGeom prst="rect">
              <a:avLst/>
            </a:prstGeom>
            <a:noFill/>
            <a:ln w="25400">
              <a:noFill/>
              <a:miter lim="800000"/>
              <a:headEnd/>
              <a:tailEnd/>
            </a:ln>
            <a:effectLst/>
          </p:spPr>
          <p:txBody>
            <a:bodyPr wrap="none">
              <a:spAutoFit/>
            </a:bodyPr>
            <a:lstStyle/>
            <a:p>
              <a:pPr algn="l">
                <a:lnSpc>
                  <a:spcPct val="100000"/>
                </a:lnSpc>
              </a:pPr>
              <a:r>
                <a:rPr lang="en-US" sz="1600">
                  <a:latin typeface="Courier New" panose="02070309020205020404" pitchFamily="49" charset="0"/>
                  <a:cs typeface="Courier New" panose="02070309020205020404" pitchFamily="49" charset="0"/>
                </a:rPr>
                <a:t>L1</a:t>
              </a:r>
            </a:p>
          </p:txBody>
        </p:sp>
        <p:sp>
          <p:nvSpPr>
            <p:cNvPr id="99" name="Line 9"/>
            <p:cNvSpPr>
              <a:spLocks noChangeShapeType="1"/>
            </p:cNvSpPr>
            <p:nvPr>
              <p:custDataLst>
                <p:tags r:id="rId10"/>
              </p:custDataLst>
            </p:nvPr>
          </p:nvSpPr>
          <p:spPr bwMode="auto">
            <a:xfrm>
              <a:off x="4128" y="2880"/>
              <a:ext cx="720" cy="0"/>
            </a:xfrm>
            <a:prstGeom prst="line">
              <a:avLst/>
            </a:prstGeom>
            <a:noFill/>
            <a:ln w="25400">
              <a:solidFill>
                <a:schemeClr val="tx1"/>
              </a:solidFill>
              <a:round/>
              <a:headEnd/>
              <a:tailEnd/>
            </a:ln>
            <a:effectLst/>
          </p:spPr>
          <p:txBody>
            <a:bodyPr/>
            <a:lstStyle/>
            <a:p>
              <a:endParaRPr lang="en-US">
                <a:latin typeface="Courier New" panose="02070309020205020404" pitchFamily="49" charset="0"/>
                <a:cs typeface="Courier New" panose="02070309020205020404" pitchFamily="49" charset="0"/>
              </a:endParaRPr>
            </a:p>
          </p:txBody>
        </p:sp>
        <p:sp>
          <p:nvSpPr>
            <p:cNvPr id="100" name="Text Box 10"/>
            <p:cNvSpPr txBox="1">
              <a:spLocks noChangeArrowheads="1"/>
            </p:cNvSpPr>
            <p:nvPr>
              <p:custDataLst>
                <p:tags r:id="rId11"/>
              </p:custDataLst>
            </p:nvPr>
          </p:nvSpPr>
          <p:spPr bwMode="auto">
            <a:xfrm>
              <a:off x="4128" y="3120"/>
              <a:ext cx="272" cy="213"/>
            </a:xfrm>
            <a:prstGeom prst="rect">
              <a:avLst/>
            </a:prstGeom>
            <a:noFill/>
            <a:ln w="25400">
              <a:noFill/>
              <a:miter lim="800000"/>
              <a:headEnd/>
              <a:tailEnd/>
            </a:ln>
            <a:effectLst/>
          </p:spPr>
          <p:txBody>
            <a:bodyPr wrap="none">
              <a:spAutoFit/>
            </a:bodyPr>
            <a:lstStyle/>
            <a:p>
              <a:pPr algn="l">
                <a:lnSpc>
                  <a:spcPct val="100000"/>
                </a:lnSpc>
              </a:pPr>
              <a:r>
                <a:rPr lang="en-US" sz="1600">
                  <a:latin typeface="Courier New" panose="02070309020205020404" pitchFamily="49" charset="0"/>
                  <a:cs typeface="Courier New" panose="02070309020205020404" pitchFamily="49" charset="0"/>
                </a:rPr>
                <a:t>L2</a:t>
              </a:r>
            </a:p>
          </p:txBody>
        </p:sp>
        <p:sp>
          <p:nvSpPr>
            <p:cNvPr id="101" name="Text Box 11"/>
            <p:cNvSpPr txBox="1">
              <a:spLocks noChangeArrowheads="1"/>
            </p:cNvSpPr>
            <p:nvPr>
              <p:custDataLst>
                <p:tags r:id="rId12"/>
              </p:custDataLst>
            </p:nvPr>
          </p:nvSpPr>
          <p:spPr bwMode="auto">
            <a:xfrm>
              <a:off x="4128" y="2688"/>
              <a:ext cx="272" cy="213"/>
            </a:xfrm>
            <a:prstGeom prst="rect">
              <a:avLst/>
            </a:prstGeom>
            <a:noFill/>
            <a:ln w="25400">
              <a:noFill/>
              <a:miter lim="800000"/>
              <a:headEnd/>
              <a:tailEnd/>
            </a:ln>
            <a:effectLst/>
          </p:spPr>
          <p:txBody>
            <a:bodyPr wrap="none">
              <a:spAutoFit/>
            </a:bodyPr>
            <a:lstStyle/>
            <a:p>
              <a:pPr algn="l">
                <a:lnSpc>
                  <a:spcPct val="100000"/>
                </a:lnSpc>
              </a:pPr>
              <a:r>
                <a:rPr lang="en-US" sz="1600">
                  <a:latin typeface="Courier New" panose="02070309020205020404" pitchFamily="49" charset="0"/>
                  <a:cs typeface="Courier New" panose="02070309020205020404" pitchFamily="49" charset="0"/>
                </a:rPr>
                <a:t>L2</a:t>
              </a:r>
            </a:p>
          </p:txBody>
        </p:sp>
        <p:sp>
          <p:nvSpPr>
            <p:cNvPr id="102" name="Line 12"/>
            <p:cNvSpPr>
              <a:spLocks noChangeShapeType="1"/>
            </p:cNvSpPr>
            <p:nvPr>
              <p:custDataLst>
                <p:tags r:id="rId13"/>
              </p:custDataLst>
            </p:nvPr>
          </p:nvSpPr>
          <p:spPr bwMode="auto">
            <a:xfrm flipV="1">
              <a:off x="4464" y="3120"/>
              <a:ext cx="0" cy="192"/>
            </a:xfrm>
            <a:prstGeom prst="line">
              <a:avLst/>
            </a:prstGeom>
            <a:noFill/>
            <a:ln w="25400">
              <a:solidFill>
                <a:schemeClr val="tx1"/>
              </a:solidFill>
              <a:round/>
              <a:headEnd/>
              <a:tailEnd type="triangle" w="med" len="med"/>
            </a:ln>
            <a:effectLst/>
          </p:spPr>
          <p:txBody>
            <a:bodyPr/>
            <a:lstStyle/>
            <a:p>
              <a:endParaRPr lang="en-US">
                <a:latin typeface="Courier New" panose="02070309020205020404" pitchFamily="49" charset="0"/>
                <a:cs typeface="Courier New" panose="02070309020205020404" pitchFamily="49" charset="0"/>
              </a:endParaRPr>
            </a:p>
          </p:txBody>
        </p:sp>
        <p:sp>
          <p:nvSpPr>
            <p:cNvPr id="103" name="Line 13"/>
            <p:cNvSpPr>
              <a:spLocks noChangeShapeType="1"/>
            </p:cNvSpPr>
            <p:nvPr>
              <p:custDataLst>
                <p:tags r:id="rId14"/>
              </p:custDataLst>
            </p:nvPr>
          </p:nvSpPr>
          <p:spPr bwMode="auto">
            <a:xfrm flipV="1">
              <a:off x="4464" y="2688"/>
              <a:ext cx="0" cy="192"/>
            </a:xfrm>
            <a:prstGeom prst="line">
              <a:avLst/>
            </a:prstGeom>
            <a:noFill/>
            <a:ln w="25400">
              <a:solidFill>
                <a:schemeClr val="tx1"/>
              </a:solidFill>
              <a:round/>
              <a:headEnd/>
              <a:tailEnd type="triangle" w="med" len="med"/>
            </a:ln>
            <a:effectLst/>
          </p:spPr>
          <p:txBody>
            <a:bodyPr/>
            <a:lstStyle/>
            <a:p>
              <a:endParaRPr lang="en-US">
                <a:latin typeface="Courier New" panose="02070309020205020404" pitchFamily="49" charset="0"/>
                <a:cs typeface="Courier New" panose="02070309020205020404" pitchFamily="49" charset="0"/>
              </a:endParaRPr>
            </a:p>
          </p:txBody>
        </p:sp>
        <p:sp>
          <p:nvSpPr>
            <p:cNvPr id="104" name="Line 14"/>
            <p:cNvSpPr>
              <a:spLocks noChangeShapeType="1"/>
            </p:cNvSpPr>
            <p:nvPr>
              <p:custDataLst>
                <p:tags r:id="rId15"/>
              </p:custDataLst>
            </p:nvPr>
          </p:nvSpPr>
          <p:spPr bwMode="auto">
            <a:xfrm>
              <a:off x="4464" y="2688"/>
              <a:ext cx="384" cy="0"/>
            </a:xfrm>
            <a:prstGeom prst="line">
              <a:avLst/>
            </a:prstGeom>
            <a:noFill/>
            <a:ln w="25400">
              <a:solidFill>
                <a:schemeClr val="tx1"/>
              </a:solidFill>
              <a:round/>
              <a:headEnd/>
              <a:tailEnd/>
            </a:ln>
            <a:effectLst/>
          </p:spPr>
          <p:txBody>
            <a:bodyPr/>
            <a:lstStyle/>
            <a:p>
              <a:endParaRPr lang="en-US">
                <a:latin typeface="Courier New" panose="02070309020205020404" pitchFamily="49" charset="0"/>
                <a:cs typeface="Courier New" panose="02070309020205020404" pitchFamily="49" charset="0"/>
              </a:endParaRPr>
            </a:p>
          </p:txBody>
        </p:sp>
        <p:sp>
          <p:nvSpPr>
            <p:cNvPr id="105" name="Line 15"/>
            <p:cNvSpPr>
              <a:spLocks noChangeShapeType="1"/>
            </p:cNvSpPr>
            <p:nvPr>
              <p:custDataLst>
                <p:tags r:id="rId16"/>
              </p:custDataLst>
            </p:nvPr>
          </p:nvSpPr>
          <p:spPr bwMode="auto">
            <a:xfrm>
              <a:off x="4464" y="3120"/>
              <a:ext cx="384" cy="0"/>
            </a:xfrm>
            <a:prstGeom prst="line">
              <a:avLst/>
            </a:prstGeom>
            <a:noFill/>
            <a:ln w="25400">
              <a:solidFill>
                <a:schemeClr val="tx1"/>
              </a:solidFill>
              <a:round/>
              <a:headEnd/>
              <a:tailEnd/>
            </a:ln>
            <a:effectLst/>
          </p:spPr>
          <p:txBody>
            <a:bodyPr/>
            <a:lstStyle/>
            <a:p>
              <a:endParaRPr lang="en-US">
                <a:latin typeface="Courier New" panose="02070309020205020404" pitchFamily="49" charset="0"/>
                <a:cs typeface="Courier New" panose="02070309020205020404" pitchFamily="49" charset="0"/>
              </a:endParaRPr>
            </a:p>
          </p:txBody>
        </p:sp>
        <p:sp>
          <p:nvSpPr>
            <p:cNvPr id="106" name="Text Box 16"/>
            <p:cNvSpPr txBox="1">
              <a:spLocks noChangeArrowheads="1"/>
            </p:cNvSpPr>
            <p:nvPr>
              <p:custDataLst>
                <p:tags r:id="rId17"/>
              </p:custDataLst>
            </p:nvPr>
          </p:nvSpPr>
          <p:spPr bwMode="auto">
            <a:xfrm>
              <a:off x="4512" y="3120"/>
              <a:ext cx="350" cy="213"/>
            </a:xfrm>
            <a:prstGeom prst="rect">
              <a:avLst/>
            </a:prstGeom>
            <a:noFill/>
            <a:ln w="25400">
              <a:noFill/>
              <a:miter lim="800000"/>
              <a:headEnd/>
              <a:tailEnd/>
            </a:ln>
            <a:effectLst/>
          </p:spPr>
          <p:txBody>
            <a:bodyPr wrap="none">
              <a:spAutoFit/>
            </a:bodyPr>
            <a:lstStyle/>
            <a:p>
              <a:pPr algn="l">
                <a:lnSpc>
                  <a:spcPct val="100000"/>
                </a:lnSpc>
              </a:pPr>
              <a:r>
                <a:rPr lang="en-US" sz="1600">
                  <a:latin typeface="Courier New" panose="02070309020205020404" pitchFamily="49" charset="0"/>
                  <a:cs typeface="Courier New" panose="02070309020205020404" pitchFamily="49" charset="0"/>
                </a:rPr>
                <a:t>Bye</a:t>
              </a:r>
            </a:p>
          </p:txBody>
        </p:sp>
        <p:sp>
          <p:nvSpPr>
            <p:cNvPr id="107" name="Text Box 17"/>
            <p:cNvSpPr txBox="1">
              <a:spLocks noChangeArrowheads="1"/>
            </p:cNvSpPr>
            <p:nvPr>
              <p:custDataLst>
                <p:tags r:id="rId18"/>
              </p:custDataLst>
            </p:nvPr>
          </p:nvSpPr>
          <p:spPr bwMode="auto">
            <a:xfrm>
              <a:off x="4512" y="2928"/>
              <a:ext cx="350" cy="213"/>
            </a:xfrm>
            <a:prstGeom prst="rect">
              <a:avLst/>
            </a:prstGeom>
            <a:noFill/>
            <a:ln w="25400">
              <a:noFill/>
              <a:miter lim="800000"/>
              <a:headEnd/>
              <a:tailEnd/>
            </a:ln>
            <a:effectLst/>
          </p:spPr>
          <p:txBody>
            <a:bodyPr wrap="none">
              <a:spAutoFit/>
            </a:bodyPr>
            <a:lstStyle/>
            <a:p>
              <a:pPr algn="l">
                <a:lnSpc>
                  <a:spcPct val="100000"/>
                </a:lnSpc>
              </a:pPr>
              <a:r>
                <a:rPr lang="en-US" sz="1600">
                  <a:latin typeface="Courier New" panose="02070309020205020404" pitchFamily="49" charset="0"/>
                  <a:cs typeface="Courier New" panose="02070309020205020404" pitchFamily="49" charset="0"/>
                </a:rPr>
                <a:t>Bye</a:t>
              </a:r>
            </a:p>
          </p:txBody>
        </p:sp>
        <p:sp>
          <p:nvSpPr>
            <p:cNvPr id="108" name="Text Box 18"/>
            <p:cNvSpPr txBox="1">
              <a:spLocks noChangeArrowheads="1"/>
            </p:cNvSpPr>
            <p:nvPr>
              <p:custDataLst>
                <p:tags r:id="rId19"/>
              </p:custDataLst>
            </p:nvPr>
          </p:nvSpPr>
          <p:spPr bwMode="auto">
            <a:xfrm>
              <a:off x="4512" y="2688"/>
              <a:ext cx="350" cy="213"/>
            </a:xfrm>
            <a:prstGeom prst="rect">
              <a:avLst/>
            </a:prstGeom>
            <a:noFill/>
            <a:ln w="25400">
              <a:noFill/>
              <a:miter lim="800000"/>
              <a:headEnd/>
              <a:tailEnd/>
            </a:ln>
            <a:effectLst/>
          </p:spPr>
          <p:txBody>
            <a:bodyPr wrap="none">
              <a:spAutoFit/>
            </a:bodyPr>
            <a:lstStyle/>
            <a:p>
              <a:pPr algn="l">
                <a:lnSpc>
                  <a:spcPct val="100000"/>
                </a:lnSpc>
              </a:pPr>
              <a:r>
                <a:rPr lang="en-US" sz="1600">
                  <a:latin typeface="Courier New" panose="02070309020205020404" pitchFamily="49" charset="0"/>
                  <a:cs typeface="Courier New" panose="02070309020205020404" pitchFamily="49" charset="0"/>
                </a:rPr>
                <a:t>Bye</a:t>
              </a:r>
            </a:p>
          </p:txBody>
        </p:sp>
        <p:sp>
          <p:nvSpPr>
            <p:cNvPr id="109" name="Text Box 19"/>
            <p:cNvSpPr txBox="1">
              <a:spLocks noChangeArrowheads="1"/>
            </p:cNvSpPr>
            <p:nvPr>
              <p:custDataLst>
                <p:tags r:id="rId20"/>
              </p:custDataLst>
            </p:nvPr>
          </p:nvSpPr>
          <p:spPr bwMode="auto">
            <a:xfrm>
              <a:off x="4512" y="2496"/>
              <a:ext cx="350" cy="213"/>
            </a:xfrm>
            <a:prstGeom prst="rect">
              <a:avLst/>
            </a:prstGeom>
            <a:noFill/>
            <a:ln w="25400">
              <a:noFill/>
              <a:miter lim="800000"/>
              <a:headEnd/>
              <a:tailEnd/>
            </a:ln>
            <a:effectLst/>
          </p:spPr>
          <p:txBody>
            <a:bodyPr wrap="none">
              <a:spAutoFit/>
            </a:bodyPr>
            <a:lstStyle/>
            <a:p>
              <a:pPr algn="l">
                <a:lnSpc>
                  <a:spcPct val="100000"/>
                </a:lnSpc>
              </a:pPr>
              <a:r>
                <a:rPr lang="en-US" sz="1600">
                  <a:latin typeface="Courier New" panose="02070309020205020404" pitchFamily="49" charset="0"/>
                  <a:cs typeface="Courier New" panose="02070309020205020404" pitchFamily="49" charset="0"/>
                </a:rPr>
                <a:t>Bye</a:t>
              </a:r>
            </a:p>
          </p:txBody>
        </p:sp>
        <p:sp>
          <p:nvSpPr>
            <p:cNvPr id="110" name="Line 20"/>
            <p:cNvSpPr>
              <a:spLocks noChangeShapeType="1"/>
            </p:cNvSpPr>
            <p:nvPr>
              <p:custDataLst>
                <p:tags r:id="rId21"/>
              </p:custDataLst>
            </p:nvPr>
          </p:nvSpPr>
          <p:spPr bwMode="auto">
            <a:xfrm flipV="1">
              <a:off x="4128" y="2064"/>
              <a:ext cx="0" cy="432"/>
            </a:xfrm>
            <a:prstGeom prst="line">
              <a:avLst/>
            </a:prstGeom>
            <a:noFill/>
            <a:ln w="25400">
              <a:solidFill>
                <a:schemeClr val="tx1"/>
              </a:solidFill>
              <a:round/>
              <a:headEnd/>
              <a:tailEnd type="triangle" w="med" len="med"/>
            </a:ln>
            <a:effectLst/>
          </p:spPr>
          <p:txBody>
            <a:bodyPr/>
            <a:lstStyle/>
            <a:p>
              <a:endParaRPr lang="en-US">
                <a:latin typeface="Courier New" panose="02070309020205020404" pitchFamily="49" charset="0"/>
                <a:cs typeface="Courier New" panose="02070309020205020404" pitchFamily="49" charset="0"/>
              </a:endParaRPr>
            </a:p>
          </p:txBody>
        </p:sp>
        <p:sp>
          <p:nvSpPr>
            <p:cNvPr id="111" name="Line 21"/>
            <p:cNvSpPr>
              <a:spLocks noChangeShapeType="1"/>
            </p:cNvSpPr>
            <p:nvPr>
              <p:custDataLst>
                <p:tags r:id="rId22"/>
              </p:custDataLst>
            </p:nvPr>
          </p:nvSpPr>
          <p:spPr bwMode="auto">
            <a:xfrm>
              <a:off x="3840" y="2496"/>
              <a:ext cx="1008" cy="0"/>
            </a:xfrm>
            <a:prstGeom prst="line">
              <a:avLst/>
            </a:prstGeom>
            <a:noFill/>
            <a:ln w="25400">
              <a:solidFill>
                <a:schemeClr val="tx1"/>
              </a:solidFill>
              <a:round/>
              <a:headEnd/>
              <a:tailEnd/>
            </a:ln>
            <a:effectLst/>
          </p:spPr>
          <p:txBody>
            <a:bodyPr/>
            <a:lstStyle/>
            <a:p>
              <a:endParaRPr lang="en-US">
                <a:latin typeface="Courier New" panose="02070309020205020404" pitchFamily="49" charset="0"/>
                <a:cs typeface="Courier New" panose="02070309020205020404" pitchFamily="49" charset="0"/>
              </a:endParaRPr>
            </a:p>
          </p:txBody>
        </p:sp>
        <p:sp>
          <p:nvSpPr>
            <p:cNvPr id="112" name="Text Box 22"/>
            <p:cNvSpPr txBox="1">
              <a:spLocks noChangeArrowheads="1"/>
            </p:cNvSpPr>
            <p:nvPr>
              <p:custDataLst>
                <p:tags r:id="rId23"/>
              </p:custDataLst>
            </p:nvPr>
          </p:nvSpPr>
          <p:spPr bwMode="auto">
            <a:xfrm>
              <a:off x="3840" y="2304"/>
              <a:ext cx="272" cy="213"/>
            </a:xfrm>
            <a:prstGeom prst="rect">
              <a:avLst/>
            </a:prstGeom>
            <a:noFill/>
            <a:ln w="25400">
              <a:noFill/>
              <a:miter lim="800000"/>
              <a:headEnd/>
              <a:tailEnd/>
            </a:ln>
            <a:effectLst/>
          </p:spPr>
          <p:txBody>
            <a:bodyPr wrap="none">
              <a:spAutoFit/>
            </a:bodyPr>
            <a:lstStyle/>
            <a:p>
              <a:pPr algn="l">
                <a:lnSpc>
                  <a:spcPct val="100000"/>
                </a:lnSpc>
              </a:pPr>
              <a:r>
                <a:rPr lang="en-US" sz="1600">
                  <a:latin typeface="Courier New" panose="02070309020205020404" pitchFamily="49" charset="0"/>
                  <a:cs typeface="Courier New" panose="02070309020205020404" pitchFamily="49" charset="0"/>
                </a:rPr>
                <a:t>L1</a:t>
              </a:r>
            </a:p>
          </p:txBody>
        </p:sp>
        <p:sp>
          <p:nvSpPr>
            <p:cNvPr id="113" name="Line 23"/>
            <p:cNvSpPr>
              <a:spLocks noChangeShapeType="1"/>
            </p:cNvSpPr>
            <p:nvPr>
              <p:custDataLst>
                <p:tags r:id="rId24"/>
              </p:custDataLst>
            </p:nvPr>
          </p:nvSpPr>
          <p:spPr bwMode="auto">
            <a:xfrm>
              <a:off x="4128" y="2064"/>
              <a:ext cx="720" cy="0"/>
            </a:xfrm>
            <a:prstGeom prst="line">
              <a:avLst/>
            </a:prstGeom>
            <a:noFill/>
            <a:ln w="25400">
              <a:solidFill>
                <a:schemeClr val="tx1"/>
              </a:solidFill>
              <a:round/>
              <a:headEnd/>
              <a:tailEnd/>
            </a:ln>
            <a:effectLst/>
          </p:spPr>
          <p:txBody>
            <a:bodyPr/>
            <a:lstStyle/>
            <a:p>
              <a:endParaRPr lang="en-US">
                <a:latin typeface="Courier New" panose="02070309020205020404" pitchFamily="49" charset="0"/>
                <a:cs typeface="Courier New" panose="02070309020205020404" pitchFamily="49" charset="0"/>
              </a:endParaRPr>
            </a:p>
          </p:txBody>
        </p:sp>
        <p:sp>
          <p:nvSpPr>
            <p:cNvPr id="114" name="Text Box 24"/>
            <p:cNvSpPr txBox="1">
              <a:spLocks noChangeArrowheads="1"/>
            </p:cNvSpPr>
            <p:nvPr>
              <p:custDataLst>
                <p:tags r:id="rId25"/>
              </p:custDataLst>
            </p:nvPr>
          </p:nvSpPr>
          <p:spPr bwMode="auto">
            <a:xfrm>
              <a:off x="4128" y="2304"/>
              <a:ext cx="272" cy="213"/>
            </a:xfrm>
            <a:prstGeom prst="rect">
              <a:avLst/>
            </a:prstGeom>
            <a:noFill/>
            <a:ln w="25400">
              <a:noFill/>
              <a:miter lim="800000"/>
              <a:headEnd/>
              <a:tailEnd/>
            </a:ln>
            <a:effectLst/>
          </p:spPr>
          <p:txBody>
            <a:bodyPr wrap="none">
              <a:spAutoFit/>
            </a:bodyPr>
            <a:lstStyle/>
            <a:p>
              <a:pPr algn="l">
                <a:lnSpc>
                  <a:spcPct val="100000"/>
                </a:lnSpc>
              </a:pPr>
              <a:r>
                <a:rPr lang="en-US" sz="1600">
                  <a:latin typeface="Courier New" panose="02070309020205020404" pitchFamily="49" charset="0"/>
                  <a:cs typeface="Courier New" panose="02070309020205020404" pitchFamily="49" charset="0"/>
                </a:rPr>
                <a:t>L2</a:t>
              </a:r>
            </a:p>
          </p:txBody>
        </p:sp>
        <p:sp>
          <p:nvSpPr>
            <p:cNvPr id="115" name="Text Box 25"/>
            <p:cNvSpPr txBox="1">
              <a:spLocks noChangeArrowheads="1"/>
            </p:cNvSpPr>
            <p:nvPr>
              <p:custDataLst>
                <p:tags r:id="rId26"/>
              </p:custDataLst>
            </p:nvPr>
          </p:nvSpPr>
          <p:spPr bwMode="auto">
            <a:xfrm>
              <a:off x="4128" y="1872"/>
              <a:ext cx="272" cy="213"/>
            </a:xfrm>
            <a:prstGeom prst="rect">
              <a:avLst/>
            </a:prstGeom>
            <a:noFill/>
            <a:ln w="25400">
              <a:noFill/>
              <a:miter lim="800000"/>
              <a:headEnd/>
              <a:tailEnd/>
            </a:ln>
            <a:effectLst/>
          </p:spPr>
          <p:txBody>
            <a:bodyPr wrap="none">
              <a:spAutoFit/>
            </a:bodyPr>
            <a:lstStyle/>
            <a:p>
              <a:pPr algn="l">
                <a:lnSpc>
                  <a:spcPct val="100000"/>
                </a:lnSpc>
              </a:pPr>
              <a:r>
                <a:rPr lang="en-US" sz="1600">
                  <a:latin typeface="Courier New" panose="02070309020205020404" pitchFamily="49" charset="0"/>
                  <a:cs typeface="Courier New" panose="02070309020205020404" pitchFamily="49" charset="0"/>
                </a:rPr>
                <a:t>L2</a:t>
              </a:r>
            </a:p>
          </p:txBody>
        </p:sp>
        <p:sp>
          <p:nvSpPr>
            <p:cNvPr id="116" name="Line 26"/>
            <p:cNvSpPr>
              <a:spLocks noChangeShapeType="1"/>
            </p:cNvSpPr>
            <p:nvPr>
              <p:custDataLst>
                <p:tags r:id="rId27"/>
              </p:custDataLst>
            </p:nvPr>
          </p:nvSpPr>
          <p:spPr bwMode="auto">
            <a:xfrm flipV="1">
              <a:off x="4464" y="2304"/>
              <a:ext cx="0" cy="192"/>
            </a:xfrm>
            <a:prstGeom prst="line">
              <a:avLst/>
            </a:prstGeom>
            <a:noFill/>
            <a:ln w="25400">
              <a:solidFill>
                <a:schemeClr val="tx1"/>
              </a:solidFill>
              <a:round/>
              <a:headEnd/>
              <a:tailEnd type="triangle" w="med" len="med"/>
            </a:ln>
            <a:effectLst/>
          </p:spPr>
          <p:txBody>
            <a:bodyPr/>
            <a:lstStyle/>
            <a:p>
              <a:endParaRPr lang="en-US">
                <a:latin typeface="Courier New" panose="02070309020205020404" pitchFamily="49" charset="0"/>
                <a:cs typeface="Courier New" panose="02070309020205020404" pitchFamily="49" charset="0"/>
              </a:endParaRPr>
            </a:p>
          </p:txBody>
        </p:sp>
        <p:sp>
          <p:nvSpPr>
            <p:cNvPr id="117" name="Line 27"/>
            <p:cNvSpPr>
              <a:spLocks noChangeShapeType="1"/>
            </p:cNvSpPr>
            <p:nvPr>
              <p:custDataLst>
                <p:tags r:id="rId28"/>
              </p:custDataLst>
            </p:nvPr>
          </p:nvSpPr>
          <p:spPr bwMode="auto">
            <a:xfrm flipV="1">
              <a:off x="4464" y="1872"/>
              <a:ext cx="0" cy="192"/>
            </a:xfrm>
            <a:prstGeom prst="line">
              <a:avLst/>
            </a:prstGeom>
            <a:noFill/>
            <a:ln w="25400">
              <a:solidFill>
                <a:schemeClr val="tx1"/>
              </a:solidFill>
              <a:round/>
              <a:headEnd/>
              <a:tailEnd type="triangle" w="med" len="med"/>
            </a:ln>
            <a:effectLst/>
          </p:spPr>
          <p:txBody>
            <a:bodyPr/>
            <a:lstStyle/>
            <a:p>
              <a:endParaRPr lang="en-US">
                <a:latin typeface="Courier New" panose="02070309020205020404" pitchFamily="49" charset="0"/>
                <a:cs typeface="Courier New" panose="02070309020205020404" pitchFamily="49" charset="0"/>
              </a:endParaRPr>
            </a:p>
          </p:txBody>
        </p:sp>
        <p:sp>
          <p:nvSpPr>
            <p:cNvPr id="118" name="Line 28"/>
            <p:cNvSpPr>
              <a:spLocks noChangeShapeType="1"/>
            </p:cNvSpPr>
            <p:nvPr>
              <p:custDataLst>
                <p:tags r:id="rId29"/>
              </p:custDataLst>
            </p:nvPr>
          </p:nvSpPr>
          <p:spPr bwMode="auto">
            <a:xfrm>
              <a:off x="4464" y="1872"/>
              <a:ext cx="384" cy="0"/>
            </a:xfrm>
            <a:prstGeom prst="line">
              <a:avLst/>
            </a:prstGeom>
            <a:noFill/>
            <a:ln w="25400">
              <a:solidFill>
                <a:schemeClr val="tx1"/>
              </a:solidFill>
              <a:round/>
              <a:headEnd/>
              <a:tailEnd/>
            </a:ln>
            <a:effectLst/>
          </p:spPr>
          <p:txBody>
            <a:bodyPr/>
            <a:lstStyle/>
            <a:p>
              <a:endParaRPr lang="en-US">
                <a:latin typeface="Courier New" panose="02070309020205020404" pitchFamily="49" charset="0"/>
                <a:cs typeface="Courier New" panose="02070309020205020404" pitchFamily="49" charset="0"/>
              </a:endParaRPr>
            </a:p>
          </p:txBody>
        </p:sp>
        <p:sp>
          <p:nvSpPr>
            <p:cNvPr id="119" name="Line 29"/>
            <p:cNvSpPr>
              <a:spLocks noChangeShapeType="1"/>
            </p:cNvSpPr>
            <p:nvPr>
              <p:custDataLst>
                <p:tags r:id="rId30"/>
              </p:custDataLst>
            </p:nvPr>
          </p:nvSpPr>
          <p:spPr bwMode="auto">
            <a:xfrm>
              <a:off x="4464" y="2304"/>
              <a:ext cx="384" cy="0"/>
            </a:xfrm>
            <a:prstGeom prst="line">
              <a:avLst/>
            </a:prstGeom>
            <a:noFill/>
            <a:ln w="25400">
              <a:solidFill>
                <a:schemeClr val="tx1"/>
              </a:solidFill>
              <a:round/>
              <a:headEnd/>
              <a:tailEnd/>
            </a:ln>
            <a:effectLst/>
          </p:spPr>
          <p:txBody>
            <a:bodyPr/>
            <a:lstStyle/>
            <a:p>
              <a:endParaRPr lang="en-US">
                <a:latin typeface="Courier New" panose="02070309020205020404" pitchFamily="49" charset="0"/>
                <a:cs typeface="Courier New" panose="02070309020205020404" pitchFamily="49" charset="0"/>
              </a:endParaRPr>
            </a:p>
          </p:txBody>
        </p:sp>
        <p:sp>
          <p:nvSpPr>
            <p:cNvPr id="120" name="Text Box 30"/>
            <p:cNvSpPr txBox="1">
              <a:spLocks noChangeArrowheads="1"/>
            </p:cNvSpPr>
            <p:nvPr>
              <p:custDataLst>
                <p:tags r:id="rId31"/>
              </p:custDataLst>
            </p:nvPr>
          </p:nvSpPr>
          <p:spPr bwMode="auto">
            <a:xfrm>
              <a:off x="4512" y="2304"/>
              <a:ext cx="350" cy="213"/>
            </a:xfrm>
            <a:prstGeom prst="rect">
              <a:avLst/>
            </a:prstGeom>
            <a:noFill/>
            <a:ln w="25400">
              <a:noFill/>
              <a:miter lim="800000"/>
              <a:headEnd/>
              <a:tailEnd/>
            </a:ln>
            <a:effectLst/>
          </p:spPr>
          <p:txBody>
            <a:bodyPr wrap="none">
              <a:spAutoFit/>
            </a:bodyPr>
            <a:lstStyle/>
            <a:p>
              <a:pPr algn="l">
                <a:lnSpc>
                  <a:spcPct val="100000"/>
                </a:lnSpc>
              </a:pPr>
              <a:r>
                <a:rPr lang="en-US" sz="1600">
                  <a:latin typeface="Courier New" panose="02070309020205020404" pitchFamily="49" charset="0"/>
                  <a:cs typeface="Courier New" panose="02070309020205020404" pitchFamily="49" charset="0"/>
                </a:rPr>
                <a:t>Bye</a:t>
              </a:r>
            </a:p>
          </p:txBody>
        </p:sp>
        <p:sp>
          <p:nvSpPr>
            <p:cNvPr id="121" name="Text Box 31"/>
            <p:cNvSpPr txBox="1">
              <a:spLocks noChangeArrowheads="1"/>
            </p:cNvSpPr>
            <p:nvPr>
              <p:custDataLst>
                <p:tags r:id="rId32"/>
              </p:custDataLst>
            </p:nvPr>
          </p:nvSpPr>
          <p:spPr bwMode="auto">
            <a:xfrm>
              <a:off x="4512" y="2112"/>
              <a:ext cx="350" cy="213"/>
            </a:xfrm>
            <a:prstGeom prst="rect">
              <a:avLst/>
            </a:prstGeom>
            <a:noFill/>
            <a:ln w="25400">
              <a:noFill/>
              <a:miter lim="800000"/>
              <a:headEnd/>
              <a:tailEnd/>
            </a:ln>
            <a:effectLst/>
          </p:spPr>
          <p:txBody>
            <a:bodyPr wrap="none">
              <a:spAutoFit/>
            </a:bodyPr>
            <a:lstStyle/>
            <a:p>
              <a:pPr algn="l">
                <a:lnSpc>
                  <a:spcPct val="100000"/>
                </a:lnSpc>
              </a:pPr>
              <a:r>
                <a:rPr lang="en-US" sz="1600">
                  <a:latin typeface="Courier New" panose="02070309020205020404" pitchFamily="49" charset="0"/>
                  <a:cs typeface="Courier New" panose="02070309020205020404" pitchFamily="49" charset="0"/>
                </a:rPr>
                <a:t>Bye</a:t>
              </a:r>
            </a:p>
          </p:txBody>
        </p:sp>
        <p:sp>
          <p:nvSpPr>
            <p:cNvPr id="122" name="Text Box 32"/>
            <p:cNvSpPr txBox="1">
              <a:spLocks noChangeArrowheads="1"/>
            </p:cNvSpPr>
            <p:nvPr>
              <p:custDataLst>
                <p:tags r:id="rId33"/>
              </p:custDataLst>
            </p:nvPr>
          </p:nvSpPr>
          <p:spPr bwMode="auto">
            <a:xfrm>
              <a:off x="4512" y="1872"/>
              <a:ext cx="350" cy="213"/>
            </a:xfrm>
            <a:prstGeom prst="rect">
              <a:avLst/>
            </a:prstGeom>
            <a:noFill/>
            <a:ln w="25400">
              <a:noFill/>
              <a:miter lim="800000"/>
              <a:headEnd/>
              <a:tailEnd/>
            </a:ln>
            <a:effectLst/>
          </p:spPr>
          <p:txBody>
            <a:bodyPr wrap="none">
              <a:spAutoFit/>
            </a:bodyPr>
            <a:lstStyle/>
            <a:p>
              <a:pPr algn="l">
                <a:lnSpc>
                  <a:spcPct val="100000"/>
                </a:lnSpc>
              </a:pPr>
              <a:r>
                <a:rPr lang="en-US" sz="1600">
                  <a:latin typeface="Courier New" panose="02070309020205020404" pitchFamily="49" charset="0"/>
                  <a:cs typeface="Courier New" panose="02070309020205020404" pitchFamily="49" charset="0"/>
                </a:rPr>
                <a:t>Bye</a:t>
              </a:r>
            </a:p>
          </p:txBody>
        </p:sp>
        <p:sp>
          <p:nvSpPr>
            <p:cNvPr id="123" name="Text Box 33"/>
            <p:cNvSpPr txBox="1">
              <a:spLocks noChangeArrowheads="1"/>
            </p:cNvSpPr>
            <p:nvPr>
              <p:custDataLst>
                <p:tags r:id="rId34"/>
              </p:custDataLst>
            </p:nvPr>
          </p:nvSpPr>
          <p:spPr bwMode="auto">
            <a:xfrm>
              <a:off x="4512" y="1680"/>
              <a:ext cx="350" cy="213"/>
            </a:xfrm>
            <a:prstGeom prst="rect">
              <a:avLst/>
            </a:prstGeom>
            <a:noFill/>
            <a:ln w="25400">
              <a:noFill/>
              <a:miter lim="800000"/>
              <a:headEnd/>
              <a:tailEnd/>
            </a:ln>
            <a:effectLst/>
          </p:spPr>
          <p:txBody>
            <a:bodyPr wrap="none">
              <a:spAutoFit/>
            </a:bodyPr>
            <a:lstStyle/>
            <a:p>
              <a:pPr algn="l">
                <a:lnSpc>
                  <a:spcPct val="100000"/>
                </a:lnSpc>
              </a:pPr>
              <a:r>
                <a:rPr lang="en-US" sz="1600">
                  <a:latin typeface="Courier New" panose="02070309020205020404" pitchFamily="49" charset="0"/>
                  <a:cs typeface="Courier New" panose="02070309020205020404" pitchFamily="49" charset="0"/>
                </a:rPr>
                <a:t>Bye</a:t>
              </a:r>
            </a:p>
          </p:txBody>
        </p:sp>
        <p:sp>
          <p:nvSpPr>
            <p:cNvPr id="124" name="Line 34"/>
            <p:cNvSpPr>
              <a:spLocks noChangeShapeType="1"/>
            </p:cNvSpPr>
            <p:nvPr>
              <p:custDataLst>
                <p:tags r:id="rId35"/>
              </p:custDataLst>
            </p:nvPr>
          </p:nvSpPr>
          <p:spPr bwMode="auto">
            <a:xfrm flipV="1">
              <a:off x="3840" y="2496"/>
              <a:ext cx="0" cy="816"/>
            </a:xfrm>
            <a:prstGeom prst="line">
              <a:avLst/>
            </a:prstGeom>
            <a:noFill/>
            <a:ln w="25400">
              <a:solidFill>
                <a:schemeClr val="tx1"/>
              </a:solidFill>
              <a:round/>
              <a:headEnd/>
              <a:tailEnd type="triangle" w="med" len="med"/>
            </a:ln>
            <a:effectLst/>
          </p:spPr>
          <p:txBody>
            <a:bodyPr/>
            <a:lstStyle/>
            <a:p>
              <a:endParaRPr lang="en-US">
                <a:latin typeface="Courier New" panose="02070309020205020404" pitchFamily="49" charset="0"/>
                <a:cs typeface="Courier New" panose="02070309020205020404" pitchFamily="49" charset="0"/>
              </a:endParaRPr>
            </a:p>
          </p:txBody>
        </p:sp>
        <p:sp>
          <p:nvSpPr>
            <p:cNvPr id="125" name="Text Box 35"/>
            <p:cNvSpPr txBox="1">
              <a:spLocks noChangeArrowheads="1"/>
            </p:cNvSpPr>
            <p:nvPr>
              <p:custDataLst>
                <p:tags r:id="rId36"/>
              </p:custDataLst>
            </p:nvPr>
          </p:nvSpPr>
          <p:spPr bwMode="auto">
            <a:xfrm>
              <a:off x="3552" y="3120"/>
              <a:ext cx="272" cy="213"/>
            </a:xfrm>
            <a:prstGeom prst="rect">
              <a:avLst/>
            </a:prstGeom>
            <a:noFill/>
            <a:ln w="25400">
              <a:noFill/>
              <a:miter lim="800000"/>
              <a:headEnd/>
              <a:tailEnd/>
            </a:ln>
            <a:effectLst/>
          </p:spPr>
          <p:txBody>
            <a:bodyPr wrap="none">
              <a:spAutoFit/>
            </a:bodyPr>
            <a:lstStyle/>
            <a:p>
              <a:pPr algn="l">
                <a:lnSpc>
                  <a:spcPct val="100000"/>
                </a:lnSpc>
              </a:pPr>
              <a:r>
                <a:rPr lang="en-US" sz="1600">
                  <a:latin typeface="Courier New" panose="02070309020205020404" pitchFamily="49" charset="0"/>
                  <a:cs typeface="Courier New" panose="02070309020205020404" pitchFamily="49" charset="0"/>
                </a:rPr>
                <a:t>L0</a:t>
              </a:r>
            </a:p>
          </p:txBody>
        </p:sp>
      </p:grpSp>
      <p:sp>
        <p:nvSpPr>
          <p:cNvPr id="126" name="Rectangle 2"/>
          <p:cNvSpPr txBox="1">
            <a:spLocks noChangeArrowheads="1"/>
          </p:cNvSpPr>
          <p:nvPr>
            <p:custDataLst>
              <p:tags r:id="rId6"/>
            </p:custDataLst>
          </p:nvPr>
        </p:nvSpPr>
        <p:spPr>
          <a:xfrm>
            <a:off x="1554118" y="3440399"/>
            <a:ext cx="8403336" cy="758952"/>
          </a:xfrm>
          <a:prstGeom prst="rect">
            <a:avLst/>
          </a:prstGeom>
        </p:spPr>
        <p:txBody>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pPr algn="ctr"/>
            <a:r>
              <a:rPr lang="en-US">
                <a:latin typeface="Sitka Heading" panose="02000505000000020004" pitchFamily="2" charset="0"/>
              </a:rPr>
              <a:t>Example:  Three consecutive forks</a:t>
            </a:r>
          </a:p>
        </p:txBody>
      </p:sp>
    </p:spTree>
    <p:extLst>
      <p:ext uri="{BB962C8B-B14F-4D97-AF65-F5344CB8AC3E}">
        <p14:creationId xmlns:p14="http://schemas.microsoft.com/office/powerpoint/2010/main" val="194408827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9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10332638" cy="1020762"/>
          </a:xfrm>
        </p:spPr>
        <p:txBody>
          <a:bodyPr>
            <a:normAutofit/>
          </a:bodyPr>
          <a:lstStyle/>
          <a:p>
            <a:r>
              <a:rPr lang="en-US" sz="4000">
                <a:latin typeface="Sitka Heading" panose="02000505000000020004" pitchFamily="2" charset="0"/>
              </a:rPr>
              <a:t>getpid( ), getppid( ) - get process identification</a:t>
            </a:r>
          </a:p>
        </p:txBody>
      </p:sp>
      <p:sp>
        <p:nvSpPr>
          <p:cNvPr id="5" name="Content Placeholder 4"/>
          <p:cNvSpPr>
            <a:spLocks noGrp="1"/>
          </p:cNvSpPr>
          <p:nvPr>
            <p:ph sz="half" idx="1"/>
          </p:nvPr>
        </p:nvSpPr>
        <p:spPr>
          <a:xfrm>
            <a:off x="1522414" y="1700808"/>
            <a:ext cx="9756575" cy="4764360"/>
          </a:xfrm>
        </p:spPr>
        <p:txBody>
          <a:bodyPr>
            <a:normAutofit fontScale="92500" lnSpcReduction="10000"/>
          </a:bodyPr>
          <a:lstStyle/>
          <a:p>
            <a:pPr algn="just">
              <a:lnSpc>
                <a:spcPct val="150000"/>
              </a:lnSpc>
            </a:pPr>
            <a:r>
              <a:rPr lang="en-US" b="1">
                <a:latin typeface="Sitka Text" panose="02000505000000020004" pitchFamily="2" charset="0"/>
              </a:rPr>
              <a:t> </a:t>
            </a:r>
            <a:r>
              <a:rPr lang="en-US" b="1" i="1">
                <a:solidFill>
                  <a:srgbClr val="FF0000"/>
                </a:solidFill>
                <a:latin typeface="Sitka Text" panose="02000505000000020004" pitchFamily="2" charset="0"/>
              </a:rPr>
              <a:t>getpid()</a:t>
            </a:r>
            <a:r>
              <a:rPr lang="en-US">
                <a:latin typeface="Sitka Text" panose="02000505000000020004" pitchFamily="2" charset="0"/>
              </a:rPr>
              <a:t>  - returns  the  process  ID (PID)   of   the  calling  process. (This is  often  used  by  routines that   generate   unique  temporary filenames.)</a:t>
            </a:r>
          </a:p>
          <a:p>
            <a:pPr algn="just">
              <a:lnSpc>
                <a:spcPct val="150000"/>
              </a:lnSpc>
            </a:pPr>
            <a:r>
              <a:rPr lang="en-US" b="1" i="1">
                <a:solidFill>
                  <a:srgbClr val="FF0000"/>
                </a:solidFill>
                <a:latin typeface="Sitka Text" panose="02000505000000020004" pitchFamily="2" charset="0"/>
              </a:rPr>
              <a:t>getppid()</a:t>
            </a:r>
            <a:r>
              <a:rPr lang="en-US">
                <a:latin typeface="Sitka Text" panose="02000505000000020004" pitchFamily="2" charset="0"/>
              </a:rPr>
              <a:t> -  returns the process ID of the  parent of the calling process. This will be either the ID  of  the process  that  created this process using fork(), or, if  that  process has  already  terminated, the ID of the process to which  this  process has been </a:t>
            </a:r>
            <a:r>
              <a:rPr lang="en-US" err="1">
                <a:latin typeface="Sitka Text" panose="02000505000000020004" pitchFamily="2" charset="0"/>
              </a:rPr>
              <a:t>reparented</a:t>
            </a:r>
            <a:r>
              <a:rPr lang="en-US">
                <a:latin typeface="Sitka Text" panose="02000505000000020004" pitchFamily="2" charset="0"/>
              </a:rPr>
              <a:t> (either init( ) or a  "subreaper"  process  defined via  the </a:t>
            </a:r>
            <a:r>
              <a:rPr lang="en-US" err="1">
                <a:latin typeface="Sitka Text" panose="02000505000000020004" pitchFamily="2" charset="0"/>
              </a:rPr>
              <a:t>prctl</a:t>
            </a:r>
            <a:r>
              <a:rPr lang="en-US">
                <a:latin typeface="Sitka Text" panose="02000505000000020004" pitchFamily="2" charset="0"/>
              </a:rPr>
              <a:t>( ) PR_SET_CHILD_SUB‐REAPER operation).</a:t>
            </a:r>
          </a:p>
        </p:txBody>
      </p:sp>
    </p:spTree>
    <p:extLst>
      <p:ext uri="{BB962C8B-B14F-4D97-AF65-F5344CB8AC3E}">
        <p14:creationId xmlns:p14="http://schemas.microsoft.com/office/powerpoint/2010/main" val="407013734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1">
            <a:extLst>
              <a:ext uri="{28A0092B-C50C-407E-A947-70E740481C1C}">
                <a14:useLocalDpi xmlns:a14="http://schemas.microsoft.com/office/drawing/2010/main" val="0"/>
              </a:ext>
            </a:extLst>
          </a:blip>
          <a:stretch>
            <a:fillRect/>
          </a:stretch>
        </p:blipFill>
        <p:spPr>
          <a:xfrm>
            <a:off x="2446312" y="82895"/>
            <a:ext cx="7128792" cy="4294373"/>
          </a:xfrm>
          <a:prstGeom prst="rect">
            <a:avLst/>
          </a:prstGeom>
        </p:spPr>
      </p:pic>
      <p:grpSp>
        <p:nvGrpSpPr>
          <p:cNvPr id="24" name="Group 23"/>
          <p:cNvGrpSpPr/>
          <p:nvPr/>
        </p:nvGrpSpPr>
        <p:grpSpPr>
          <a:xfrm>
            <a:off x="0" y="4725144"/>
            <a:ext cx="4896544" cy="1872208"/>
            <a:chOff x="457200" y="4389120"/>
            <a:chExt cx="4572000" cy="1605583"/>
          </a:xfrm>
        </p:grpSpPr>
        <p:grpSp>
          <p:nvGrpSpPr>
            <p:cNvPr id="25" name="Group 24"/>
            <p:cNvGrpSpPr/>
            <p:nvPr/>
          </p:nvGrpSpPr>
          <p:grpSpPr>
            <a:xfrm>
              <a:off x="457200" y="4389120"/>
              <a:ext cx="4572000" cy="1605583"/>
              <a:chOff x="457200" y="4572000"/>
              <a:chExt cx="4572000" cy="1605583"/>
            </a:xfrm>
          </p:grpSpPr>
          <p:sp>
            <p:nvSpPr>
              <p:cNvPr id="28" name="TextBox 27"/>
              <p:cNvSpPr txBox="1"/>
              <p:nvPr>
                <p:custDataLst>
                  <p:tags r:id="rId3"/>
                </p:custDataLst>
              </p:nvPr>
            </p:nvSpPr>
            <p:spPr>
              <a:xfrm>
                <a:off x="3200400" y="5943600"/>
                <a:ext cx="914400" cy="230832"/>
              </a:xfrm>
              <a:prstGeom prst="rect">
                <a:avLst/>
              </a:prstGeom>
              <a:noFill/>
            </p:spPr>
            <p:txBody>
              <a:bodyPr wrap="square" lIns="0" tIns="0" rIns="0" bIns="0" rtlCol="0" anchor="ctr" anchorCtr="0">
                <a:normAutofit/>
              </a:bodyPr>
              <a:lstStyle/>
              <a:p>
                <a:pPr algn="ctr"/>
                <a:r>
                  <a:rPr lang="en-US" sz="1500" b="1">
                    <a:latin typeface="Courier New" panose="02070309020205020404" pitchFamily="49" charset="0"/>
                    <a:cs typeface="Courier New" panose="02070309020205020404" pitchFamily="49" charset="0"/>
                  </a:rPr>
                  <a:t>printf</a:t>
                </a:r>
              </a:p>
            </p:txBody>
          </p:sp>
          <p:cxnSp>
            <p:nvCxnSpPr>
              <p:cNvPr id="29" name="Straight Arrow Connector 28"/>
              <p:cNvCxnSpPr/>
              <p:nvPr>
                <p:custDataLst>
                  <p:tags r:id="rId4"/>
                </p:custDataLst>
              </p:nvPr>
            </p:nvCxnSpPr>
            <p:spPr>
              <a:xfrm flipV="1">
                <a:off x="1874519" y="5940396"/>
                <a:ext cx="822960" cy="3151"/>
              </a:xfrm>
              <a:prstGeom prst="straightConnector1">
                <a:avLst/>
              </a:prstGeom>
              <a:ln w="127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30" name="TextBox 29"/>
              <p:cNvSpPr txBox="1"/>
              <p:nvPr>
                <p:custDataLst>
                  <p:tags r:id="rId5"/>
                </p:custDataLst>
              </p:nvPr>
            </p:nvSpPr>
            <p:spPr>
              <a:xfrm>
                <a:off x="2286000" y="5943600"/>
                <a:ext cx="914400" cy="230832"/>
              </a:xfrm>
              <a:prstGeom prst="rect">
                <a:avLst/>
              </a:prstGeom>
              <a:noFill/>
            </p:spPr>
            <p:txBody>
              <a:bodyPr wrap="square" lIns="0" tIns="0" rIns="0" bIns="0" rtlCol="0" anchor="ctr" anchorCtr="0">
                <a:normAutofit/>
              </a:bodyPr>
              <a:lstStyle/>
              <a:p>
                <a:pPr algn="ctr"/>
                <a:r>
                  <a:rPr lang="en-US" sz="1500" b="1">
                    <a:latin typeface="Courier New" panose="02070309020205020404" pitchFamily="49" charset="0"/>
                    <a:cs typeface="Courier New" panose="02070309020205020404" pitchFamily="49" charset="0"/>
                  </a:rPr>
                  <a:t>--x</a:t>
                </a:r>
              </a:p>
            </p:txBody>
          </p:sp>
          <p:cxnSp>
            <p:nvCxnSpPr>
              <p:cNvPr id="31" name="Straight Arrow Connector 30"/>
              <p:cNvCxnSpPr/>
              <p:nvPr>
                <p:custDataLst>
                  <p:tags r:id="rId6"/>
                </p:custDataLst>
              </p:nvPr>
            </p:nvCxnSpPr>
            <p:spPr>
              <a:xfrm flipV="1">
                <a:off x="2788919" y="5943600"/>
                <a:ext cx="822960" cy="3151"/>
              </a:xfrm>
              <a:prstGeom prst="straightConnector1">
                <a:avLst/>
              </a:prstGeom>
              <a:ln w="127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32" name="TextBox 31"/>
              <p:cNvSpPr txBox="1"/>
              <p:nvPr>
                <p:custDataLst>
                  <p:tags r:id="rId7"/>
                </p:custDataLst>
              </p:nvPr>
            </p:nvSpPr>
            <p:spPr>
              <a:xfrm>
                <a:off x="4114800" y="5946751"/>
                <a:ext cx="914400" cy="230832"/>
              </a:xfrm>
              <a:prstGeom prst="rect">
                <a:avLst/>
              </a:prstGeom>
              <a:noFill/>
            </p:spPr>
            <p:txBody>
              <a:bodyPr wrap="square" lIns="0" tIns="0" rIns="0" bIns="0" rtlCol="0" anchor="ctr" anchorCtr="0">
                <a:normAutofit/>
              </a:bodyPr>
              <a:lstStyle/>
              <a:p>
                <a:pPr algn="ctr"/>
                <a:r>
                  <a:rPr lang="en-US" sz="1500" b="1">
                    <a:latin typeface="Courier New" panose="02070309020205020404" pitchFamily="49" charset="0"/>
                    <a:cs typeface="Courier New" panose="02070309020205020404" pitchFamily="49" charset="0"/>
                  </a:rPr>
                  <a:t>printf</a:t>
                </a:r>
              </a:p>
            </p:txBody>
          </p:sp>
          <p:sp>
            <p:nvSpPr>
              <p:cNvPr id="33" name="Oval 32"/>
              <p:cNvSpPr>
                <a:spLocks noChangeAspect="1"/>
              </p:cNvSpPr>
              <p:nvPr>
                <p:custDataLst>
                  <p:tags r:id="rId8"/>
                </p:custDataLst>
              </p:nvPr>
            </p:nvSpPr>
            <p:spPr>
              <a:xfrm>
                <a:off x="868680" y="5897880"/>
                <a:ext cx="91440" cy="9144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500">
                  <a:latin typeface="Lato" panose="020F0502020204030203" pitchFamily="34" charset="0"/>
                </a:endParaRPr>
              </a:p>
            </p:txBody>
          </p:sp>
          <p:sp>
            <p:nvSpPr>
              <p:cNvPr id="34" name="TextBox 33"/>
              <p:cNvSpPr txBox="1"/>
              <p:nvPr>
                <p:custDataLst>
                  <p:tags r:id="rId9"/>
                </p:custDataLst>
              </p:nvPr>
            </p:nvSpPr>
            <p:spPr>
              <a:xfrm>
                <a:off x="1371600" y="5943600"/>
                <a:ext cx="914400" cy="230832"/>
              </a:xfrm>
              <a:prstGeom prst="rect">
                <a:avLst/>
              </a:prstGeom>
              <a:noFill/>
            </p:spPr>
            <p:txBody>
              <a:bodyPr wrap="square" lIns="0" tIns="0" rIns="0" bIns="0" rtlCol="0" anchor="ctr" anchorCtr="0">
                <a:normAutofit/>
              </a:bodyPr>
              <a:lstStyle/>
              <a:p>
                <a:pPr algn="ctr"/>
                <a:r>
                  <a:rPr lang="en-US" sz="1500" b="1">
                    <a:latin typeface="Courier New" panose="02070309020205020404" pitchFamily="49" charset="0"/>
                    <a:cs typeface="Courier New" panose="02070309020205020404" pitchFamily="49" charset="0"/>
                  </a:rPr>
                  <a:t>fork</a:t>
                </a:r>
              </a:p>
            </p:txBody>
          </p:sp>
          <p:cxnSp>
            <p:nvCxnSpPr>
              <p:cNvPr id="35" name="Straight Arrow Connector 34"/>
              <p:cNvCxnSpPr/>
              <p:nvPr>
                <p:custDataLst>
                  <p:tags r:id="rId10"/>
                </p:custDataLst>
              </p:nvPr>
            </p:nvCxnSpPr>
            <p:spPr>
              <a:xfrm flipV="1">
                <a:off x="960120" y="5943600"/>
                <a:ext cx="822960" cy="3151"/>
              </a:xfrm>
              <a:prstGeom prst="straightConnector1">
                <a:avLst/>
              </a:prstGeom>
              <a:ln w="127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6" name="Elbow Connector 35"/>
              <p:cNvCxnSpPr>
                <a:stCxn id="40" idx="0"/>
                <a:endCxn id="43" idx="2"/>
              </p:cNvCxnSpPr>
              <p:nvPr>
                <p:custDataLst>
                  <p:tags r:id="rId11"/>
                </p:custDataLst>
              </p:nvPr>
            </p:nvCxnSpPr>
            <p:spPr>
              <a:xfrm rot="5400000" flipH="1" flipV="1">
                <a:off x="1737360" y="4937760"/>
                <a:ext cx="1051560" cy="868680"/>
              </a:xfrm>
              <a:prstGeom prst="bentConnector2">
                <a:avLst/>
              </a:prstGeom>
              <a:ln w="127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37" name="TextBox 36"/>
              <p:cNvSpPr txBox="1"/>
              <p:nvPr>
                <p:custDataLst>
                  <p:tags r:id="rId12"/>
                </p:custDataLst>
              </p:nvPr>
            </p:nvSpPr>
            <p:spPr>
              <a:xfrm>
                <a:off x="3200400" y="4572000"/>
                <a:ext cx="914400" cy="230832"/>
              </a:xfrm>
              <a:prstGeom prst="rect">
                <a:avLst/>
              </a:prstGeom>
              <a:noFill/>
            </p:spPr>
            <p:txBody>
              <a:bodyPr wrap="none" lIns="0" tIns="0" rIns="0" bIns="0" rtlCol="0" anchor="ctr" anchorCtr="0">
                <a:normAutofit/>
              </a:bodyPr>
              <a:lstStyle/>
              <a:p>
                <a:pPr algn="ctr"/>
                <a:r>
                  <a:rPr lang="en-US" sz="1500" b="1">
                    <a:solidFill>
                      <a:srgbClr val="FF0000"/>
                    </a:solidFill>
                    <a:latin typeface="Courier New" panose="02070309020205020404" pitchFamily="49" charset="0"/>
                    <a:cs typeface="Courier New" panose="02070309020205020404" pitchFamily="49" charset="0"/>
                  </a:rPr>
                  <a:t>Child</a:t>
                </a:r>
              </a:p>
            </p:txBody>
          </p:sp>
          <p:sp>
            <p:nvSpPr>
              <p:cNvPr id="38" name="TextBox 37"/>
              <p:cNvSpPr txBox="1"/>
              <p:nvPr>
                <p:custDataLst>
                  <p:tags r:id="rId13"/>
                </p:custDataLst>
              </p:nvPr>
            </p:nvSpPr>
            <p:spPr>
              <a:xfrm>
                <a:off x="4102035" y="5669280"/>
                <a:ext cx="914400" cy="230832"/>
              </a:xfrm>
              <a:prstGeom prst="rect">
                <a:avLst/>
              </a:prstGeom>
              <a:noFill/>
            </p:spPr>
            <p:txBody>
              <a:bodyPr wrap="none" lIns="0" tIns="0" rIns="0" bIns="0" rtlCol="0" anchor="ctr" anchorCtr="0">
                <a:normAutofit/>
              </a:bodyPr>
              <a:lstStyle/>
              <a:p>
                <a:pPr algn="ctr"/>
                <a:r>
                  <a:rPr lang="en-US" sz="1500" b="1">
                    <a:solidFill>
                      <a:srgbClr val="FF0000"/>
                    </a:solidFill>
                    <a:latin typeface="Courier New" panose="02070309020205020404" pitchFamily="49" charset="0"/>
                    <a:cs typeface="Courier New" panose="02070309020205020404" pitchFamily="49" charset="0"/>
                  </a:rPr>
                  <a:t>Bye</a:t>
                </a:r>
              </a:p>
            </p:txBody>
          </p:sp>
          <p:sp>
            <p:nvSpPr>
              <p:cNvPr id="39" name="Oval 38"/>
              <p:cNvSpPr>
                <a:spLocks noChangeAspect="1"/>
              </p:cNvSpPr>
              <p:nvPr>
                <p:custDataLst>
                  <p:tags r:id="rId14"/>
                </p:custDataLst>
              </p:nvPr>
            </p:nvSpPr>
            <p:spPr>
              <a:xfrm>
                <a:off x="2697480" y="5897880"/>
                <a:ext cx="91440" cy="9144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500">
                  <a:latin typeface="Lato" panose="020F0502020204030203" pitchFamily="34" charset="0"/>
                </a:endParaRPr>
              </a:p>
            </p:txBody>
          </p:sp>
          <p:sp>
            <p:nvSpPr>
              <p:cNvPr id="40" name="Oval 39"/>
              <p:cNvSpPr>
                <a:spLocks noChangeAspect="1"/>
              </p:cNvSpPr>
              <p:nvPr>
                <p:custDataLst>
                  <p:tags r:id="rId15"/>
                </p:custDataLst>
              </p:nvPr>
            </p:nvSpPr>
            <p:spPr>
              <a:xfrm>
                <a:off x="1783080" y="5897880"/>
                <a:ext cx="91440" cy="9144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500">
                  <a:latin typeface="Lato" panose="020F0502020204030203" pitchFamily="34" charset="0"/>
                </a:endParaRPr>
              </a:p>
            </p:txBody>
          </p:sp>
          <p:sp>
            <p:nvSpPr>
              <p:cNvPr id="41" name="Oval 40"/>
              <p:cNvSpPr>
                <a:spLocks noChangeAspect="1"/>
              </p:cNvSpPr>
              <p:nvPr>
                <p:custDataLst>
                  <p:tags r:id="rId16"/>
                </p:custDataLst>
              </p:nvPr>
            </p:nvSpPr>
            <p:spPr>
              <a:xfrm>
                <a:off x="3611880" y="5897880"/>
                <a:ext cx="91440" cy="9144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500">
                  <a:latin typeface="Lato" panose="020F0502020204030203" pitchFamily="34" charset="0"/>
                </a:endParaRPr>
              </a:p>
            </p:txBody>
          </p:sp>
          <p:sp>
            <p:nvSpPr>
              <p:cNvPr id="42" name="Oval 41"/>
              <p:cNvSpPr>
                <a:spLocks noChangeAspect="1"/>
              </p:cNvSpPr>
              <p:nvPr>
                <p:custDataLst>
                  <p:tags r:id="rId17"/>
                </p:custDataLst>
              </p:nvPr>
            </p:nvSpPr>
            <p:spPr>
              <a:xfrm>
                <a:off x="4526280" y="5897880"/>
                <a:ext cx="91440" cy="9144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500">
                  <a:latin typeface="Lato" panose="020F0502020204030203" pitchFamily="34" charset="0"/>
                </a:endParaRPr>
              </a:p>
            </p:txBody>
          </p:sp>
          <p:sp>
            <p:nvSpPr>
              <p:cNvPr id="43" name="Oval 42"/>
              <p:cNvSpPr>
                <a:spLocks noChangeAspect="1"/>
              </p:cNvSpPr>
              <p:nvPr>
                <p:custDataLst>
                  <p:tags r:id="rId18"/>
                </p:custDataLst>
              </p:nvPr>
            </p:nvSpPr>
            <p:spPr>
              <a:xfrm>
                <a:off x="2697480" y="4800600"/>
                <a:ext cx="91440" cy="9144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500">
                  <a:latin typeface="Lato" panose="020F0502020204030203" pitchFamily="34" charset="0"/>
                </a:endParaRPr>
              </a:p>
            </p:txBody>
          </p:sp>
          <p:sp>
            <p:nvSpPr>
              <p:cNvPr id="44" name="Oval 43"/>
              <p:cNvSpPr>
                <a:spLocks noChangeAspect="1"/>
              </p:cNvSpPr>
              <p:nvPr>
                <p:custDataLst>
                  <p:tags r:id="rId19"/>
                </p:custDataLst>
              </p:nvPr>
            </p:nvSpPr>
            <p:spPr>
              <a:xfrm>
                <a:off x="3611880" y="4800600"/>
                <a:ext cx="91440" cy="9144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500">
                  <a:latin typeface="Lato" panose="020F0502020204030203" pitchFamily="34" charset="0"/>
                </a:endParaRPr>
              </a:p>
            </p:txBody>
          </p:sp>
          <p:sp>
            <p:nvSpPr>
              <p:cNvPr id="46" name="Oval 45"/>
              <p:cNvSpPr>
                <a:spLocks noChangeAspect="1"/>
              </p:cNvSpPr>
              <p:nvPr>
                <p:custDataLst>
                  <p:tags r:id="rId20"/>
                </p:custDataLst>
              </p:nvPr>
            </p:nvSpPr>
            <p:spPr>
              <a:xfrm>
                <a:off x="4526280" y="4800600"/>
                <a:ext cx="91440" cy="9144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500">
                  <a:latin typeface="Lato" panose="020F0502020204030203" pitchFamily="34" charset="0"/>
                </a:endParaRPr>
              </a:p>
            </p:txBody>
          </p:sp>
          <p:cxnSp>
            <p:nvCxnSpPr>
              <p:cNvPr id="47" name="Straight Arrow Connector 46"/>
              <p:cNvCxnSpPr/>
              <p:nvPr>
                <p:custDataLst>
                  <p:tags r:id="rId21"/>
                </p:custDataLst>
              </p:nvPr>
            </p:nvCxnSpPr>
            <p:spPr>
              <a:xfrm flipV="1">
                <a:off x="3703320" y="5940636"/>
                <a:ext cx="822960" cy="3151"/>
              </a:xfrm>
              <a:prstGeom prst="straightConnector1">
                <a:avLst/>
              </a:prstGeom>
              <a:ln w="127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49" name="Straight Arrow Connector 48"/>
              <p:cNvCxnSpPr/>
              <p:nvPr>
                <p:custDataLst>
                  <p:tags r:id="rId22"/>
                </p:custDataLst>
              </p:nvPr>
            </p:nvCxnSpPr>
            <p:spPr>
              <a:xfrm flipV="1">
                <a:off x="3703320" y="4846320"/>
                <a:ext cx="822960" cy="3151"/>
              </a:xfrm>
              <a:prstGeom prst="straightConnector1">
                <a:avLst/>
              </a:prstGeom>
              <a:ln w="127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50" name="Straight Arrow Connector 49"/>
              <p:cNvCxnSpPr/>
              <p:nvPr>
                <p:custDataLst>
                  <p:tags r:id="rId23"/>
                </p:custDataLst>
              </p:nvPr>
            </p:nvCxnSpPr>
            <p:spPr>
              <a:xfrm flipV="1">
                <a:off x="2788919" y="4846319"/>
                <a:ext cx="822960" cy="3151"/>
              </a:xfrm>
              <a:prstGeom prst="straightConnector1">
                <a:avLst/>
              </a:prstGeom>
              <a:ln w="127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51" name="TextBox 50"/>
              <p:cNvSpPr txBox="1"/>
              <p:nvPr>
                <p:custDataLst>
                  <p:tags r:id="rId24"/>
                </p:custDataLst>
              </p:nvPr>
            </p:nvSpPr>
            <p:spPr>
              <a:xfrm>
                <a:off x="457200" y="5945175"/>
                <a:ext cx="914400" cy="230832"/>
              </a:xfrm>
              <a:prstGeom prst="rect">
                <a:avLst/>
              </a:prstGeom>
              <a:noFill/>
            </p:spPr>
            <p:txBody>
              <a:bodyPr wrap="square" lIns="0" tIns="0" rIns="0" bIns="0" rtlCol="0" anchor="ctr" anchorCtr="0">
                <a:normAutofit/>
              </a:bodyPr>
              <a:lstStyle/>
              <a:p>
                <a:pPr algn="ctr"/>
                <a:r>
                  <a:rPr lang="en-US" sz="1500" b="1">
                    <a:latin typeface="Courier New" panose="02070309020205020404" pitchFamily="49" charset="0"/>
                    <a:cs typeface="Courier New" panose="02070309020205020404" pitchFamily="49" charset="0"/>
                  </a:rPr>
                  <a:t>x=1</a:t>
                </a:r>
              </a:p>
            </p:txBody>
          </p:sp>
          <p:sp>
            <p:nvSpPr>
              <p:cNvPr id="53" name="TextBox 52"/>
              <p:cNvSpPr txBox="1"/>
              <p:nvPr>
                <p:custDataLst>
                  <p:tags r:id="rId25"/>
                </p:custDataLst>
              </p:nvPr>
            </p:nvSpPr>
            <p:spPr>
              <a:xfrm>
                <a:off x="3200400" y="4846320"/>
                <a:ext cx="914400" cy="230832"/>
              </a:xfrm>
              <a:prstGeom prst="rect">
                <a:avLst/>
              </a:prstGeom>
              <a:noFill/>
            </p:spPr>
            <p:txBody>
              <a:bodyPr wrap="square" lIns="0" tIns="0" rIns="0" bIns="0" rtlCol="0" anchor="ctr" anchorCtr="0">
                <a:normAutofit/>
              </a:bodyPr>
              <a:lstStyle/>
              <a:p>
                <a:pPr algn="ctr"/>
                <a:r>
                  <a:rPr lang="en-US" sz="1500" b="1">
                    <a:latin typeface="Courier New" panose="02070309020205020404" pitchFamily="49" charset="0"/>
                    <a:cs typeface="Courier New" panose="02070309020205020404" pitchFamily="49" charset="0"/>
                  </a:rPr>
                  <a:t>printf</a:t>
                </a:r>
              </a:p>
            </p:txBody>
          </p:sp>
          <p:sp>
            <p:nvSpPr>
              <p:cNvPr id="54" name="TextBox 53"/>
              <p:cNvSpPr txBox="1"/>
              <p:nvPr>
                <p:custDataLst>
                  <p:tags r:id="rId26"/>
                </p:custDataLst>
              </p:nvPr>
            </p:nvSpPr>
            <p:spPr>
              <a:xfrm>
                <a:off x="4114800" y="4846320"/>
                <a:ext cx="914400" cy="230832"/>
              </a:xfrm>
              <a:prstGeom prst="rect">
                <a:avLst/>
              </a:prstGeom>
              <a:noFill/>
            </p:spPr>
            <p:txBody>
              <a:bodyPr wrap="square" lIns="0" tIns="0" rIns="0" bIns="0" rtlCol="0" anchor="ctr" anchorCtr="0">
                <a:normAutofit/>
              </a:bodyPr>
              <a:lstStyle/>
              <a:p>
                <a:pPr algn="ctr"/>
                <a:r>
                  <a:rPr lang="en-US" sz="1500" b="1">
                    <a:latin typeface="Courier New" panose="02070309020205020404" pitchFamily="49" charset="0"/>
                    <a:cs typeface="Courier New" panose="02070309020205020404" pitchFamily="49" charset="0"/>
                  </a:rPr>
                  <a:t>printf</a:t>
                </a:r>
              </a:p>
            </p:txBody>
          </p:sp>
          <p:sp>
            <p:nvSpPr>
              <p:cNvPr id="55" name="TextBox 54"/>
              <p:cNvSpPr txBox="1"/>
              <p:nvPr>
                <p:custDataLst>
                  <p:tags r:id="rId27"/>
                </p:custDataLst>
              </p:nvPr>
            </p:nvSpPr>
            <p:spPr>
              <a:xfrm>
                <a:off x="2286000" y="4846320"/>
                <a:ext cx="914400" cy="230832"/>
              </a:xfrm>
              <a:prstGeom prst="rect">
                <a:avLst/>
              </a:prstGeom>
              <a:noFill/>
            </p:spPr>
            <p:txBody>
              <a:bodyPr wrap="square" lIns="0" tIns="0" rIns="0" bIns="0" rtlCol="0" anchor="ctr" anchorCtr="0">
                <a:normAutofit/>
              </a:bodyPr>
              <a:lstStyle/>
              <a:p>
                <a:pPr algn="ctr"/>
                <a:r>
                  <a:rPr lang="en-US" sz="1500" b="1">
                    <a:latin typeface="Courier New" panose="02070309020205020404" pitchFamily="49" charset="0"/>
                    <a:cs typeface="Courier New" panose="02070309020205020404" pitchFamily="49" charset="0"/>
                  </a:rPr>
                  <a:t>++x</a:t>
                </a:r>
              </a:p>
            </p:txBody>
          </p:sp>
          <p:sp>
            <p:nvSpPr>
              <p:cNvPr id="56" name="TextBox 55"/>
              <p:cNvSpPr txBox="1"/>
              <p:nvPr>
                <p:custDataLst>
                  <p:tags r:id="rId28"/>
                </p:custDataLst>
              </p:nvPr>
            </p:nvSpPr>
            <p:spPr>
              <a:xfrm>
                <a:off x="4114799" y="4572000"/>
                <a:ext cx="914400" cy="230832"/>
              </a:xfrm>
              <a:prstGeom prst="rect">
                <a:avLst/>
              </a:prstGeom>
              <a:noFill/>
            </p:spPr>
            <p:txBody>
              <a:bodyPr wrap="none" lIns="0" tIns="0" rIns="0" bIns="0" rtlCol="0" anchor="ctr" anchorCtr="0">
                <a:normAutofit/>
              </a:bodyPr>
              <a:lstStyle/>
              <a:p>
                <a:pPr algn="ctr"/>
                <a:r>
                  <a:rPr lang="en-US" sz="1500" b="1">
                    <a:solidFill>
                      <a:srgbClr val="FF0000"/>
                    </a:solidFill>
                    <a:latin typeface="Courier New" panose="02070309020205020404" pitchFamily="49" charset="0"/>
                    <a:cs typeface="Courier New" panose="02070309020205020404" pitchFamily="49" charset="0"/>
                  </a:rPr>
                  <a:t>Bye</a:t>
                </a:r>
              </a:p>
            </p:txBody>
          </p:sp>
          <p:sp>
            <p:nvSpPr>
              <p:cNvPr id="63" name="TextBox 62"/>
              <p:cNvSpPr txBox="1"/>
              <p:nvPr>
                <p:custDataLst>
                  <p:tags r:id="rId29"/>
                </p:custDataLst>
              </p:nvPr>
            </p:nvSpPr>
            <p:spPr>
              <a:xfrm>
                <a:off x="3200400" y="5668096"/>
                <a:ext cx="914400" cy="230832"/>
              </a:xfrm>
              <a:prstGeom prst="rect">
                <a:avLst/>
              </a:prstGeom>
              <a:noFill/>
            </p:spPr>
            <p:txBody>
              <a:bodyPr wrap="none" lIns="0" tIns="0" rIns="0" bIns="0" rtlCol="0" anchor="ctr" anchorCtr="0">
                <a:normAutofit/>
              </a:bodyPr>
              <a:lstStyle/>
              <a:p>
                <a:pPr algn="ctr"/>
                <a:r>
                  <a:rPr lang="en-US" sz="1500" b="1">
                    <a:solidFill>
                      <a:srgbClr val="FF0000"/>
                    </a:solidFill>
                    <a:latin typeface="Courier New" panose="02070309020205020404" pitchFamily="49" charset="0"/>
                    <a:cs typeface="Courier New" panose="02070309020205020404" pitchFamily="49" charset="0"/>
                  </a:rPr>
                  <a:t>Parent</a:t>
                </a:r>
              </a:p>
            </p:txBody>
          </p:sp>
        </p:grpSp>
        <p:sp>
          <p:nvSpPr>
            <p:cNvPr id="26" name="TextBox 25"/>
            <p:cNvSpPr txBox="1"/>
            <p:nvPr>
              <p:custDataLst>
                <p:tags r:id="rId1"/>
              </p:custDataLst>
            </p:nvPr>
          </p:nvSpPr>
          <p:spPr>
            <a:xfrm>
              <a:off x="2286000" y="4389120"/>
              <a:ext cx="914400" cy="230832"/>
            </a:xfrm>
            <a:prstGeom prst="rect">
              <a:avLst/>
            </a:prstGeom>
            <a:noFill/>
          </p:spPr>
          <p:txBody>
            <a:bodyPr wrap="square" lIns="0" tIns="0" rIns="0" bIns="0" rtlCol="0" anchor="ctr" anchorCtr="0">
              <a:normAutofit/>
            </a:bodyPr>
            <a:lstStyle/>
            <a:p>
              <a:pPr algn="ctr"/>
              <a:r>
                <a:rPr lang="en-US" sz="1500" b="1">
                  <a:latin typeface="Courier New" panose="02070309020205020404" pitchFamily="49" charset="0"/>
                  <a:cs typeface="Courier New" panose="02070309020205020404" pitchFamily="49" charset="0"/>
                </a:rPr>
                <a:t>x=2</a:t>
              </a:r>
            </a:p>
          </p:txBody>
        </p:sp>
        <p:sp>
          <p:nvSpPr>
            <p:cNvPr id="27" name="TextBox 26"/>
            <p:cNvSpPr txBox="1"/>
            <p:nvPr>
              <p:custDataLst>
                <p:tags r:id="rId2"/>
              </p:custDataLst>
            </p:nvPr>
          </p:nvSpPr>
          <p:spPr>
            <a:xfrm>
              <a:off x="2286000" y="5486400"/>
              <a:ext cx="914400" cy="230832"/>
            </a:xfrm>
            <a:prstGeom prst="rect">
              <a:avLst/>
            </a:prstGeom>
            <a:noFill/>
          </p:spPr>
          <p:txBody>
            <a:bodyPr wrap="square" lIns="0" tIns="0" rIns="0" bIns="0" rtlCol="0" anchor="ctr" anchorCtr="0">
              <a:normAutofit/>
            </a:bodyPr>
            <a:lstStyle/>
            <a:p>
              <a:pPr algn="ctr"/>
              <a:r>
                <a:rPr lang="en-US" sz="1500" b="1">
                  <a:latin typeface="Courier New" panose="02070309020205020404" pitchFamily="49" charset="0"/>
                  <a:cs typeface="Courier New" panose="02070309020205020404" pitchFamily="49" charset="0"/>
                </a:rPr>
                <a:t>x=0</a:t>
              </a:r>
            </a:p>
          </p:txBody>
        </p:sp>
      </p:grpSp>
      <p:pic>
        <p:nvPicPr>
          <p:cNvPr id="4" name="Picture 3"/>
          <p:cNvPicPr>
            <a:picLocks noChangeAspect="1"/>
          </p:cNvPicPr>
          <p:nvPr/>
        </p:nvPicPr>
        <p:blipFill>
          <a:blip r:embed="rId32"/>
          <a:stretch>
            <a:fillRect/>
          </a:stretch>
        </p:blipFill>
        <p:spPr>
          <a:xfrm>
            <a:off x="5323561" y="4406449"/>
            <a:ext cx="5410245" cy="2369975"/>
          </a:xfrm>
          <a:prstGeom prst="rect">
            <a:avLst/>
          </a:prstGeom>
        </p:spPr>
      </p:pic>
    </p:spTree>
    <p:extLst>
      <p:ext uri="{BB962C8B-B14F-4D97-AF65-F5344CB8AC3E}">
        <p14:creationId xmlns:p14="http://schemas.microsoft.com/office/powerpoint/2010/main" val="318645030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a:latin typeface="Sitka Heading" panose="02000505000000020004" pitchFamily="2" charset="0"/>
              </a:rPr>
              <a:t>exec*( ) Family</a:t>
            </a:r>
          </a:p>
        </p:txBody>
      </p:sp>
      <p:sp>
        <p:nvSpPr>
          <p:cNvPr id="6" name="Rectangle 3"/>
          <p:cNvSpPr>
            <a:spLocks noGrp="1" noChangeArrowheads="1"/>
          </p:cNvSpPr>
          <p:nvPr>
            <p:ph idx="1"/>
            <p:custDataLst>
              <p:tags r:id="rId1"/>
            </p:custDataLst>
          </p:nvPr>
        </p:nvSpPr>
        <p:spPr>
          <a:xfrm>
            <a:off x="1197868" y="1412776"/>
            <a:ext cx="10513168" cy="5229200"/>
          </a:xfrm>
        </p:spPr>
        <p:txBody>
          <a:bodyPr>
            <a:normAutofit lnSpcReduction="10000"/>
          </a:bodyPr>
          <a:lstStyle/>
          <a:p>
            <a:pPr marL="0" indent="0">
              <a:buNone/>
            </a:pPr>
            <a:r>
              <a:rPr lang="en-US" sz="800" b="1">
                <a:solidFill>
                  <a:srgbClr val="FFFF00"/>
                </a:solidFill>
                <a:latin typeface="Sitka Text" panose="02000505000000020004" pitchFamily="2" charset="0"/>
                <a:cs typeface="Courier New" panose="02070309020205020404" pitchFamily="49" charset="0"/>
              </a:rPr>
              <a:t>		           </a:t>
            </a:r>
            <a:endParaRPr lang="en-US" sz="1200">
              <a:latin typeface="Sitka Text" panose="02000505000000020004" pitchFamily="2" charset="0"/>
            </a:endParaRPr>
          </a:p>
          <a:p>
            <a:pPr lvl="1" algn="just"/>
            <a:r>
              <a:rPr lang="en-US">
                <a:latin typeface="Sitka Text" panose="02000505000000020004" pitchFamily="2" charset="0"/>
              </a:rPr>
              <a:t>The exec family replaces the current process’ code and address space with the code for a different program.</a:t>
            </a:r>
          </a:p>
          <a:p>
            <a:pPr marL="301752" lvl="1" indent="0" algn="just">
              <a:buNone/>
            </a:pPr>
            <a:endParaRPr lang="en-US" sz="800">
              <a:latin typeface="Sitka Text" panose="02000505000000020004" pitchFamily="2" charset="0"/>
            </a:endParaRPr>
          </a:p>
          <a:p>
            <a:pPr lvl="1" algn="just"/>
            <a:r>
              <a:rPr lang="en-US">
                <a:latin typeface="Sitka Text" panose="02000505000000020004" pitchFamily="2" charset="0"/>
              </a:rPr>
              <a:t>Commonly a process generates a child process because it would like to transform the child process by changing the program code the child process is executing.</a:t>
            </a:r>
          </a:p>
          <a:p>
            <a:pPr marL="301752" lvl="1" indent="0" algn="just">
              <a:buNone/>
            </a:pPr>
            <a:endParaRPr lang="en-US" sz="800">
              <a:latin typeface="Sitka Text" panose="02000505000000020004" pitchFamily="2" charset="0"/>
            </a:endParaRPr>
          </a:p>
          <a:p>
            <a:pPr lvl="1" algn="just"/>
            <a:r>
              <a:rPr lang="en-US">
                <a:latin typeface="Sitka Text" panose="02000505000000020004" pitchFamily="2" charset="0"/>
              </a:rPr>
              <a:t>The text, data and stack segment of the process are replaced and only the user area of the process remains the same.</a:t>
            </a:r>
          </a:p>
          <a:p>
            <a:pPr marL="301752" lvl="1" indent="0" algn="just">
              <a:buNone/>
            </a:pPr>
            <a:endParaRPr lang="en-US" sz="800">
              <a:latin typeface="Sitka Text" panose="02000505000000020004" pitchFamily="2" charset="0"/>
            </a:endParaRPr>
          </a:p>
          <a:p>
            <a:pPr lvl="1" algn="just"/>
            <a:r>
              <a:rPr lang="en-US">
                <a:latin typeface="Sitka Text" panose="02000505000000020004" pitchFamily="2" charset="0"/>
              </a:rPr>
              <a:t>The versions of exec are:</a:t>
            </a:r>
          </a:p>
          <a:p>
            <a:pPr lvl="2" algn="just"/>
            <a:r>
              <a:rPr lang="en-US">
                <a:latin typeface="Sitka Text" panose="02000505000000020004" pitchFamily="2" charset="0"/>
              </a:rPr>
              <a:t>execl( )</a:t>
            </a:r>
          </a:p>
          <a:p>
            <a:pPr lvl="2" algn="just"/>
            <a:r>
              <a:rPr lang="en-US">
                <a:latin typeface="Sitka Text" panose="02000505000000020004" pitchFamily="2" charset="0"/>
              </a:rPr>
              <a:t>execv( )</a:t>
            </a:r>
          </a:p>
          <a:p>
            <a:pPr lvl="2" algn="just"/>
            <a:r>
              <a:rPr lang="en-US">
                <a:latin typeface="Sitka Text" panose="02000505000000020004" pitchFamily="2" charset="0"/>
              </a:rPr>
              <a:t>execle( )</a:t>
            </a:r>
          </a:p>
          <a:p>
            <a:pPr lvl="2" algn="just"/>
            <a:r>
              <a:rPr lang="en-US">
                <a:latin typeface="Sitka Text" panose="02000505000000020004" pitchFamily="2" charset="0"/>
              </a:rPr>
              <a:t>execve( )</a:t>
            </a:r>
          </a:p>
          <a:p>
            <a:pPr lvl="2" algn="just"/>
            <a:r>
              <a:rPr lang="en-US">
                <a:latin typeface="Sitka Text" panose="02000505000000020004" pitchFamily="2" charset="0"/>
              </a:rPr>
              <a:t>execlp( )</a:t>
            </a:r>
          </a:p>
          <a:p>
            <a:pPr lvl="2" algn="just"/>
            <a:r>
              <a:rPr lang="en-US">
                <a:latin typeface="Sitka Text" panose="02000505000000020004" pitchFamily="2" charset="0"/>
              </a:rPr>
              <a:t>execvp( )</a:t>
            </a:r>
          </a:p>
          <a:p>
            <a:pPr marL="576072" lvl="2" indent="0" algn="just">
              <a:buNone/>
            </a:pPr>
            <a:endParaRPr lang="en-US" sz="800">
              <a:latin typeface="Sitka Text" panose="02000505000000020004" pitchFamily="2" charset="0"/>
            </a:endParaRPr>
          </a:p>
          <a:p>
            <a:pPr lvl="1" algn="just"/>
            <a:r>
              <a:rPr lang="en-US">
                <a:latin typeface="Sitka Text" panose="02000505000000020004" pitchFamily="2" charset="0"/>
              </a:rPr>
              <a:t>Header file to include - </a:t>
            </a:r>
            <a:r>
              <a:rPr lang="en-US" i="1">
                <a:solidFill>
                  <a:srgbClr val="FF0000"/>
                </a:solidFill>
                <a:latin typeface="Sitka Text" panose="02000505000000020004" pitchFamily="2" charset="0"/>
              </a:rPr>
              <a:t>#include &lt;unistd.h&gt;</a:t>
            </a:r>
          </a:p>
          <a:p>
            <a:pPr lvl="1" algn="just"/>
            <a:endParaRPr lang="en-US" sz="800">
              <a:latin typeface="Sitka Text" panose="02000505000000020004" pitchFamily="2" charset="0"/>
            </a:endParaRPr>
          </a:p>
        </p:txBody>
      </p:sp>
    </p:spTree>
    <p:extLst>
      <p:ext uri="{BB962C8B-B14F-4D97-AF65-F5344CB8AC3E}">
        <p14:creationId xmlns:p14="http://schemas.microsoft.com/office/powerpoint/2010/main" val="36989778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Rectangle 2"/>
          <p:cNvSpPr txBox="1">
            <a:spLocks noChangeArrowheads="1"/>
          </p:cNvSpPr>
          <p:nvPr>
            <p:custDataLst>
              <p:tags r:id="rId1"/>
            </p:custDataLst>
          </p:nvPr>
        </p:nvSpPr>
        <p:spPr>
          <a:xfrm>
            <a:off x="414164" y="4365104"/>
            <a:ext cx="11737304" cy="502218"/>
          </a:xfrm>
          <a:prstGeom prst="rect">
            <a:avLst/>
          </a:prstGeom>
        </p:spPr>
        <p:txBody>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pPr algn="ctr"/>
            <a:r>
              <a:rPr lang="en-US" b="1">
                <a:latin typeface="Sitka Heading" panose="02000505000000020004" pitchFamily="2" charset="0"/>
              </a:rPr>
              <a:t>execv ( ) Syntax</a:t>
            </a:r>
          </a:p>
        </p:txBody>
      </p:sp>
      <p:graphicFrame>
        <p:nvGraphicFramePr>
          <p:cNvPr id="3" name="Table 2"/>
          <p:cNvGraphicFramePr>
            <a:graphicFrameLocks noGrp="1"/>
          </p:cNvGraphicFramePr>
          <p:nvPr>
            <p:extLst>
              <p:ext uri="{D42A27DB-BD31-4B8C-83A1-F6EECF244321}">
                <p14:modId xmlns:p14="http://schemas.microsoft.com/office/powerpoint/2010/main" val="411881099"/>
              </p:ext>
            </p:extLst>
          </p:nvPr>
        </p:nvGraphicFramePr>
        <p:xfrm>
          <a:off x="837828" y="648004"/>
          <a:ext cx="10945216" cy="3510280"/>
        </p:xfrm>
        <a:graphic>
          <a:graphicData uri="http://schemas.openxmlformats.org/drawingml/2006/table">
            <a:tbl>
              <a:tblPr firstRow="1" bandRow="1">
                <a:tableStyleId>{8EC20E35-A176-4012-BC5E-935CFFF8708E}</a:tableStyleId>
              </a:tblPr>
              <a:tblGrid>
                <a:gridCol w="1008112">
                  <a:extLst>
                    <a:ext uri="{9D8B030D-6E8A-4147-A177-3AD203B41FA5}">
                      <a16:colId xmlns:a16="http://schemas.microsoft.com/office/drawing/2014/main" val="4154741366"/>
                    </a:ext>
                  </a:extLst>
                </a:gridCol>
                <a:gridCol w="9937104">
                  <a:extLst>
                    <a:ext uri="{9D8B030D-6E8A-4147-A177-3AD203B41FA5}">
                      <a16:colId xmlns:a16="http://schemas.microsoft.com/office/drawing/2014/main" val="354833852"/>
                    </a:ext>
                  </a:extLst>
                </a:gridCol>
              </a:tblGrid>
              <a:tr h="370840">
                <a:tc>
                  <a:txBody>
                    <a:bodyPr/>
                    <a:lstStyle/>
                    <a:p>
                      <a:pPr algn="ctr"/>
                      <a:r>
                        <a:rPr lang="en-IN" sz="2000">
                          <a:latin typeface="Sitka Text" panose="02000505000000020004" pitchFamily="2" charset="0"/>
                        </a:rPr>
                        <a:t>Letter</a:t>
                      </a:r>
                    </a:p>
                  </a:txBody>
                  <a:tcPr/>
                </a:tc>
                <a:tc>
                  <a:txBody>
                    <a:bodyPr/>
                    <a:lstStyle/>
                    <a:p>
                      <a:pPr algn="ctr"/>
                      <a:r>
                        <a:rPr lang="en-IN" sz="2000">
                          <a:latin typeface="Sitka Text" panose="02000505000000020004" pitchFamily="2" charset="0"/>
                        </a:rPr>
                        <a:t>Description</a:t>
                      </a:r>
                    </a:p>
                  </a:txBody>
                  <a:tcPr/>
                </a:tc>
                <a:extLst>
                  <a:ext uri="{0D108BD9-81ED-4DB2-BD59-A6C34878D82A}">
                    <a16:rowId xmlns:a16="http://schemas.microsoft.com/office/drawing/2014/main" val="1155917188"/>
                  </a:ext>
                </a:extLst>
              </a:tr>
              <a:tr h="370840">
                <a:tc>
                  <a:txBody>
                    <a:bodyPr/>
                    <a:lstStyle/>
                    <a:p>
                      <a:pPr algn="ctr"/>
                      <a:r>
                        <a:rPr lang="en-IN" b="1">
                          <a:latin typeface="Sitka Text" panose="02000505000000020004" pitchFamily="2" charset="0"/>
                        </a:rPr>
                        <a:t>l</a:t>
                      </a:r>
                    </a:p>
                  </a:txBody>
                  <a:tcPr/>
                </a:tc>
                <a:tc>
                  <a:txBody>
                    <a:bodyPr/>
                    <a:lstStyle/>
                    <a:p>
                      <a:pPr algn="just"/>
                      <a:r>
                        <a:rPr lang="en-US">
                          <a:latin typeface="Sitka Text" panose="02000505000000020004" pitchFamily="2" charset="0"/>
                        </a:rPr>
                        <a:t>The const char *arg and subsequent ellipses can be thought of as arg0, arg1, ..., argn.  Together they describe</a:t>
                      </a:r>
                      <a:r>
                        <a:rPr lang="en-US" baseline="0">
                          <a:latin typeface="Sitka Text" panose="02000505000000020004" pitchFamily="2" charset="0"/>
                        </a:rPr>
                        <a:t> </a:t>
                      </a:r>
                      <a:r>
                        <a:rPr lang="en-US">
                          <a:latin typeface="Sitka Text" panose="02000505000000020004" pitchFamily="2" charset="0"/>
                        </a:rPr>
                        <a:t>a list of one or more pointers to null-terminated strings that represent the argument list available to the executed program</a:t>
                      </a:r>
                      <a:endParaRPr lang="en-IN">
                        <a:latin typeface="Sitka Text" panose="02000505000000020004" pitchFamily="2" charset="0"/>
                      </a:endParaRPr>
                    </a:p>
                  </a:txBody>
                  <a:tcPr/>
                </a:tc>
                <a:extLst>
                  <a:ext uri="{0D108BD9-81ED-4DB2-BD59-A6C34878D82A}">
                    <a16:rowId xmlns:a16="http://schemas.microsoft.com/office/drawing/2014/main" val="1980158047"/>
                  </a:ext>
                </a:extLst>
              </a:tr>
              <a:tr h="370840">
                <a:tc>
                  <a:txBody>
                    <a:bodyPr/>
                    <a:lstStyle/>
                    <a:p>
                      <a:pPr algn="ctr"/>
                      <a:r>
                        <a:rPr lang="en-IN" b="1">
                          <a:latin typeface="Sitka Text" panose="02000505000000020004" pitchFamily="2" charset="0"/>
                        </a:rPr>
                        <a:t>v</a:t>
                      </a:r>
                    </a:p>
                  </a:txBody>
                  <a:tcPr/>
                </a:tc>
                <a:tc>
                  <a:txBody>
                    <a:bodyPr/>
                    <a:lstStyle/>
                    <a:p>
                      <a:pPr algn="just"/>
                      <a:r>
                        <a:rPr lang="en-US">
                          <a:latin typeface="Sitka Text" panose="02000505000000020004" pitchFamily="2" charset="0"/>
                        </a:rPr>
                        <a:t>The char *const argv[] argument is an array of pointers to null-terminated strings that represent the  argument</a:t>
                      </a:r>
                      <a:r>
                        <a:rPr lang="en-US" baseline="0">
                          <a:latin typeface="Sitka Text" panose="02000505000000020004" pitchFamily="2" charset="0"/>
                        </a:rPr>
                        <a:t> </a:t>
                      </a:r>
                      <a:r>
                        <a:rPr lang="en-US">
                          <a:latin typeface="Sitka Text" panose="02000505000000020004" pitchFamily="2" charset="0"/>
                        </a:rPr>
                        <a:t>list  available to the new program.  The first argument, by convention, should point to the filename associated</a:t>
                      </a:r>
                      <a:r>
                        <a:rPr lang="en-US" baseline="0">
                          <a:latin typeface="Sitka Text" panose="02000505000000020004" pitchFamily="2" charset="0"/>
                        </a:rPr>
                        <a:t> </a:t>
                      </a:r>
                      <a:r>
                        <a:rPr lang="en-US">
                          <a:latin typeface="Sitka Text" panose="02000505000000020004" pitchFamily="2" charset="0"/>
                        </a:rPr>
                        <a:t>with the file being executed.  The array of pointers must be terminated by a null pointer.</a:t>
                      </a:r>
                      <a:endParaRPr lang="en-IN">
                        <a:latin typeface="Sitka Text" panose="02000505000000020004" pitchFamily="2" charset="0"/>
                      </a:endParaRPr>
                    </a:p>
                  </a:txBody>
                  <a:tcPr/>
                </a:tc>
                <a:extLst>
                  <a:ext uri="{0D108BD9-81ED-4DB2-BD59-A6C34878D82A}">
                    <a16:rowId xmlns:a16="http://schemas.microsoft.com/office/drawing/2014/main" val="1756078443"/>
                  </a:ext>
                </a:extLst>
              </a:tr>
              <a:tr h="370840">
                <a:tc>
                  <a:txBody>
                    <a:bodyPr/>
                    <a:lstStyle/>
                    <a:p>
                      <a:pPr algn="ctr"/>
                      <a:r>
                        <a:rPr lang="en-IN" b="1">
                          <a:latin typeface="Sitka Text" panose="02000505000000020004" pitchFamily="2" charset="0"/>
                        </a:rPr>
                        <a:t>e</a:t>
                      </a:r>
                    </a:p>
                  </a:txBody>
                  <a:tcPr/>
                </a:tc>
                <a:tc>
                  <a:txBody>
                    <a:bodyPr/>
                    <a:lstStyle/>
                    <a:p>
                      <a:pPr algn="just"/>
                      <a:r>
                        <a:rPr lang="en-US">
                          <a:latin typeface="Sitka Text" panose="02000505000000020004" pitchFamily="2" charset="0"/>
                        </a:rPr>
                        <a:t>The environment of the caller is specified via the argument envp.  The envp argument is an array of pointers to</a:t>
                      </a:r>
                      <a:r>
                        <a:rPr lang="en-US" baseline="0">
                          <a:latin typeface="Sitka Text" panose="02000505000000020004" pitchFamily="2" charset="0"/>
                        </a:rPr>
                        <a:t> </a:t>
                      </a:r>
                      <a:r>
                        <a:rPr lang="en-US">
                          <a:latin typeface="Sitka Text" panose="02000505000000020004" pitchFamily="2" charset="0"/>
                        </a:rPr>
                        <a:t>null-terminated strings and must be terminated by a null pointer.</a:t>
                      </a:r>
                      <a:endParaRPr lang="en-IN">
                        <a:latin typeface="Sitka Text" panose="02000505000000020004" pitchFamily="2" charset="0"/>
                      </a:endParaRPr>
                    </a:p>
                  </a:txBody>
                  <a:tcPr/>
                </a:tc>
                <a:extLst>
                  <a:ext uri="{0D108BD9-81ED-4DB2-BD59-A6C34878D82A}">
                    <a16:rowId xmlns:a16="http://schemas.microsoft.com/office/drawing/2014/main" val="3091415566"/>
                  </a:ext>
                </a:extLst>
              </a:tr>
              <a:tr h="370840">
                <a:tc>
                  <a:txBody>
                    <a:bodyPr/>
                    <a:lstStyle/>
                    <a:p>
                      <a:pPr algn="ctr"/>
                      <a:r>
                        <a:rPr lang="en-IN" b="1">
                          <a:latin typeface="Sitka Text" panose="02000505000000020004" pitchFamily="2" charset="0"/>
                        </a:rPr>
                        <a:t>p</a:t>
                      </a:r>
                    </a:p>
                  </a:txBody>
                  <a:tcPr/>
                </a:tc>
                <a:tc>
                  <a:txBody>
                    <a:bodyPr/>
                    <a:lstStyle/>
                    <a:p>
                      <a:pPr algn="just"/>
                      <a:r>
                        <a:rPr lang="en-US">
                          <a:latin typeface="Sitka Text" panose="02000505000000020004" pitchFamily="2" charset="0"/>
                        </a:rPr>
                        <a:t>The current PATH string should be used when the system searches for executable files</a:t>
                      </a:r>
                      <a:endParaRPr lang="en-IN">
                        <a:latin typeface="Sitka Text" panose="02000505000000020004" pitchFamily="2" charset="0"/>
                      </a:endParaRPr>
                    </a:p>
                  </a:txBody>
                  <a:tcPr/>
                </a:tc>
                <a:extLst>
                  <a:ext uri="{0D108BD9-81ED-4DB2-BD59-A6C34878D82A}">
                    <a16:rowId xmlns:a16="http://schemas.microsoft.com/office/drawing/2014/main" val="256913090"/>
                  </a:ext>
                </a:extLst>
              </a:tr>
            </a:tbl>
          </a:graphicData>
        </a:graphic>
      </p:graphicFrame>
      <p:sp>
        <p:nvSpPr>
          <p:cNvPr id="127" name="Rectangle 2"/>
          <p:cNvSpPr txBox="1">
            <a:spLocks noChangeArrowheads="1"/>
          </p:cNvSpPr>
          <p:nvPr>
            <p:custDataLst>
              <p:tags r:id="rId2"/>
            </p:custDataLst>
          </p:nvPr>
        </p:nvSpPr>
        <p:spPr>
          <a:xfrm>
            <a:off x="414164" y="204140"/>
            <a:ext cx="11737304" cy="502218"/>
          </a:xfrm>
          <a:prstGeom prst="rect">
            <a:avLst/>
          </a:prstGeom>
        </p:spPr>
        <p:txBody>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pPr algn="ctr"/>
            <a:r>
              <a:rPr lang="en-US" sz="2400">
                <a:latin typeface="Sitka Heading" panose="02000505000000020004" pitchFamily="2" charset="0"/>
              </a:rPr>
              <a:t>The functions can be grouped based on the letters following the "exec" prefix</a:t>
            </a:r>
          </a:p>
        </p:txBody>
      </p:sp>
      <p:sp>
        <p:nvSpPr>
          <p:cNvPr id="128" name="Rectangle 2"/>
          <p:cNvSpPr txBox="1">
            <a:spLocks noChangeArrowheads="1"/>
          </p:cNvSpPr>
          <p:nvPr>
            <p:custDataLst>
              <p:tags r:id="rId3"/>
            </p:custDataLst>
          </p:nvPr>
        </p:nvSpPr>
        <p:spPr>
          <a:xfrm>
            <a:off x="693812" y="4901387"/>
            <a:ext cx="11737304" cy="502218"/>
          </a:xfrm>
          <a:prstGeom prst="rect">
            <a:avLst/>
          </a:prstGeom>
        </p:spPr>
        <p:txBody>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pPr algn="ctr"/>
            <a:r>
              <a:rPr lang="en-US" b="1" i="1">
                <a:solidFill>
                  <a:srgbClr val="FFFF00"/>
                </a:solidFill>
                <a:latin typeface="Sitka Text" panose="02000505000000020004" pitchFamily="2" charset="0"/>
                <a:cs typeface="Courier New" panose="02070309020205020404" pitchFamily="49" charset="0"/>
              </a:rPr>
              <a:t>int execv(const char *path, char *const argv[]);</a:t>
            </a:r>
          </a:p>
        </p:txBody>
      </p:sp>
      <p:sp>
        <p:nvSpPr>
          <p:cNvPr id="129" name="Rectangle 2"/>
          <p:cNvSpPr txBox="1">
            <a:spLocks noChangeArrowheads="1"/>
          </p:cNvSpPr>
          <p:nvPr>
            <p:custDataLst>
              <p:tags r:id="rId4"/>
            </p:custDataLst>
          </p:nvPr>
        </p:nvSpPr>
        <p:spPr>
          <a:xfrm>
            <a:off x="693812" y="5589240"/>
            <a:ext cx="11233248" cy="1120719"/>
          </a:xfrm>
          <a:prstGeom prst="rect">
            <a:avLst/>
          </a:prstGeom>
        </p:spPr>
        <p:txBody>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pPr marL="342900" indent="-342900" algn="just">
              <a:buFont typeface="Arial" panose="020B0604020202020204" pitchFamily="34" charset="0"/>
              <a:buChar char="•"/>
            </a:pPr>
            <a:r>
              <a:rPr lang="en-US" sz="2200" i="1">
                <a:solidFill>
                  <a:srgbClr val="FF0000"/>
                </a:solidFill>
                <a:latin typeface="Sitka Text" panose="02000505000000020004" pitchFamily="2" charset="0"/>
              </a:rPr>
              <a:t>path</a:t>
            </a:r>
            <a:r>
              <a:rPr lang="en-US" sz="2200">
                <a:latin typeface="Sitka Text" panose="02000505000000020004" pitchFamily="2" charset="0"/>
              </a:rPr>
              <a:t>: should point to the path of the file being executed.</a:t>
            </a:r>
          </a:p>
          <a:p>
            <a:pPr algn="just"/>
            <a:endParaRPr lang="en-US" sz="800">
              <a:latin typeface="Sitka Text" panose="02000505000000020004" pitchFamily="2" charset="0"/>
            </a:endParaRPr>
          </a:p>
          <a:p>
            <a:pPr marL="342900" indent="-342900" algn="just">
              <a:buFont typeface="Arial" panose="020B0604020202020204" pitchFamily="34" charset="0"/>
              <a:buChar char="•"/>
            </a:pPr>
            <a:r>
              <a:rPr lang="en-US" sz="2200" i="1">
                <a:solidFill>
                  <a:srgbClr val="FF0000"/>
                </a:solidFill>
                <a:latin typeface="Sitka Text" panose="02000505000000020004" pitchFamily="2" charset="0"/>
              </a:rPr>
              <a:t>argv[]</a:t>
            </a:r>
            <a:r>
              <a:rPr lang="en-US" sz="2200">
                <a:latin typeface="Sitka Text" panose="02000505000000020004" pitchFamily="2" charset="0"/>
              </a:rPr>
              <a:t>: is a null terminated array of character pointers argument list  available to the new program.</a:t>
            </a:r>
          </a:p>
          <a:p>
            <a:pPr marL="342900" indent="-342900" algn="just">
              <a:buFont typeface="Arial" panose="020B0604020202020204" pitchFamily="34" charset="0"/>
              <a:buChar char="•"/>
            </a:pPr>
            <a:endParaRPr lang="en-US" sz="2200">
              <a:latin typeface="Sitka Text" panose="02000505000000020004" pitchFamily="2" charset="0"/>
            </a:endParaRPr>
          </a:p>
        </p:txBody>
      </p:sp>
    </p:spTree>
    <p:extLst>
      <p:ext uri="{BB962C8B-B14F-4D97-AF65-F5344CB8AC3E}">
        <p14:creationId xmlns:p14="http://schemas.microsoft.com/office/powerpoint/2010/main" val="296608291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3860" y="188640"/>
            <a:ext cx="11637864" cy="4320480"/>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1845" y="4509120"/>
            <a:ext cx="10441160" cy="2191872"/>
          </a:xfrm>
          <a:prstGeom prst="rect">
            <a:avLst/>
          </a:prstGeom>
        </p:spPr>
      </p:pic>
    </p:spTree>
    <p:extLst>
      <p:ext uri="{BB962C8B-B14F-4D97-AF65-F5344CB8AC3E}">
        <p14:creationId xmlns:p14="http://schemas.microsoft.com/office/powerpoint/2010/main" val="369843425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57756" y="103546"/>
            <a:ext cx="11994358" cy="6480720"/>
          </a:xfrm>
          <a:prstGeom prst="rect">
            <a:avLst/>
          </a:prstGeom>
        </p:spPr>
      </p:pic>
    </p:spTree>
    <p:extLst>
      <p:ext uri="{BB962C8B-B14F-4D97-AF65-F5344CB8AC3E}">
        <p14:creationId xmlns:p14="http://schemas.microsoft.com/office/powerpoint/2010/main" val="168900369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a:latin typeface="Sitka Heading" panose="02000505000000020004" pitchFamily="2" charset="0"/>
              </a:rPr>
              <a:t>exit ( ) - Ending a process</a:t>
            </a:r>
          </a:p>
        </p:txBody>
      </p:sp>
      <p:sp>
        <p:nvSpPr>
          <p:cNvPr id="6" name="Rectangle 3"/>
          <p:cNvSpPr>
            <a:spLocks noGrp="1" noChangeArrowheads="1"/>
          </p:cNvSpPr>
          <p:nvPr>
            <p:ph idx="1"/>
            <p:custDataLst>
              <p:tags r:id="rId1"/>
            </p:custDataLst>
          </p:nvPr>
        </p:nvSpPr>
        <p:spPr>
          <a:xfrm>
            <a:off x="1197868" y="1412776"/>
            <a:ext cx="10513168" cy="5229200"/>
          </a:xfrm>
        </p:spPr>
        <p:txBody>
          <a:bodyPr>
            <a:normAutofit/>
          </a:bodyPr>
          <a:lstStyle/>
          <a:p>
            <a:pPr marL="0" indent="0">
              <a:buNone/>
            </a:pPr>
            <a:r>
              <a:rPr lang="en-US" sz="800" b="1">
                <a:solidFill>
                  <a:srgbClr val="FFFF00"/>
                </a:solidFill>
                <a:latin typeface="Sitka Text" panose="02000505000000020004" pitchFamily="2" charset="0"/>
                <a:cs typeface="Courier New" panose="02070309020205020404" pitchFamily="49" charset="0"/>
              </a:rPr>
              <a:t>		           </a:t>
            </a:r>
            <a:endParaRPr lang="en-US" sz="1200">
              <a:latin typeface="Sitka Text" panose="02000505000000020004" pitchFamily="2" charset="0"/>
            </a:endParaRPr>
          </a:p>
          <a:p>
            <a:pPr lvl="1" algn="just">
              <a:lnSpc>
                <a:spcPct val="100000"/>
              </a:lnSpc>
            </a:pPr>
            <a:r>
              <a:rPr lang="en-US">
                <a:latin typeface="Sitka Text" panose="02000505000000020004" pitchFamily="2" charset="0"/>
              </a:rPr>
              <a:t>The exit operation typically performs clean-up operations within the process space before returning control back to the operating system. </a:t>
            </a:r>
          </a:p>
          <a:p>
            <a:pPr marL="301752" lvl="1" indent="0" algn="just">
              <a:buNone/>
            </a:pPr>
            <a:endParaRPr lang="en-US" sz="800">
              <a:latin typeface="Sitka Text" panose="02000505000000020004" pitchFamily="2" charset="0"/>
            </a:endParaRPr>
          </a:p>
          <a:p>
            <a:pPr lvl="1" algn="just"/>
            <a:r>
              <a:rPr lang="en-US">
                <a:latin typeface="Sitka Text" panose="02000505000000020004" pitchFamily="2" charset="0"/>
              </a:rPr>
              <a:t>When the child process terminates ("dies"), either normally by calling exit, or abnormally due to a fatal error or signal (e.g., SIGTERM, SIGINT, SIGKILL), an exit status is returned to the operating system and a SIGCHLD signal is sent to the parent process. </a:t>
            </a:r>
          </a:p>
          <a:p>
            <a:pPr marL="301752" lvl="1" indent="0" algn="just">
              <a:buNone/>
            </a:pPr>
            <a:endParaRPr lang="en-US" sz="800">
              <a:latin typeface="Sitka Text" panose="02000505000000020004" pitchFamily="2" charset="0"/>
            </a:endParaRPr>
          </a:p>
          <a:p>
            <a:pPr lvl="1" algn="just"/>
            <a:r>
              <a:rPr lang="en-US">
                <a:latin typeface="Sitka Text" panose="02000505000000020004" pitchFamily="2" charset="0"/>
              </a:rPr>
              <a:t>The </a:t>
            </a:r>
            <a:r>
              <a:rPr lang="en-US" i="1">
                <a:latin typeface="Sitka Text" panose="02000505000000020004" pitchFamily="2" charset="0"/>
              </a:rPr>
              <a:t>exit status can then be retrieved by the parent process via the wait system call</a:t>
            </a:r>
            <a:r>
              <a:rPr lang="en-US">
                <a:latin typeface="Sitka Text" panose="02000505000000020004" pitchFamily="2" charset="0"/>
              </a:rPr>
              <a:t>.</a:t>
            </a:r>
          </a:p>
          <a:p>
            <a:pPr lvl="1" algn="just"/>
            <a:endParaRPr lang="en-US">
              <a:latin typeface="Sitka Text" panose="02000505000000020004" pitchFamily="2" charset="0"/>
            </a:endParaRPr>
          </a:p>
          <a:p>
            <a:pPr marL="301752" lvl="1" indent="0" algn="ctr">
              <a:buNone/>
            </a:pPr>
            <a:r>
              <a:rPr lang="en-US" sz="3200" b="1" i="1">
                <a:solidFill>
                  <a:srgbClr val="FFFF00"/>
                </a:solidFill>
                <a:latin typeface="Sitka Text" panose="02000505000000020004" pitchFamily="2" charset="0"/>
              </a:rPr>
              <a:t>void exit(int status);</a:t>
            </a:r>
          </a:p>
          <a:p>
            <a:pPr lvl="1" algn="just"/>
            <a:endParaRPr lang="en-US">
              <a:latin typeface="Sitka Text" panose="02000505000000020004" pitchFamily="2" charset="0"/>
            </a:endParaRPr>
          </a:p>
          <a:p>
            <a:pPr lvl="2" algn="just"/>
            <a:r>
              <a:rPr lang="en-US">
                <a:solidFill>
                  <a:srgbClr val="FF0000"/>
                </a:solidFill>
                <a:latin typeface="Sitka Text" panose="02000505000000020004" pitchFamily="2" charset="0"/>
              </a:rPr>
              <a:t>Status code</a:t>
            </a:r>
            <a:r>
              <a:rPr lang="en-US">
                <a:latin typeface="Sitka Text" panose="02000505000000020004" pitchFamily="2" charset="0"/>
              </a:rPr>
              <a:t>:  0 is used for a normal exit, nonzero for abnormal exit.</a:t>
            </a:r>
          </a:p>
          <a:p>
            <a:pPr lvl="2" algn="just"/>
            <a:endParaRPr lang="en-US">
              <a:latin typeface="Sitka Text" panose="02000505000000020004" pitchFamily="2" charset="0"/>
            </a:endParaRPr>
          </a:p>
        </p:txBody>
      </p:sp>
    </p:spTree>
    <p:extLst>
      <p:ext uri="{BB962C8B-B14F-4D97-AF65-F5344CB8AC3E}">
        <p14:creationId xmlns:p14="http://schemas.microsoft.com/office/powerpoint/2010/main" val="288187845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a:latin typeface="Sitka Heading" panose="02000505000000020004" pitchFamily="2" charset="0"/>
              </a:rPr>
              <a:t>Orphans and Zombies Processes </a:t>
            </a:r>
          </a:p>
        </p:txBody>
      </p:sp>
      <p:sp>
        <p:nvSpPr>
          <p:cNvPr id="6" name="Rectangle 3"/>
          <p:cNvSpPr>
            <a:spLocks noGrp="1" noChangeArrowheads="1"/>
          </p:cNvSpPr>
          <p:nvPr>
            <p:ph idx="1"/>
            <p:custDataLst>
              <p:tags r:id="rId1"/>
            </p:custDataLst>
          </p:nvPr>
        </p:nvSpPr>
        <p:spPr>
          <a:xfrm>
            <a:off x="1197868" y="1412776"/>
            <a:ext cx="10513168" cy="5229200"/>
          </a:xfrm>
        </p:spPr>
        <p:txBody>
          <a:bodyPr>
            <a:normAutofit/>
          </a:bodyPr>
          <a:lstStyle/>
          <a:p>
            <a:pPr marL="0" indent="0">
              <a:buNone/>
            </a:pPr>
            <a:r>
              <a:rPr lang="en-US" sz="800" b="1">
                <a:solidFill>
                  <a:srgbClr val="FFFF00"/>
                </a:solidFill>
                <a:latin typeface="Sitka Text" panose="02000505000000020004" pitchFamily="2" charset="0"/>
                <a:cs typeface="Courier New" panose="02070309020205020404" pitchFamily="49" charset="0"/>
              </a:rPr>
              <a:t>		           </a:t>
            </a:r>
            <a:endParaRPr lang="en-US" sz="1200">
              <a:latin typeface="Sitka Text" panose="02000505000000020004" pitchFamily="2" charset="0"/>
            </a:endParaRPr>
          </a:p>
          <a:p>
            <a:pPr lvl="2" algn="just"/>
            <a:endParaRPr lang="en-US" sz="2400">
              <a:latin typeface="Sitka Text" panose="02000505000000020004" pitchFamily="2" charset="0"/>
            </a:endParaRPr>
          </a:p>
          <a:p>
            <a:pPr lvl="2" algn="just"/>
            <a:r>
              <a:rPr lang="en-US" sz="2400">
                <a:latin typeface="Sitka Text" panose="02000505000000020004" pitchFamily="2" charset="0"/>
              </a:rPr>
              <a:t>A child process whose parent process has terminated in a special manner is known as </a:t>
            </a:r>
            <a:r>
              <a:rPr lang="en-US" sz="2400" b="1" i="1" u="sng">
                <a:solidFill>
                  <a:srgbClr val="FF0000"/>
                </a:solidFill>
                <a:effectLst>
                  <a:outerShdw blurRad="38100" dist="38100" dir="2700000" algn="tl">
                    <a:srgbClr val="000000">
                      <a:alpha val="43137"/>
                    </a:srgbClr>
                  </a:outerShdw>
                </a:effectLst>
                <a:latin typeface="Sitka Text" panose="02000505000000020004" pitchFamily="2" charset="0"/>
              </a:rPr>
              <a:t>Orphan process</a:t>
            </a:r>
            <a:r>
              <a:rPr lang="en-US" sz="2400">
                <a:latin typeface="Sitka Text" panose="02000505000000020004" pitchFamily="2" charset="0"/>
              </a:rPr>
              <a:t>. Such an orphan process becomes a child of a special process.</a:t>
            </a:r>
          </a:p>
          <a:p>
            <a:pPr lvl="2" algn="just"/>
            <a:endParaRPr lang="en-US" sz="2400">
              <a:latin typeface="Sitka Text" panose="02000505000000020004" pitchFamily="2" charset="0"/>
            </a:endParaRPr>
          </a:p>
          <a:p>
            <a:pPr lvl="2" algn="just"/>
            <a:r>
              <a:rPr lang="en-US" sz="2400">
                <a:latin typeface="Sitka Text" panose="02000505000000020004" pitchFamily="2" charset="0"/>
              </a:rPr>
              <a:t>A </a:t>
            </a:r>
            <a:r>
              <a:rPr lang="en-US" sz="2400" b="1" i="1" u="sng">
                <a:solidFill>
                  <a:srgbClr val="FF0000"/>
                </a:solidFill>
                <a:latin typeface="Sitka Text" panose="02000505000000020004" pitchFamily="2" charset="0"/>
              </a:rPr>
              <a:t>zombie process</a:t>
            </a:r>
            <a:r>
              <a:rPr lang="en-US" sz="2400">
                <a:latin typeface="Sitka Text" panose="02000505000000020004" pitchFamily="2" charset="0"/>
              </a:rPr>
              <a:t>, which is a child process that has terminated but whose exit status is ignored by its parent process. Such a process becomes the child of a special process, which retrieves the child's exit status and allows the operating system to complete the termination of the dead process. </a:t>
            </a:r>
          </a:p>
          <a:p>
            <a:pPr lvl="2" algn="just"/>
            <a:endParaRPr lang="en-US" sz="2400">
              <a:latin typeface="Sitka Text" panose="02000505000000020004" pitchFamily="2" charset="0"/>
            </a:endParaRPr>
          </a:p>
          <a:p>
            <a:pPr lvl="2" algn="just"/>
            <a:endParaRPr lang="en-US" sz="2400">
              <a:latin typeface="Sitka Text" panose="02000505000000020004" pitchFamily="2" charset="0"/>
            </a:endParaRPr>
          </a:p>
        </p:txBody>
      </p:sp>
    </p:spTree>
    <p:extLst>
      <p:ext uri="{BB962C8B-B14F-4D97-AF65-F5344CB8AC3E}">
        <p14:creationId xmlns:p14="http://schemas.microsoft.com/office/powerpoint/2010/main" val="403394141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6490456" y="580529"/>
            <a:ext cx="5616624" cy="418058"/>
          </a:xfrm>
          <a:prstGeom prst="rect">
            <a:avLst/>
          </a:prstGeom>
        </p:spPr>
        <p:txBody>
          <a:bodyPr>
            <a:no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pPr algn="ctr"/>
            <a:r>
              <a:rPr lang="en-US" b="1">
                <a:latin typeface="Sitka Heading" panose="02000505000000020004" pitchFamily="2" charset="0"/>
              </a:rPr>
              <a:t>Example of Orphan </a:t>
            </a:r>
          </a:p>
          <a:p>
            <a:pPr algn="ctr"/>
            <a:r>
              <a:rPr lang="en-US" b="1">
                <a:latin typeface="Sitka Heading" panose="02000505000000020004" pitchFamily="2" charset="0"/>
              </a:rPr>
              <a:t>Processes </a:t>
            </a:r>
          </a:p>
        </p:txBody>
      </p:sp>
      <p:sp>
        <p:nvSpPr>
          <p:cNvPr id="6" name="Text Box 5"/>
          <p:cNvSpPr txBox="1">
            <a:spLocks noChangeArrowheads="1"/>
          </p:cNvSpPr>
          <p:nvPr>
            <p:custDataLst>
              <p:tags r:id="rId1"/>
            </p:custDataLst>
          </p:nvPr>
        </p:nvSpPr>
        <p:spPr bwMode="auto">
          <a:xfrm>
            <a:off x="405780" y="534690"/>
            <a:ext cx="6358388" cy="2893100"/>
          </a:xfrm>
          <a:prstGeom prst="rect">
            <a:avLst/>
          </a:prstGeom>
          <a:solidFill>
            <a:schemeClr val="bg1">
              <a:lumMod val="95000"/>
            </a:schemeClr>
          </a:solidFill>
          <a:ln w="12700">
            <a:solidFill>
              <a:schemeClr val="tx1"/>
            </a:solidFill>
            <a:miter lim="800000"/>
            <a:headEnd/>
            <a:tailEnd/>
          </a:ln>
          <a:effectLst/>
        </p:spPr>
        <p:txBody>
          <a:bodyPr wrap="square">
            <a:spAutoFit/>
          </a:bodyPr>
          <a:lstStyle/>
          <a:p>
            <a:r>
              <a:rPr lang="en-US" sz="1400" b="1">
                <a:latin typeface="Courier New" panose="02070309020205020404" pitchFamily="49" charset="0"/>
                <a:cs typeface="Courier New" panose="02070309020205020404" pitchFamily="49" charset="0"/>
              </a:rPr>
              <a:t>...</a:t>
            </a:r>
            <a:endParaRPr lang="en-US" sz="1400" b="0">
              <a:latin typeface="Courier New" panose="02070309020205020404" pitchFamily="49" charset="0"/>
              <a:cs typeface="Courier New" panose="02070309020205020404" pitchFamily="49" charset="0"/>
            </a:endParaRPr>
          </a:p>
          <a:p>
            <a:r>
              <a:rPr lang="en-US" sz="1400" b="0">
                <a:latin typeface="Courier New" panose="02070309020205020404" pitchFamily="49" charset="0"/>
                <a:cs typeface="Courier New" panose="02070309020205020404" pitchFamily="49" charset="0"/>
              </a:rPr>
              <a:t>   </a:t>
            </a:r>
            <a:r>
              <a:rPr lang="en-US" sz="1400">
                <a:latin typeface="Courier New" panose="02070309020205020404" pitchFamily="49" charset="0"/>
                <a:cs typeface="Courier New" panose="02070309020205020404" pitchFamily="49" charset="0"/>
              </a:rPr>
              <a:t>if (</a:t>
            </a:r>
            <a:r>
              <a:rPr lang="en-US" sz="1400">
                <a:solidFill>
                  <a:srgbClr val="FF0000"/>
                </a:solidFill>
                <a:latin typeface="Courier New" panose="02070309020205020404" pitchFamily="49" charset="0"/>
                <a:cs typeface="Courier New" panose="02070309020205020404" pitchFamily="49" charset="0"/>
              </a:rPr>
              <a:t>fork</a:t>
            </a:r>
            <a:r>
              <a:rPr lang="en-US" sz="1400">
                <a:latin typeface="Courier New" panose="02070309020205020404" pitchFamily="49" charset="0"/>
                <a:cs typeface="Courier New" panose="02070309020205020404" pitchFamily="49" charset="0"/>
              </a:rPr>
              <a:t>() == 0) </a:t>
            </a:r>
          </a:p>
          <a:p>
            <a:r>
              <a:rPr lang="en-US" sz="1400">
                <a:latin typeface="Courier New" panose="02070309020205020404" pitchFamily="49" charset="0"/>
                <a:cs typeface="Courier New" panose="02070309020205020404" pitchFamily="49" charset="0"/>
              </a:rPr>
              <a:t>   {</a:t>
            </a:r>
          </a:p>
          <a:p>
            <a:r>
              <a:rPr lang="en-US" sz="1400" i="1">
                <a:solidFill>
                  <a:srgbClr val="990000"/>
                </a:solidFill>
                <a:latin typeface="Courier New" panose="02070309020205020404" pitchFamily="49" charset="0"/>
                <a:cs typeface="Courier New" panose="02070309020205020404" pitchFamily="49" charset="0"/>
              </a:rPr>
              <a:t>      /* Child */</a:t>
            </a:r>
          </a:p>
          <a:p>
            <a:r>
              <a:rPr lang="en-US" sz="1400">
                <a:latin typeface="Courier New" panose="02070309020205020404" pitchFamily="49" charset="0"/>
                <a:cs typeface="Courier New" panose="02070309020205020404" pitchFamily="49" charset="0"/>
              </a:rPr>
              <a:t>      printf("Running Child, PID = %d\n", getpid());</a:t>
            </a:r>
          </a:p>
          <a:p>
            <a:r>
              <a:rPr lang="en-US" sz="1400">
                <a:latin typeface="Courier New" panose="02070309020205020404" pitchFamily="49" charset="0"/>
                <a:cs typeface="Courier New" panose="02070309020205020404" pitchFamily="49" charset="0"/>
              </a:rPr>
              <a:t>      while (1); </a:t>
            </a:r>
            <a:r>
              <a:rPr lang="en-US" sz="1400" i="1">
                <a:solidFill>
                  <a:srgbClr val="990000"/>
                </a:solidFill>
                <a:latin typeface="Courier New" panose="02070309020205020404" pitchFamily="49" charset="0"/>
                <a:cs typeface="Courier New" panose="02070309020205020404" pitchFamily="49" charset="0"/>
              </a:rPr>
              <a:t>/* Infinite loop */</a:t>
            </a:r>
          </a:p>
          <a:p>
            <a:r>
              <a:rPr lang="en-US" sz="1400">
                <a:latin typeface="Courier New" panose="02070309020205020404" pitchFamily="49" charset="0"/>
                <a:cs typeface="Courier New" panose="02070309020205020404" pitchFamily="49" charset="0"/>
              </a:rPr>
              <a:t>   } </a:t>
            </a:r>
          </a:p>
          <a:p>
            <a:r>
              <a:rPr lang="en-US" sz="1400">
                <a:latin typeface="Courier New" panose="02070309020205020404" pitchFamily="49" charset="0"/>
                <a:cs typeface="Courier New" panose="02070309020205020404" pitchFamily="49" charset="0"/>
              </a:rPr>
              <a:t>   else </a:t>
            </a:r>
          </a:p>
          <a:p>
            <a:r>
              <a:rPr lang="en-US" sz="1400">
                <a:latin typeface="Courier New" panose="02070309020205020404" pitchFamily="49" charset="0"/>
                <a:cs typeface="Courier New" panose="02070309020205020404" pitchFamily="49" charset="0"/>
              </a:rPr>
              <a:t>   {</a:t>
            </a:r>
          </a:p>
          <a:p>
            <a:r>
              <a:rPr lang="en-US" sz="1400">
                <a:latin typeface="Courier New" panose="02070309020205020404" pitchFamily="49" charset="0"/>
                <a:cs typeface="Courier New" panose="02070309020205020404" pitchFamily="49" charset="0"/>
              </a:rPr>
              <a:t>      printf("Terminating Parent, PID = %d\n", getpid());</a:t>
            </a:r>
          </a:p>
          <a:p>
            <a:r>
              <a:rPr lang="en-US" sz="1400">
                <a:latin typeface="Courier New" panose="02070309020205020404" pitchFamily="49" charset="0"/>
                <a:cs typeface="Courier New" panose="02070309020205020404" pitchFamily="49" charset="0"/>
              </a:rPr>
              <a:t>      </a:t>
            </a:r>
            <a:r>
              <a:rPr lang="en-US" sz="1400">
                <a:solidFill>
                  <a:srgbClr val="FF0000"/>
                </a:solidFill>
                <a:latin typeface="Courier New" panose="02070309020205020404" pitchFamily="49" charset="0"/>
                <a:cs typeface="Courier New" panose="02070309020205020404" pitchFamily="49" charset="0"/>
              </a:rPr>
              <a:t>exit(0);</a:t>
            </a:r>
          </a:p>
          <a:p>
            <a:r>
              <a:rPr lang="en-US" sz="1400">
                <a:latin typeface="Courier New" panose="02070309020205020404" pitchFamily="49" charset="0"/>
                <a:cs typeface="Courier New" panose="02070309020205020404" pitchFamily="49" charset="0"/>
              </a:rPr>
              <a:t>   }</a:t>
            </a:r>
          </a:p>
          <a:p>
            <a:r>
              <a:rPr lang="en-US" sz="1400">
                <a:latin typeface="Courier New" panose="02070309020205020404" pitchFamily="49" charset="0"/>
                <a:cs typeface="Courier New" panose="02070309020205020404" pitchFamily="49" charset="0"/>
              </a:rPr>
              <a:t>...</a:t>
            </a:r>
            <a:endParaRPr lang="en-US" sz="1400" b="0">
              <a:latin typeface="Courier New" panose="02070309020205020404" pitchFamily="49" charset="0"/>
              <a:cs typeface="Courier New" panose="02070309020205020404" pitchFamily="49" charset="0"/>
            </a:endParaRPr>
          </a:p>
        </p:txBody>
      </p:sp>
      <p:pic>
        <p:nvPicPr>
          <p:cNvPr id="2" name="Picture 1"/>
          <p:cNvPicPr>
            <a:picLocks noChangeAspect="1"/>
          </p:cNvPicPr>
          <p:nvPr/>
        </p:nvPicPr>
        <p:blipFill>
          <a:blip r:embed="rId4"/>
          <a:stretch>
            <a:fillRect/>
          </a:stretch>
        </p:blipFill>
        <p:spPr>
          <a:xfrm>
            <a:off x="405780" y="3573016"/>
            <a:ext cx="6358388" cy="3168352"/>
          </a:xfrm>
          <a:prstGeom prst="rect">
            <a:avLst/>
          </a:prstGeom>
        </p:spPr>
      </p:pic>
      <p:sp>
        <p:nvSpPr>
          <p:cNvPr id="7" name="Rectangle 4"/>
          <p:cNvSpPr txBox="1">
            <a:spLocks noChangeArrowheads="1"/>
          </p:cNvSpPr>
          <p:nvPr>
            <p:custDataLst>
              <p:tags r:id="rId2"/>
            </p:custDataLst>
          </p:nvPr>
        </p:nvSpPr>
        <p:spPr>
          <a:xfrm>
            <a:off x="7246540" y="2445742"/>
            <a:ext cx="4104456" cy="2711450"/>
          </a:xfrm>
          <a:prstGeom prst="rect">
            <a:avLst/>
          </a:prstGeom>
        </p:spPr>
        <p:txBody>
          <a:bodyPr/>
          <a:lstStyle>
            <a:lvl1pPr marL="274320" indent="-274320" algn="l" defTabSz="914400" rtl="0" eaLnBrk="1" latinLnBrk="0" hangingPunct="1">
              <a:lnSpc>
                <a:spcPct val="90000"/>
              </a:lnSpc>
              <a:spcBef>
                <a:spcPts val="1800"/>
              </a:spcBef>
              <a:buSzPct val="100000"/>
              <a:buFont typeface="Arial" pitchFamily="34" charset="0"/>
              <a:buChar char="▪"/>
              <a:defRPr sz="2400" kern="1200">
                <a:solidFill>
                  <a:schemeClr val="tx1"/>
                </a:solidFill>
                <a:latin typeface="+mn-lt"/>
                <a:ea typeface="+mn-ea"/>
                <a:cs typeface="+mn-cs"/>
              </a:defRPr>
            </a:lvl1pPr>
            <a:lvl2pPr marL="576072" indent="-274320" algn="l" defTabSz="914400" rtl="0" eaLnBrk="1" latinLnBrk="0" hangingPunct="1">
              <a:lnSpc>
                <a:spcPct val="90000"/>
              </a:lnSpc>
              <a:spcBef>
                <a:spcPts val="600"/>
              </a:spcBef>
              <a:buSzPct val="100000"/>
              <a:buFont typeface="Consolas" pitchFamily="49" charset="0"/>
              <a:buChar char="–"/>
              <a:defRPr sz="2000" kern="1200">
                <a:solidFill>
                  <a:schemeClr val="tx1"/>
                </a:solidFill>
                <a:latin typeface="+mn-lt"/>
                <a:ea typeface="+mn-ea"/>
                <a:cs typeface="+mn-cs"/>
              </a:defRPr>
            </a:lvl2pPr>
            <a:lvl3pPr marL="804672" indent="-228600" algn="l" defTabSz="914400" rtl="0" eaLnBrk="1" latinLnBrk="0" hangingPunct="1">
              <a:lnSpc>
                <a:spcPct val="90000"/>
              </a:lnSpc>
              <a:spcBef>
                <a:spcPts val="600"/>
              </a:spcBef>
              <a:buSzPct val="100000"/>
              <a:buFont typeface="Arial" pitchFamily="34" charset="0"/>
              <a:buChar char="▪"/>
              <a:defRPr sz="1800" kern="1200">
                <a:solidFill>
                  <a:schemeClr val="tx1"/>
                </a:solidFill>
                <a:latin typeface="+mn-lt"/>
                <a:ea typeface="+mn-ea"/>
                <a:cs typeface="+mn-cs"/>
              </a:defRPr>
            </a:lvl3pPr>
            <a:lvl4pPr marL="10332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4pPr>
            <a:lvl5pPr marL="12618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5pPr>
            <a:lvl6pPr marL="14904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6pPr>
            <a:lvl7pPr marL="17190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7pPr>
            <a:lvl8pPr marL="19476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8pPr>
            <a:lvl9pPr marL="21762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9pPr>
          </a:lstStyle>
          <a:p>
            <a:pPr algn="just"/>
            <a:r>
              <a:rPr lang="en-US">
                <a:latin typeface="Sitka Text" panose="02000505000000020004" pitchFamily="2" charset="0"/>
              </a:rPr>
              <a:t>Child process still active even though parent has terminated</a:t>
            </a:r>
          </a:p>
          <a:p>
            <a:pPr algn="just"/>
            <a:endParaRPr lang="en-US">
              <a:latin typeface="Sitka Text" panose="02000505000000020004" pitchFamily="2" charset="0"/>
            </a:endParaRPr>
          </a:p>
          <a:p>
            <a:pPr algn="just"/>
            <a:r>
              <a:rPr lang="en-US">
                <a:latin typeface="Sitka Text" panose="02000505000000020004" pitchFamily="2" charset="0"/>
              </a:rPr>
              <a:t>Must kill explicitly, or else will keep running indefinitely</a:t>
            </a:r>
          </a:p>
        </p:txBody>
      </p:sp>
      <p:cxnSp>
        <p:nvCxnSpPr>
          <p:cNvPr id="9" name="Straight Arrow Connector 8"/>
          <p:cNvCxnSpPr/>
          <p:nvPr/>
        </p:nvCxnSpPr>
        <p:spPr>
          <a:xfrm flipH="1">
            <a:off x="3862164" y="3068960"/>
            <a:ext cx="3672408" cy="2016224"/>
          </a:xfrm>
          <a:prstGeom prst="straightConnector1">
            <a:avLst/>
          </a:prstGeom>
          <a:ln w="25400">
            <a:solidFill>
              <a:srgbClr val="FF0000"/>
            </a:solidFill>
            <a:miter lim="8000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8169143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7200" b="1">
                <a:latin typeface="Sitka Heading" panose="02000505000000020004" pitchFamily="2" charset="0"/>
              </a:rPr>
              <a:t>Process Management</a:t>
            </a:r>
            <a:br>
              <a:rPr lang="en-US" sz="7200" b="1">
                <a:latin typeface="Sitka Heading" panose="02000505000000020004" pitchFamily="2" charset="0"/>
              </a:rPr>
            </a:br>
            <a:r>
              <a:rPr lang="en-US" sz="7200" b="1">
                <a:latin typeface="Sitka Heading" panose="02000505000000020004" pitchFamily="2" charset="0"/>
              </a:rPr>
              <a:t>(System Calls)</a:t>
            </a:r>
          </a:p>
        </p:txBody>
      </p:sp>
      <p:sp>
        <p:nvSpPr>
          <p:cNvPr id="3" name="Text Placeholder 2"/>
          <p:cNvSpPr>
            <a:spLocks noGrp="1"/>
          </p:cNvSpPr>
          <p:nvPr>
            <p:ph type="body" idx="1"/>
          </p:nvPr>
        </p:nvSpPr>
        <p:spPr/>
        <p:txBody>
          <a:bodyPr/>
          <a:lstStyle/>
          <a:p>
            <a:r>
              <a:rPr lang="en-US">
                <a:latin typeface="Sitka Text" panose="02000505000000020004" pitchFamily="2" charset="0"/>
              </a:rPr>
              <a:t>13/09/2021 , 13:15 – 16:15 hours</a:t>
            </a:r>
          </a:p>
        </p:txBody>
      </p:sp>
    </p:spTree>
    <p:extLst>
      <p:ext uri="{BB962C8B-B14F-4D97-AF65-F5344CB8AC3E}">
        <p14:creationId xmlns:p14="http://schemas.microsoft.com/office/powerpoint/2010/main" val="328454316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7246540" y="629289"/>
            <a:ext cx="4464496" cy="418058"/>
          </a:xfrm>
          <a:prstGeom prst="rect">
            <a:avLst/>
          </a:prstGeom>
        </p:spPr>
        <p:txBody>
          <a:bodyPr>
            <a:no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pPr algn="ctr"/>
            <a:r>
              <a:rPr lang="en-US" sz="3600" b="1">
                <a:latin typeface="Sitka Heading" panose="02000505000000020004" pitchFamily="2" charset="0"/>
              </a:rPr>
              <a:t>Example of  Zombie</a:t>
            </a:r>
            <a:r>
              <a:rPr lang="en-US" sz="3600">
                <a:latin typeface="Sitka Heading" panose="02000505000000020004" pitchFamily="2" charset="0"/>
              </a:rPr>
              <a:t> </a:t>
            </a:r>
            <a:r>
              <a:rPr lang="en-US" sz="3600" b="1">
                <a:latin typeface="Sitka Heading" panose="02000505000000020004" pitchFamily="2" charset="0"/>
              </a:rPr>
              <a:t>Processes </a:t>
            </a:r>
          </a:p>
        </p:txBody>
      </p:sp>
      <p:sp>
        <p:nvSpPr>
          <p:cNvPr id="8" name="Text Box 5"/>
          <p:cNvSpPr txBox="1">
            <a:spLocks noChangeArrowheads="1"/>
          </p:cNvSpPr>
          <p:nvPr>
            <p:custDataLst>
              <p:tags r:id="rId1"/>
            </p:custDataLst>
          </p:nvPr>
        </p:nvSpPr>
        <p:spPr bwMode="auto">
          <a:xfrm>
            <a:off x="405780" y="182250"/>
            <a:ext cx="6358388" cy="2893100"/>
          </a:xfrm>
          <a:prstGeom prst="rect">
            <a:avLst/>
          </a:prstGeom>
          <a:solidFill>
            <a:schemeClr val="bg1">
              <a:lumMod val="95000"/>
            </a:schemeClr>
          </a:solidFill>
          <a:ln w="12700">
            <a:solidFill>
              <a:schemeClr val="tx1"/>
            </a:solidFill>
            <a:miter lim="800000"/>
            <a:headEnd/>
            <a:tailEnd/>
          </a:ln>
          <a:effectLst/>
        </p:spPr>
        <p:txBody>
          <a:bodyPr wrap="square">
            <a:spAutoFit/>
          </a:bodyPr>
          <a:lstStyle/>
          <a:p>
            <a:pPr>
              <a:lnSpc>
                <a:spcPct val="100000"/>
              </a:lnSpc>
            </a:pPr>
            <a:r>
              <a:rPr lang="en-US" sz="1400" b="1">
                <a:latin typeface="Courier New" panose="02070309020205020404" pitchFamily="49" charset="0"/>
                <a:cs typeface="Courier New" panose="02070309020205020404" pitchFamily="49" charset="0"/>
              </a:rPr>
              <a:t>...</a:t>
            </a:r>
            <a:endParaRPr lang="en-US" sz="1400" b="0">
              <a:latin typeface="Courier New" panose="02070309020205020404" pitchFamily="49" charset="0"/>
              <a:cs typeface="Courier New" panose="02070309020205020404" pitchFamily="49" charset="0"/>
            </a:endParaRPr>
          </a:p>
          <a:p>
            <a:pPr>
              <a:lnSpc>
                <a:spcPct val="100000"/>
              </a:lnSpc>
            </a:pPr>
            <a:r>
              <a:rPr lang="en-US" sz="1400" b="0">
                <a:latin typeface="Courier New" panose="02070309020205020404" pitchFamily="49" charset="0"/>
                <a:cs typeface="Courier New" panose="02070309020205020404" pitchFamily="49" charset="0"/>
              </a:rPr>
              <a:t>   </a:t>
            </a:r>
            <a:r>
              <a:rPr lang="en-US" sz="1400" b="1">
                <a:latin typeface="Courier New" panose="02070309020205020404" pitchFamily="49" charset="0"/>
                <a:cs typeface="Courier New" panose="02070309020205020404" pitchFamily="49" charset="0"/>
              </a:rPr>
              <a:t>if</a:t>
            </a:r>
            <a:r>
              <a:rPr lang="en-US" sz="1400" b="0">
                <a:latin typeface="Courier New" panose="02070309020205020404" pitchFamily="49" charset="0"/>
                <a:cs typeface="Courier New" panose="02070309020205020404" pitchFamily="49" charset="0"/>
              </a:rPr>
              <a:t> (</a:t>
            </a:r>
            <a:r>
              <a:rPr lang="en-US" sz="1400" b="1">
                <a:solidFill>
                  <a:srgbClr val="FF0000"/>
                </a:solidFill>
                <a:latin typeface="Courier New" panose="02070309020205020404" pitchFamily="49" charset="0"/>
                <a:cs typeface="Courier New" panose="02070309020205020404" pitchFamily="49" charset="0"/>
              </a:rPr>
              <a:t>fork</a:t>
            </a:r>
            <a:r>
              <a:rPr lang="en-US" sz="1400" b="0">
                <a:latin typeface="Courier New" panose="02070309020205020404" pitchFamily="49" charset="0"/>
                <a:cs typeface="Courier New" panose="02070309020205020404" pitchFamily="49" charset="0"/>
              </a:rPr>
              <a:t>() == 0) </a:t>
            </a:r>
          </a:p>
          <a:p>
            <a:pPr>
              <a:lnSpc>
                <a:spcPct val="100000"/>
              </a:lnSpc>
            </a:pPr>
            <a:r>
              <a:rPr lang="en-US" sz="1400">
                <a:latin typeface="Courier New" panose="02070309020205020404" pitchFamily="49" charset="0"/>
                <a:cs typeface="Courier New" panose="02070309020205020404" pitchFamily="49" charset="0"/>
              </a:rPr>
              <a:t>   </a:t>
            </a:r>
            <a:r>
              <a:rPr lang="en-US" sz="1400" b="0">
                <a:latin typeface="Courier New" panose="02070309020205020404" pitchFamily="49" charset="0"/>
                <a:cs typeface="Courier New" panose="02070309020205020404" pitchFamily="49" charset="0"/>
              </a:rPr>
              <a:t>{</a:t>
            </a:r>
          </a:p>
          <a:p>
            <a:pPr>
              <a:lnSpc>
                <a:spcPct val="100000"/>
              </a:lnSpc>
            </a:pPr>
            <a:r>
              <a:rPr lang="en-US" sz="1400" b="0">
                <a:solidFill>
                  <a:srgbClr val="990000"/>
                </a:solidFill>
                <a:latin typeface="Courier New" panose="02070309020205020404" pitchFamily="49" charset="0"/>
                <a:cs typeface="Courier New" panose="02070309020205020404" pitchFamily="49" charset="0"/>
              </a:rPr>
              <a:t>      /* Child */</a:t>
            </a:r>
          </a:p>
          <a:p>
            <a:pPr>
              <a:lnSpc>
                <a:spcPct val="100000"/>
              </a:lnSpc>
            </a:pPr>
            <a:r>
              <a:rPr lang="en-US" sz="1400">
                <a:latin typeface="Courier New" panose="02070309020205020404" pitchFamily="49" charset="0"/>
                <a:cs typeface="Courier New" panose="02070309020205020404" pitchFamily="49" charset="0"/>
              </a:rPr>
              <a:t>      </a:t>
            </a:r>
            <a:r>
              <a:rPr lang="en-US" sz="1400" b="0">
                <a:latin typeface="Courier New" panose="02070309020205020404" pitchFamily="49" charset="0"/>
                <a:cs typeface="Courier New" panose="02070309020205020404" pitchFamily="49" charset="0"/>
              </a:rPr>
              <a:t>printf("Terminating Child, PID = %d\n",getpid());</a:t>
            </a:r>
          </a:p>
          <a:p>
            <a:pPr>
              <a:lnSpc>
                <a:spcPct val="100000"/>
              </a:lnSpc>
            </a:pPr>
            <a:r>
              <a:rPr lang="en-US" sz="1400">
                <a:latin typeface="Courier New" panose="02070309020205020404" pitchFamily="49" charset="0"/>
                <a:cs typeface="Courier New" panose="02070309020205020404" pitchFamily="49" charset="0"/>
              </a:rPr>
              <a:t>      </a:t>
            </a:r>
            <a:r>
              <a:rPr lang="en-US" sz="1400" b="0">
                <a:latin typeface="Courier New" panose="02070309020205020404" pitchFamily="49" charset="0"/>
                <a:cs typeface="Courier New" panose="02070309020205020404" pitchFamily="49" charset="0"/>
              </a:rPr>
              <a:t>exit(0);</a:t>
            </a:r>
          </a:p>
          <a:p>
            <a:pPr>
              <a:lnSpc>
                <a:spcPct val="100000"/>
              </a:lnSpc>
            </a:pPr>
            <a:r>
              <a:rPr lang="en-US" sz="1400" b="0">
                <a:latin typeface="Courier New" panose="02070309020205020404" pitchFamily="49" charset="0"/>
                <a:cs typeface="Courier New" panose="02070309020205020404" pitchFamily="49" charset="0"/>
              </a:rPr>
              <a:t>   } </a:t>
            </a:r>
          </a:p>
          <a:p>
            <a:pPr>
              <a:lnSpc>
                <a:spcPct val="100000"/>
              </a:lnSpc>
            </a:pPr>
            <a:r>
              <a:rPr lang="en-US" sz="1400">
                <a:latin typeface="Courier New" panose="02070309020205020404" pitchFamily="49" charset="0"/>
                <a:cs typeface="Courier New" panose="02070309020205020404" pitchFamily="49" charset="0"/>
              </a:rPr>
              <a:t>   </a:t>
            </a:r>
            <a:r>
              <a:rPr lang="en-US" sz="1400" b="1">
                <a:latin typeface="Courier New" panose="02070309020205020404" pitchFamily="49" charset="0"/>
                <a:cs typeface="Courier New" panose="02070309020205020404" pitchFamily="49" charset="0"/>
              </a:rPr>
              <a:t>else</a:t>
            </a:r>
            <a:r>
              <a:rPr lang="en-US" sz="1400" b="0">
                <a:latin typeface="Courier New" panose="02070309020205020404" pitchFamily="49" charset="0"/>
                <a:cs typeface="Courier New" panose="02070309020205020404" pitchFamily="49" charset="0"/>
              </a:rPr>
              <a:t> </a:t>
            </a:r>
          </a:p>
          <a:p>
            <a:pPr>
              <a:lnSpc>
                <a:spcPct val="100000"/>
              </a:lnSpc>
            </a:pPr>
            <a:r>
              <a:rPr lang="en-US" sz="1400">
                <a:latin typeface="Courier New" panose="02070309020205020404" pitchFamily="49" charset="0"/>
                <a:cs typeface="Courier New" panose="02070309020205020404" pitchFamily="49" charset="0"/>
              </a:rPr>
              <a:t>   </a:t>
            </a:r>
            <a:r>
              <a:rPr lang="en-US" sz="1400" b="0">
                <a:latin typeface="Courier New" panose="02070309020205020404" pitchFamily="49" charset="0"/>
                <a:cs typeface="Courier New" panose="02070309020205020404" pitchFamily="49" charset="0"/>
              </a:rPr>
              <a:t>{</a:t>
            </a:r>
          </a:p>
          <a:p>
            <a:pPr>
              <a:lnSpc>
                <a:spcPct val="100000"/>
              </a:lnSpc>
            </a:pPr>
            <a:r>
              <a:rPr lang="en-US" sz="1400">
                <a:latin typeface="Courier New" panose="02070309020205020404" pitchFamily="49" charset="0"/>
                <a:cs typeface="Courier New" panose="02070309020205020404" pitchFamily="49" charset="0"/>
              </a:rPr>
              <a:t>      </a:t>
            </a:r>
            <a:r>
              <a:rPr lang="en-US" sz="1400" b="0">
                <a:latin typeface="Courier New" panose="02070309020205020404" pitchFamily="49" charset="0"/>
                <a:cs typeface="Courier New" panose="02070309020205020404" pitchFamily="49" charset="0"/>
              </a:rPr>
              <a:t>printf("Running Parent, PID = %d\n",getpid());</a:t>
            </a:r>
          </a:p>
          <a:p>
            <a:pPr>
              <a:lnSpc>
                <a:spcPct val="100000"/>
              </a:lnSpc>
            </a:pPr>
            <a:r>
              <a:rPr lang="en-US" sz="1400">
                <a:latin typeface="Courier New" panose="02070309020205020404" pitchFamily="49" charset="0"/>
                <a:cs typeface="Courier New" panose="02070309020205020404" pitchFamily="49" charset="0"/>
              </a:rPr>
              <a:t>      </a:t>
            </a:r>
            <a:r>
              <a:rPr lang="en-US" sz="1400" b="1">
                <a:latin typeface="Courier New" panose="02070309020205020404" pitchFamily="49" charset="0"/>
                <a:cs typeface="Courier New" panose="02070309020205020404" pitchFamily="49" charset="0"/>
              </a:rPr>
              <a:t>while</a:t>
            </a:r>
            <a:r>
              <a:rPr lang="en-US" sz="1400" b="0">
                <a:latin typeface="Courier New" panose="02070309020205020404" pitchFamily="49" charset="0"/>
                <a:cs typeface="Courier New" panose="02070309020205020404" pitchFamily="49" charset="0"/>
              </a:rPr>
              <a:t> (1); </a:t>
            </a:r>
            <a:r>
              <a:rPr lang="en-US" sz="1400" b="0">
                <a:solidFill>
                  <a:srgbClr val="990000"/>
                </a:solidFill>
                <a:latin typeface="Courier New" panose="02070309020205020404" pitchFamily="49" charset="0"/>
                <a:cs typeface="Courier New" panose="02070309020205020404" pitchFamily="49" charset="0"/>
              </a:rPr>
              <a:t>/* Infinite loop */</a:t>
            </a:r>
          </a:p>
          <a:p>
            <a:pPr>
              <a:lnSpc>
                <a:spcPct val="100000"/>
              </a:lnSpc>
            </a:pPr>
            <a:r>
              <a:rPr lang="en-US" sz="1400" b="0">
                <a:latin typeface="Courier New" panose="02070309020205020404" pitchFamily="49" charset="0"/>
                <a:cs typeface="Courier New" panose="02070309020205020404" pitchFamily="49" charset="0"/>
              </a:rPr>
              <a:t>   }</a:t>
            </a:r>
          </a:p>
          <a:p>
            <a:pPr>
              <a:lnSpc>
                <a:spcPct val="100000"/>
              </a:lnSpc>
            </a:pPr>
            <a:r>
              <a:rPr lang="en-US" sz="1400">
                <a:latin typeface="Courier New" panose="02070309020205020404" pitchFamily="49" charset="0"/>
                <a:cs typeface="Courier New" panose="02070309020205020404" pitchFamily="49" charset="0"/>
              </a:rPr>
              <a:t>...</a:t>
            </a:r>
            <a:endParaRPr lang="en-US" sz="1400" b="0">
              <a:latin typeface="Courier New" panose="02070309020205020404" pitchFamily="49" charset="0"/>
              <a:cs typeface="Courier New" panose="02070309020205020404" pitchFamily="49" charset="0"/>
            </a:endParaRPr>
          </a:p>
        </p:txBody>
      </p:sp>
      <p:sp>
        <p:nvSpPr>
          <p:cNvPr id="10" name="Rectangle 4"/>
          <p:cNvSpPr txBox="1">
            <a:spLocks noChangeArrowheads="1"/>
          </p:cNvSpPr>
          <p:nvPr>
            <p:custDataLst>
              <p:tags r:id="rId2"/>
            </p:custDataLst>
          </p:nvPr>
        </p:nvSpPr>
        <p:spPr>
          <a:xfrm>
            <a:off x="7558548" y="2636912"/>
            <a:ext cx="3840480" cy="2635250"/>
          </a:xfrm>
          <a:prstGeom prst="rect">
            <a:avLst/>
          </a:prstGeom>
        </p:spPr>
        <p:txBody>
          <a:bodyPr/>
          <a:lstStyle>
            <a:lvl1pPr marL="274320" indent="-274320" algn="l" defTabSz="914400" rtl="0" eaLnBrk="1" latinLnBrk="0" hangingPunct="1">
              <a:lnSpc>
                <a:spcPct val="90000"/>
              </a:lnSpc>
              <a:spcBef>
                <a:spcPts val="1800"/>
              </a:spcBef>
              <a:buSzPct val="100000"/>
              <a:buFont typeface="Arial" pitchFamily="34" charset="0"/>
              <a:buChar char="▪"/>
              <a:defRPr sz="2400" kern="1200">
                <a:solidFill>
                  <a:schemeClr val="tx1"/>
                </a:solidFill>
                <a:latin typeface="+mn-lt"/>
                <a:ea typeface="+mn-ea"/>
                <a:cs typeface="+mn-cs"/>
              </a:defRPr>
            </a:lvl1pPr>
            <a:lvl2pPr marL="576072" indent="-274320" algn="l" defTabSz="914400" rtl="0" eaLnBrk="1" latinLnBrk="0" hangingPunct="1">
              <a:lnSpc>
                <a:spcPct val="90000"/>
              </a:lnSpc>
              <a:spcBef>
                <a:spcPts val="600"/>
              </a:spcBef>
              <a:buSzPct val="100000"/>
              <a:buFont typeface="Consolas" pitchFamily="49" charset="0"/>
              <a:buChar char="–"/>
              <a:defRPr sz="2000" kern="1200">
                <a:solidFill>
                  <a:schemeClr val="tx1"/>
                </a:solidFill>
                <a:latin typeface="+mn-lt"/>
                <a:ea typeface="+mn-ea"/>
                <a:cs typeface="+mn-cs"/>
              </a:defRPr>
            </a:lvl2pPr>
            <a:lvl3pPr marL="804672" indent="-228600" algn="l" defTabSz="914400" rtl="0" eaLnBrk="1" latinLnBrk="0" hangingPunct="1">
              <a:lnSpc>
                <a:spcPct val="90000"/>
              </a:lnSpc>
              <a:spcBef>
                <a:spcPts val="600"/>
              </a:spcBef>
              <a:buSzPct val="100000"/>
              <a:buFont typeface="Arial" pitchFamily="34" charset="0"/>
              <a:buChar char="▪"/>
              <a:defRPr sz="1800" kern="1200">
                <a:solidFill>
                  <a:schemeClr val="tx1"/>
                </a:solidFill>
                <a:latin typeface="+mn-lt"/>
                <a:ea typeface="+mn-ea"/>
                <a:cs typeface="+mn-cs"/>
              </a:defRPr>
            </a:lvl3pPr>
            <a:lvl4pPr marL="10332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4pPr>
            <a:lvl5pPr marL="12618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5pPr>
            <a:lvl6pPr marL="14904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6pPr>
            <a:lvl7pPr marL="17190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7pPr>
            <a:lvl8pPr marL="19476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8pPr>
            <a:lvl9pPr marL="21762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9pPr>
          </a:lstStyle>
          <a:p>
            <a:pPr algn="just"/>
            <a:r>
              <a:rPr lang="en-US">
                <a:latin typeface="Sitka Text" panose="02000505000000020004" pitchFamily="2" charset="0"/>
                <a:cs typeface="Courier New" panose="02070309020205020404" pitchFamily="49" charset="0"/>
              </a:rPr>
              <a:t>ps</a:t>
            </a:r>
            <a:r>
              <a:rPr lang="en-US">
                <a:latin typeface="Sitka Text" panose="02000505000000020004" pitchFamily="2" charset="0"/>
              </a:rPr>
              <a:t> shows child process as “defunct”</a:t>
            </a:r>
          </a:p>
          <a:p>
            <a:pPr algn="just"/>
            <a:endParaRPr lang="en-US">
              <a:latin typeface="Sitka Text" panose="02000505000000020004" pitchFamily="2" charset="0"/>
            </a:endParaRPr>
          </a:p>
          <a:p>
            <a:pPr algn="just"/>
            <a:r>
              <a:rPr lang="en-US">
                <a:latin typeface="Sitka Text" panose="02000505000000020004" pitchFamily="2" charset="0"/>
              </a:rPr>
              <a:t>Killing parent allows child to be reaped by </a:t>
            </a:r>
            <a:r>
              <a:rPr lang="en-US">
                <a:latin typeface="Sitka Text" panose="02000505000000020004" pitchFamily="2" charset="0"/>
                <a:cs typeface="Courier New" panose="02070309020205020404" pitchFamily="49" charset="0"/>
              </a:rPr>
              <a:t>init.</a:t>
            </a:r>
          </a:p>
        </p:txBody>
      </p:sp>
      <p:pic>
        <p:nvPicPr>
          <p:cNvPr id="3" name="Picture 2"/>
          <p:cNvPicPr>
            <a:picLocks noChangeAspect="1"/>
          </p:cNvPicPr>
          <p:nvPr/>
        </p:nvPicPr>
        <p:blipFill>
          <a:blip r:embed="rId4"/>
          <a:stretch>
            <a:fillRect/>
          </a:stretch>
        </p:blipFill>
        <p:spPr>
          <a:xfrm>
            <a:off x="405780" y="3081624"/>
            <a:ext cx="6358388" cy="3703948"/>
          </a:xfrm>
          <a:prstGeom prst="rect">
            <a:avLst/>
          </a:prstGeom>
        </p:spPr>
      </p:pic>
      <p:cxnSp>
        <p:nvCxnSpPr>
          <p:cNvPr id="11" name="Straight Arrow Connector 10"/>
          <p:cNvCxnSpPr/>
          <p:nvPr/>
        </p:nvCxnSpPr>
        <p:spPr>
          <a:xfrm flipH="1">
            <a:off x="4726260" y="2996952"/>
            <a:ext cx="3168352" cy="2088232"/>
          </a:xfrm>
          <a:prstGeom prst="straightConnector1">
            <a:avLst/>
          </a:prstGeom>
          <a:ln w="25400">
            <a:solidFill>
              <a:srgbClr val="FF0000"/>
            </a:solidFill>
            <a:miter lim="80000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a:off x="4366220" y="4365104"/>
            <a:ext cx="3528392" cy="1872208"/>
          </a:xfrm>
          <a:prstGeom prst="straightConnector1">
            <a:avLst/>
          </a:prstGeom>
          <a:ln w="25400">
            <a:solidFill>
              <a:srgbClr val="FF0000"/>
            </a:solidFill>
            <a:miter lim="8000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9297113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a:latin typeface="Sitka Heading" panose="02000505000000020004" pitchFamily="2" charset="0"/>
              </a:rPr>
              <a:t>wait( ) - Synchronizing with Children</a:t>
            </a:r>
          </a:p>
        </p:txBody>
      </p:sp>
      <p:sp>
        <p:nvSpPr>
          <p:cNvPr id="5" name="Rectangle 3"/>
          <p:cNvSpPr>
            <a:spLocks noGrp="1" noChangeArrowheads="1"/>
          </p:cNvSpPr>
          <p:nvPr>
            <p:ph idx="1"/>
            <p:custDataLst>
              <p:tags r:id="rId1"/>
            </p:custDataLst>
          </p:nvPr>
        </p:nvSpPr>
        <p:spPr>
          <a:xfrm>
            <a:off x="1036106" y="1700808"/>
            <a:ext cx="10746938" cy="4536504"/>
          </a:xfrm>
        </p:spPr>
        <p:txBody>
          <a:bodyPr>
            <a:normAutofit/>
          </a:bodyPr>
          <a:lstStyle/>
          <a:p>
            <a:pPr marL="0" indent="0" algn="ctr">
              <a:buNone/>
            </a:pPr>
            <a:r>
              <a:rPr lang="en-US" sz="3200" b="1" i="1">
                <a:solidFill>
                  <a:srgbClr val="FFFF00"/>
                </a:solidFill>
                <a:latin typeface="Courier New" panose="02070309020205020404" pitchFamily="49" charset="0"/>
                <a:cs typeface="Courier New" panose="02070309020205020404" pitchFamily="49" charset="0"/>
              </a:rPr>
              <a:t>int wait(int *child_status)</a:t>
            </a:r>
          </a:p>
          <a:p>
            <a:pPr marL="301752" lvl="1" indent="0" algn="just">
              <a:buNone/>
            </a:pPr>
            <a:endParaRPr lang="en-US" sz="800"/>
          </a:p>
          <a:p>
            <a:pPr lvl="1" algn="just"/>
            <a:r>
              <a:rPr lang="en-US" sz="2400"/>
              <a:t>Suspends current process (</a:t>
            </a:r>
            <a:r>
              <a:rPr lang="en-US" sz="2400" i="1"/>
              <a:t>i.e.</a:t>
            </a:r>
            <a:r>
              <a:rPr lang="en-US" sz="2400"/>
              <a:t> the parent) until one of its children terminates.</a:t>
            </a:r>
          </a:p>
          <a:p>
            <a:pPr marL="301752" lvl="1" indent="0" algn="just">
              <a:buNone/>
            </a:pPr>
            <a:endParaRPr lang="en-US" sz="800"/>
          </a:p>
          <a:p>
            <a:pPr lvl="1" algn="just"/>
            <a:r>
              <a:rPr lang="en-US" sz="2400"/>
              <a:t>Return value is the PID of the child process that terminated.</a:t>
            </a:r>
          </a:p>
          <a:p>
            <a:pPr lvl="2" algn="just"/>
            <a:r>
              <a:rPr lang="en-US" sz="2400" i="1">
                <a:solidFill>
                  <a:srgbClr val="FF0000"/>
                </a:solidFill>
              </a:rPr>
              <a:t>On successful return, the child process is reaped</a:t>
            </a:r>
          </a:p>
          <a:p>
            <a:pPr marL="576072" lvl="2" indent="0" algn="just">
              <a:buNone/>
            </a:pPr>
            <a:endParaRPr lang="en-US" sz="800" i="1">
              <a:solidFill>
                <a:srgbClr val="FF0000"/>
              </a:solidFill>
            </a:endParaRPr>
          </a:p>
          <a:p>
            <a:pPr lvl="1" algn="just"/>
            <a:r>
              <a:rPr lang="en-US" sz="2400"/>
              <a:t>If </a:t>
            </a:r>
            <a:r>
              <a:rPr lang="en-US" sz="2400">
                <a:latin typeface="Courier New" panose="02070309020205020404" pitchFamily="49" charset="0"/>
                <a:cs typeface="Courier New" panose="02070309020205020404" pitchFamily="49" charset="0"/>
              </a:rPr>
              <a:t>child_status</a:t>
            </a:r>
            <a:r>
              <a:rPr lang="en-US" sz="2400"/>
              <a:t> </a:t>
            </a:r>
            <a:r>
              <a:rPr lang="en-US" sz="2400">
                <a:latin typeface="Courier New" panose="02070309020205020404" pitchFamily="49" charset="0"/>
                <a:cs typeface="Courier New" panose="02070309020205020404" pitchFamily="49" charset="0"/>
              </a:rPr>
              <a:t>!=</a:t>
            </a:r>
            <a:r>
              <a:rPr lang="en-US" sz="2400"/>
              <a:t> </a:t>
            </a:r>
            <a:r>
              <a:rPr lang="en-US" sz="2400">
                <a:latin typeface="Courier New" panose="02070309020205020404" pitchFamily="49" charset="0"/>
                <a:cs typeface="Courier New" panose="02070309020205020404" pitchFamily="49" charset="0"/>
              </a:rPr>
              <a:t>NULL</a:t>
            </a:r>
            <a:r>
              <a:rPr lang="en-US" sz="2400"/>
              <a:t>, then the </a:t>
            </a:r>
            <a:r>
              <a:rPr lang="en-US" sz="2400">
                <a:latin typeface="Courier New" panose="02070309020205020404" pitchFamily="49" charset="0"/>
                <a:cs typeface="Courier New" panose="02070309020205020404" pitchFamily="49" charset="0"/>
              </a:rPr>
              <a:t>*child_status</a:t>
            </a:r>
            <a:r>
              <a:rPr lang="en-US" sz="2400"/>
              <a:t> value indicates why the child process terminated.</a:t>
            </a:r>
          </a:p>
          <a:p>
            <a:pPr lvl="2" algn="just"/>
            <a:r>
              <a:rPr lang="en-US" sz="2200"/>
              <a:t>Special macros for interpreting this status – see  man wait(2)</a:t>
            </a:r>
          </a:p>
          <a:p>
            <a:pPr marL="576072" lvl="2" indent="0" algn="just">
              <a:buNone/>
            </a:pPr>
            <a:endParaRPr lang="en-US" sz="800"/>
          </a:p>
          <a:p>
            <a:pPr lvl="1"/>
            <a:r>
              <a:rPr lang="en-US" sz="2400"/>
              <a:t>Header file to include - </a:t>
            </a:r>
            <a:r>
              <a:rPr lang="en-US" sz="2400">
                <a:solidFill>
                  <a:srgbClr val="FF0000"/>
                </a:solidFill>
                <a:latin typeface="Sitka Text" panose="02000505000000020004" pitchFamily="2" charset="0"/>
              </a:rPr>
              <a:t>#include &lt;sys/</a:t>
            </a:r>
            <a:r>
              <a:rPr lang="en-US" sz="2400" err="1">
                <a:solidFill>
                  <a:srgbClr val="FF0000"/>
                </a:solidFill>
                <a:latin typeface="Sitka Text" panose="02000505000000020004" pitchFamily="2" charset="0"/>
              </a:rPr>
              <a:t>wait.h</a:t>
            </a:r>
            <a:r>
              <a:rPr lang="en-US" sz="2400">
                <a:solidFill>
                  <a:srgbClr val="FF0000"/>
                </a:solidFill>
                <a:latin typeface="Sitka Text" panose="02000505000000020004" pitchFamily="2" charset="0"/>
              </a:rPr>
              <a:t>&gt; or #include&lt;sys/</a:t>
            </a:r>
            <a:r>
              <a:rPr lang="en-US" sz="2400" err="1">
                <a:solidFill>
                  <a:srgbClr val="FF0000"/>
                </a:solidFill>
                <a:latin typeface="Sitka Text" panose="02000505000000020004" pitchFamily="2" charset="0"/>
              </a:rPr>
              <a:t>types.h</a:t>
            </a:r>
            <a:r>
              <a:rPr lang="en-US" sz="2400">
                <a:solidFill>
                  <a:srgbClr val="FF0000"/>
                </a:solidFill>
                <a:latin typeface="Sitka Text" panose="02000505000000020004" pitchFamily="2" charset="0"/>
              </a:rPr>
              <a:t>&gt;</a:t>
            </a:r>
          </a:p>
        </p:txBody>
      </p:sp>
    </p:spTree>
    <p:extLst>
      <p:ext uri="{BB962C8B-B14F-4D97-AF65-F5344CB8AC3E}">
        <p14:creationId xmlns:p14="http://schemas.microsoft.com/office/powerpoint/2010/main" val="254641638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a:latin typeface="Sitka Heading" panose="02000505000000020004" pitchFamily="2" charset="0"/>
              </a:rPr>
              <a:t>wait( ) - Synchronizing with Children</a:t>
            </a:r>
          </a:p>
        </p:txBody>
      </p:sp>
      <p:sp>
        <p:nvSpPr>
          <p:cNvPr id="6" name="Text Box 4"/>
          <p:cNvSpPr txBox="1">
            <a:spLocks noChangeArrowheads="1"/>
          </p:cNvSpPr>
          <p:nvPr>
            <p:custDataLst>
              <p:tags r:id="rId1"/>
            </p:custDataLst>
          </p:nvPr>
        </p:nvSpPr>
        <p:spPr bwMode="auto">
          <a:xfrm>
            <a:off x="1522414" y="1916832"/>
            <a:ext cx="5492209" cy="4031873"/>
          </a:xfrm>
          <a:prstGeom prst="rect">
            <a:avLst/>
          </a:prstGeom>
          <a:solidFill>
            <a:schemeClr val="bg1">
              <a:lumMod val="95000"/>
            </a:schemeClr>
          </a:solidFill>
          <a:ln w="12700">
            <a:solidFill>
              <a:schemeClr val="tx1"/>
            </a:solidFill>
            <a:miter lim="800000"/>
            <a:headEnd/>
            <a:tailEnd/>
          </a:ln>
          <a:effectLst/>
        </p:spPr>
        <p:txBody>
          <a:bodyPr wrap="none">
            <a:spAutoFit/>
          </a:bodyPr>
          <a:lstStyle/>
          <a:p>
            <a:r>
              <a:rPr lang="en-US" sz="1600" b="1">
                <a:latin typeface="Courier New" panose="02070309020205020404" pitchFamily="49" charset="0"/>
                <a:cs typeface="Courier New" panose="02070309020205020404" pitchFamily="49" charset="0"/>
              </a:rPr>
              <a:t>...</a:t>
            </a:r>
            <a:endParaRPr lang="en-US" sz="1600" b="0">
              <a:latin typeface="Courier New" panose="02070309020205020404" pitchFamily="49" charset="0"/>
              <a:cs typeface="Courier New" panose="02070309020205020404" pitchFamily="49" charset="0"/>
            </a:endParaRPr>
          </a:p>
          <a:p>
            <a:r>
              <a:rPr lang="en-US" sz="1600" b="0">
                <a:latin typeface="Courier New" panose="02070309020205020404" pitchFamily="49" charset="0"/>
                <a:cs typeface="Courier New" panose="02070309020205020404" pitchFamily="49" charset="0"/>
              </a:rPr>
              <a:t>   </a:t>
            </a:r>
            <a:r>
              <a:rPr lang="en-US" sz="1600" b="1">
                <a:latin typeface="Courier New" panose="02070309020205020404" pitchFamily="49" charset="0"/>
                <a:cs typeface="Courier New" panose="02070309020205020404" pitchFamily="49" charset="0"/>
              </a:rPr>
              <a:t>int</a:t>
            </a:r>
            <a:r>
              <a:rPr lang="en-US" sz="1600" b="0">
                <a:latin typeface="Courier New" panose="02070309020205020404" pitchFamily="49" charset="0"/>
                <a:cs typeface="Courier New" panose="02070309020205020404" pitchFamily="49" charset="0"/>
              </a:rPr>
              <a:t> child_status;</a:t>
            </a:r>
          </a:p>
          <a:p>
            <a:endParaRPr lang="en-US" sz="1600" b="0">
              <a:latin typeface="Courier New" panose="02070309020205020404" pitchFamily="49" charset="0"/>
              <a:cs typeface="Courier New" panose="02070309020205020404" pitchFamily="49" charset="0"/>
            </a:endParaRPr>
          </a:p>
          <a:p>
            <a:r>
              <a:rPr lang="en-US" sz="1600" b="0">
                <a:latin typeface="Courier New" panose="02070309020205020404" pitchFamily="49" charset="0"/>
                <a:cs typeface="Courier New" panose="02070309020205020404" pitchFamily="49" charset="0"/>
              </a:rPr>
              <a:t>   </a:t>
            </a:r>
            <a:r>
              <a:rPr lang="en-US" sz="1600" b="1">
                <a:latin typeface="Courier New" panose="02070309020205020404" pitchFamily="49" charset="0"/>
                <a:cs typeface="Courier New" panose="02070309020205020404" pitchFamily="49" charset="0"/>
              </a:rPr>
              <a:t>if</a:t>
            </a:r>
            <a:r>
              <a:rPr lang="en-US" sz="1600" b="0">
                <a:latin typeface="Courier New" panose="02070309020205020404" pitchFamily="49" charset="0"/>
                <a:cs typeface="Courier New" panose="02070309020205020404" pitchFamily="49" charset="0"/>
              </a:rPr>
              <a:t> (</a:t>
            </a:r>
            <a:r>
              <a:rPr lang="en-US" sz="1600" b="1">
                <a:solidFill>
                  <a:srgbClr val="FF0000"/>
                </a:solidFill>
                <a:latin typeface="Courier New" panose="02070309020205020404" pitchFamily="49" charset="0"/>
                <a:cs typeface="Courier New" panose="02070309020205020404" pitchFamily="49" charset="0"/>
              </a:rPr>
              <a:t>fork</a:t>
            </a:r>
            <a:r>
              <a:rPr lang="en-US" sz="1600" b="0">
                <a:latin typeface="Courier New" panose="02070309020205020404" pitchFamily="49" charset="0"/>
                <a:cs typeface="Courier New" panose="02070309020205020404" pitchFamily="49" charset="0"/>
              </a:rPr>
              <a:t>() == 0) </a:t>
            </a:r>
          </a:p>
          <a:p>
            <a:r>
              <a:rPr lang="en-US" sz="1600">
                <a:latin typeface="Courier New" panose="02070309020205020404" pitchFamily="49" charset="0"/>
                <a:cs typeface="Courier New" panose="02070309020205020404" pitchFamily="49" charset="0"/>
              </a:rPr>
              <a:t>   </a:t>
            </a:r>
            <a:r>
              <a:rPr lang="en-US" sz="1600" b="0">
                <a:latin typeface="Courier New" panose="02070309020205020404" pitchFamily="49" charset="0"/>
                <a:cs typeface="Courier New" panose="02070309020205020404" pitchFamily="49" charset="0"/>
              </a:rPr>
              <a:t>{</a:t>
            </a:r>
          </a:p>
          <a:p>
            <a:r>
              <a:rPr lang="en-US" sz="1600" b="0">
                <a:latin typeface="Courier New" panose="02070309020205020404" pitchFamily="49" charset="0"/>
                <a:cs typeface="Courier New" panose="02070309020205020404" pitchFamily="49" charset="0"/>
              </a:rPr>
              <a:t>      printf("HC: hello from child\n");</a:t>
            </a:r>
          </a:p>
          <a:p>
            <a:r>
              <a:rPr lang="en-US" sz="1600">
                <a:latin typeface="Courier New" panose="02070309020205020404" pitchFamily="49" charset="0"/>
                <a:cs typeface="Courier New" panose="02070309020205020404" pitchFamily="49" charset="0"/>
              </a:rPr>
              <a:t>      </a:t>
            </a:r>
            <a:r>
              <a:rPr lang="en-US" sz="1600" b="0">
                <a:latin typeface="Courier New" panose="02070309020205020404" pitchFamily="49" charset="0"/>
                <a:cs typeface="Courier New" panose="02070309020205020404" pitchFamily="49" charset="0"/>
              </a:rPr>
              <a:t>exit(0);</a:t>
            </a:r>
          </a:p>
          <a:p>
            <a:r>
              <a:rPr lang="da-DK" sz="1600" b="0">
                <a:latin typeface="Courier New" panose="02070309020205020404" pitchFamily="49" charset="0"/>
                <a:cs typeface="Courier New" panose="02070309020205020404" pitchFamily="49" charset="0"/>
              </a:rPr>
              <a:t>   } </a:t>
            </a:r>
          </a:p>
          <a:p>
            <a:r>
              <a:rPr lang="da-DK" sz="1600">
                <a:latin typeface="Courier New" panose="02070309020205020404" pitchFamily="49" charset="0"/>
                <a:cs typeface="Courier New" panose="02070309020205020404" pitchFamily="49" charset="0"/>
              </a:rPr>
              <a:t>   </a:t>
            </a:r>
            <a:r>
              <a:rPr lang="da-DK" sz="1600" b="1">
                <a:latin typeface="Courier New" panose="02070309020205020404" pitchFamily="49" charset="0"/>
                <a:cs typeface="Courier New" panose="02070309020205020404" pitchFamily="49" charset="0"/>
              </a:rPr>
              <a:t>else</a:t>
            </a:r>
            <a:r>
              <a:rPr lang="da-DK" sz="1600" b="0">
                <a:latin typeface="Courier New" panose="02070309020205020404" pitchFamily="49" charset="0"/>
                <a:cs typeface="Courier New" panose="02070309020205020404" pitchFamily="49" charset="0"/>
              </a:rPr>
              <a:t> </a:t>
            </a:r>
          </a:p>
          <a:p>
            <a:r>
              <a:rPr lang="da-DK" sz="1600">
                <a:latin typeface="Courier New" panose="02070309020205020404" pitchFamily="49" charset="0"/>
                <a:cs typeface="Courier New" panose="02070309020205020404" pitchFamily="49" charset="0"/>
              </a:rPr>
              <a:t>   </a:t>
            </a:r>
            <a:r>
              <a:rPr lang="da-DK" sz="1600" b="0">
                <a:latin typeface="Courier New" panose="02070309020205020404" pitchFamily="49" charset="0"/>
                <a:cs typeface="Courier New" panose="02070309020205020404" pitchFamily="49" charset="0"/>
              </a:rPr>
              <a:t>{</a:t>
            </a:r>
          </a:p>
          <a:p>
            <a:r>
              <a:rPr lang="da-DK" sz="1600" b="0">
                <a:latin typeface="Courier New" panose="02070309020205020404" pitchFamily="49" charset="0"/>
                <a:cs typeface="Courier New" panose="02070309020205020404" pitchFamily="49" charset="0"/>
              </a:rPr>
              <a:t>      printf("HP: hello from parent\n");</a:t>
            </a:r>
          </a:p>
          <a:p>
            <a:r>
              <a:rPr lang="da-DK" sz="1600" b="0">
                <a:latin typeface="Courier New" panose="02070309020205020404" pitchFamily="49" charset="0"/>
                <a:cs typeface="Courier New" panose="02070309020205020404" pitchFamily="49" charset="0"/>
              </a:rPr>
              <a:t>      </a:t>
            </a:r>
            <a:r>
              <a:rPr lang="da-DK" sz="1600" b="1">
                <a:solidFill>
                  <a:srgbClr val="FF0000"/>
                </a:solidFill>
                <a:latin typeface="Courier New" panose="02070309020205020404" pitchFamily="49" charset="0"/>
                <a:cs typeface="Courier New" panose="02070309020205020404" pitchFamily="49" charset="0"/>
              </a:rPr>
              <a:t>wait</a:t>
            </a:r>
            <a:r>
              <a:rPr lang="da-DK" sz="1600" b="0">
                <a:latin typeface="Courier New" panose="02070309020205020404" pitchFamily="49" charset="0"/>
                <a:cs typeface="Courier New" panose="02070309020205020404" pitchFamily="49" charset="0"/>
              </a:rPr>
              <a:t>(&amp;child_status);</a:t>
            </a:r>
          </a:p>
          <a:p>
            <a:r>
              <a:rPr lang="da-DK" sz="1600" b="0">
                <a:latin typeface="Courier New" panose="02070309020205020404" pitchFamily="49" charset="0"/>
                <a:cs typeface="Courier New" panose="02070309020205020404" pitchFamily="49" charset="0"/>
              </a:rPr>
              <a:t>      printf("CT: child has terminated\n");</a:t>
            </a:r>
          </a:p>
          <a:p>
            <a:r>
              <a:rPr lang="da-DK" sz="1600" b="0">
                <a:latin typeface="Courier New" panose="02070309020205020404" pitchFamily="49" charset="0"/>
                <a:cs typeface="Courier New" panose="02070309020205020404" pitchFamily="49" charset="0"/>
              </a:rPr>
              <a:t>   }</a:t>
            </a:r>
          </a:p>
          <a:p>
            <a:r>
              <a:rPr lang="en-US" sz="1600" b="0">
                <a:latin typeface="Courier New" panose="02070309020205020404" pitchFamily="49" charset="0"/>
                <a:cs typeface="Courier New" panose="02070309020205020404" pitchFamily="49" charset="0"/>
              </a:rPr>
              <a:t>   printf("Bye\n");</a:t>
            </a:r>
          </a:p>
          <a:p>
            <a:r>
              <a:rPr lang="en-US" sz="1600" b="0">
                <a:latin typeface="Courier New" panose="02070309020205020404" pitchFamily="49" charset="0"/>
                <a:cs typeface="Courier New" panose="02070309020205020404" pitchFamily="49" charset="0"/>
              </a:rPr>
              <a:t>...</a:t>
            </a:r>
          </a:p>
        </p:txBody>
      </p:sp>
      <p:grpSp>
        <p:nvGrpSpPr>
          <p:cNvPr id="7" name="Group 6"/>
          <p:cNvGrpSpPr>
            <a:grpSpLocks noChangeAspect="1"/>
          </p:cNvGrpSpPr>
          <p:nvPr>
            <p:custDataLst>
              <p:tags r:id="rId2"/>
            </p:custDataLst>
          </p:nvPr>
        </p:nvGrpSpPr>
        <p:grpSpPr>
          <a:xfrm>
            <a:off x="7246540" y="3007355"/>
            <a:ext cx="4581939" cy="1850826"/>
            <a:chOff x="4592180" y="4635500"/>
            <a:chExt cx="3367445" cy="1990135"/>
          </a:xfrm>
        </p:grpSpPr>
        <p:sp>
          <p:nvSpPr>
            <p:cNvPr id="8" name="Oval 7"/>
            <p:cNvSpPr>
              <a:spLocks noChangeAspect="1"/>
            </p:cNvSpPr>
            <p:nvPr>
              <p:custDataLst>
                <p:tags r:id="rId3"/>
              </p:custDataLst>
            </p:nvPr>
          </p:nvSpPr>
          <p:spPr>
            <a:xfrm>
              <a:off x="5709180" y="6228089"/>
              <a:ext cx="91440" cy="9144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500">
                <a:latin typeface="Courier New" panose="02070309020205020404" pitchFamily="49" charset="0"/>
                <a:cs typeface="Courier New" panose="02070309020205020404" pitchFamily="49" charset="0"/>
              </a:endParaRPr>
            </a:p>
          </p:txBody>
        </p:sp>
        <p:sp>
          <p:nvSpPr>
            <p:cNvPr id="9" name="Oval 8"/>
            <p:cNvSpPr>
              <a:spLocks noChangeAspect="1"/>
            </p:cNvSpPr>
            <p:nvPr>
              <p:custDataLst>
                <p:tags r:id="rId4"/>
              </p:custDataLst>
            </p:nvPr>
          </p:nvSpPr>
          <p:spPr>
            <a:xfrm>
              <a:off x="6639514" y="6231477"/>
              <a:ext cx="91440" cy="9144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500">
                <a:latin typeface="Courier New" panose="02070309020205020404" pitchFamily="49" charset="0"/>
                <a:cs typeface="Courier New" panose="02070309020205020404" pitchFamily="49" charset="0"/>
              </a:endParaRPr>
            </a:p>
          </p:txBody>
        </p:sp>
        <p:sp>
          <p:nvSpPr>
            <p:cNvPr id="10" name="TextBox 9"/>
            <p:cNvSpPr txBox="1"/>
            <p:nvPr>
              <p:custDataLst>
                <p:tags r:id="rId5"/>
              </p:custDataLst>
            </p:nvPr>
          </p:nvSpPr>
          <p:spPr>
            <a:xfrm>
              <a:off x="5259804" y="6265446"/>
              <a:ext cx="950256" cy="347489"/>
            </a:xfrm>
            <a:prstGeom prst="rect">
              <a:avLst/>
            </a:prstGeom>
            <a:noFill/>
          </p:spPr>
          <p:txBody>
            <a:bodyPr wrap="square" rtlCol="0">
              <a:spAutoFit/>
            </a:bodyPr>
            <a:lstStyle/>
            <a:p>
              <a:pPr algn="ctr"/>
              <a:r>
                <a:rPr lang="en-US" sz="1500" b="1">
                  <a:latin typeface="Courier New" panose="02070309020205020404" pitchFamily="49" charset="0"/>
                  <a:cs typeface="Courier New" panose="02070309020205020404" pitchFamily="49" charset="0"/>
                </a:rPr>
                <a:t>printf</a:t>
              </a:r>
            </a:p>
          </p:txBody>
        </p:sp>
        <p:cxnSp>
          <p:nvCxnSpPr>
            <p:cNvPr id="11" name="Straight Arrow Connector 10"/>
            <p:cNvCxnSpPr/>
            <p:nvPr>
              <p:custDataLst>
                <p:tags r:id="rId6"/>
              </p:custDataLst>
            </p:nvPr>
          </p:nvCxnSpPr>
          <p:spPr>
            <a:xfrm flipV="1">
              <a:off x="5800620" y="6270421"/>
              <a:ext cx="838894" cy="3388"/>
            </a:xfrm>
            <a:prstGeom prst="straightConnector1">
              <a:avLst/>
            </a:prstGeom>
            <a:ln w="127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12" name="TextBox 11"/>
            <p:cNvSpPr txBox="1"/>
            <p:nvPr>
              <p:custDataLst>
                <p:tags r:id="rId7"/>
              </p:custDataLst>
            </p:nvPr>
          </p:nvSpPr>
          <p:spPr>
            <a:xfrm>
              <a:off x="6210159" y="6265446"/>
              <a:ext cx="947223" cy="347489"/>
            </a:xfrm>
            <a:prstGeom prst="rect">
              <a:avLst/>
            </a:prstGeom>
            <a:noFill/>
          </p:spPr>
          <p:txBody>
            <a:bodyPr wrap="square" rtlCol="0">
              <a:spAutoFit/>
            </a:bodyPr>
            <a:lstStyle/>
            <a:p>
              <a:pPr algn="ctr"/>
              <a:r>
                <a:rPr lang="en-US" sz="1500" b="1">
                  <a:latin typeface="Courier New" panose="02070309020205020404" pitchFamily="49" charset="0"/>
                  <a:cs typeface="Courier New" panose="02070309020205020404" pitchFamily="49" charset="0"/>
                </a:rPr>
                <a:t>wait</a:t>
              </a:r>
            </a:p>
          </p:txBody>
        </p:sp>
        <p:cxnSp>
          <p:nvCxnSpPr>
            <p:cNvPr id="13" name="Straight Arrow Connector 12"/>
            <p:cNvCxnSpPr/>
            <p:nvPr>
              <p:custDataLst>
                <p:tags r:id="rId8"/>
              </p:custDataLst>
            </p:nvPr>
          </p:nvCxnSpPr>
          <p:spPr>
            <a:xfrm flipV="1">
              <a:off x="6725234" y="6263645"/>
              <a:ext cx="838894" cy="3388"/>
            </a:xfrm>
            <a:prstGeom prst="straightConnector1">
              <a:avLst/>
            </a:prstGeom>
            <a:ln w="127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14" name="Oval 13"/>
            <p:cNvSpPr>
              <a:spLocks noChangeAspect="1"/>
            </p:cNvSpPr>
            <p:nvPr>
              <p:custDataLst>
                <p:tags r:id="rId9"/>
              </p:custDataLst>
            </p:nvPr>
          </p:nvSpPr>
          <p:spPr>
            <a:xfrm>
              <a:off x="7564128" y="6211575"/>
              <a:ext cx="91440" cy="9144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500">
                <a:latin typeface="Courier New" panose="02070309020205020404" pitchFamily="49" charset="0"/>
                <a:cs typeface="Courier New" panose="02070309020205020404" pitchFamily="49" charset="0"/>
              </a:endParaRPr>
            </a:p>
          </p:txBody>
        </p:sp>
        <p:sp>
          <p:nvSpPr>
            <p:cNvPr id="15" name="TextBox 14"/>
            <p:cNvSpPr txBox="1"/>
            <p:nvPr>
              <p:custDataLst>
                <p:tags r:id="rId10"/>
              </p:custDataLst>
            </p:nvPr>
          </p:nvSpPr>
          <p:spPr>
            <a:xfrm>
              <a:off x="7012402" y="6265446"/>
              <a:ext cx="947223" cy="347489"/>
            </a:xfrm>
            <a:prstGeom prst="rect">
              <a:avLst/>
            </a:prstGeom>
            <a:noFill/>
          </p:spPr>
          <p:txBody>
            <a:bodyPr wrap="square" rtlCol="0">
              <a:spAutoFit/>
            </a:bodyPr>
            <a:lstStyle/>
            <a:p>
              <a:pPr algn="ctr"/>
              <a:r>
                <a:rPr lang="en-US" sz="1500" b="1">
                  <a:latin typeface="Courier New" panose="02070309020205020404" pitchFamily="49" charset="0"/>
                  <a:cs typeface="Courier New" panose="02070309020205020404" pitchFamily="49" charset="0"/>
                </a:rPr>
                <a:t>printf</a:t>
              </a:r>
            </a:p>
          </p:txBody>
        </p:sp>
        <p:sp>
          <p:nvSpPr>
            <p:cNvPr id="16" name="Oval 15"/>
            <p:cNvSpPr>
              <a:spLocks noChangeAspect="1"/>
            </p:cNvSpPr>
            <p:nvPr>
              <p:custDataLst>
                <p:tags r:id="rId11"/>
              </p:custDataLst>
            </p:nvPr>
          </p:nvSpPr>
          <p:spPr>
            <a:xfrm>
              <a:off x="4782080" y="6240789"/>
              <a:ext cx="91440" cy="9144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500">
                <a:latin typeface="Courier New" panose="02070309020205020404" pitchFamily="49" charset="0"/>
                <a:cs typeface="Courier New" panose="02070309020205020404" pitchFamily="49" charset="0"/>
              </a:endParaRPr>
            </a:p>
          </p:txBody>
        </p:sp>
        <p:sp>
          <p:nvSpPr>
            <p:cNvPr id="17" name="TextBox 16"/>
            <p:cNvSpPr txBox="1"/>
            <p:nvPr>
              <p:custDataLst>
                <p:tags r:id="rId12"/>
              </p:custDataLst>
            </p:nvPr>
          </p:nvSpPr>
          <p:spPr>
            <a:xfrm>
              <a:off x="4592180" y="6278146"/>
              <a:ext cx="799809" cy="347489"/>
            </a:xfrm>
            <a:prstGeom prst="rect">
              <a:avLst/>
            </a:prstGeom>
            <a:noFill/>
          </p:spPr>
          <p:txBody>
            <a:bodyPr wrap="square" rtlCol="0">
              <a:spAutoFit/>
            </a:bodyPr>
            <a:lstStyle/>
            <a:p>
              <a:pPr algn="ctr"/>
              <a:r>
                <a:rPr lang="en-US" sz="1500" b="1">
                  <a:latin typeface="Courier New" panose="02070309020205020404" pitchFamily="49" charset="0"/>
                  <a:cs typeface="Courier New" panose="02070309020205020404" pitchFamily="49" charset="0"/>
                </a:rPr>
                <a:t>fork</a:t>
              </a:r>
            </a:p>
          </p:txBody>
        </p:sp>
        <p:cxnSp>
          <p:nvCxnSpPr>
            <p:cNvPr id="18" name="Straight Arrow Connector 17"/>
            <p:cNvCxnSpPr/>
            <p:nvPr>
              <p:custDataLst>
                <p:tags r:id="rId13"/>
              </p:custDataLst>
            </p:nvPr>
          </p:nvCxnSpPr>
          <p:spPr>
            <a:xfrm flipV="1">
              <a:off x="4873520" y="6272957"/>
              <a:ext cx="838894" cy="3388"/>
            </a:xfrm>
            <a:prstGeom prst="straightConnector1">
              <a:avLst/>
            </a:prstGeom>
            <a:ln w="127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9" name="Elbow Connector 35"/>
            <p:cNvCxnSpPr>
              <a:endCxn id="20" idx="2"/>
            </p:cNvCxnSpPr>
            <p:nvPr>
              <p:custDataLst>
                <p:tags r:id="rId14"/>
              </p:custDataLst>
            </p:nvPr>
          </p:nvCxnSpPr>
          <p:spPr>
            <a:xfrm rot="5400000" flipH="1" flipV="1">
              <a:off x="4638234" y="5169845"/>
              <a:ext cx="1262381" cy="879511"/>
            </a:xfrm>
            <a:prstGeom prst="bentConnector2">
              <a:avLst/>
            </a:prstGeom>
            <a:ln w="127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20" name="Oval 19"/>
            <p:cNvSpPr>
              <a:spLocks noChangeAspect="1"/>
            </p:cNvSpPr>
            <p:nvPr>
              <p:custDataLst>
                <p:tags r:id="rId15"/>
              </p:custDataLst>
            </p:nvPr>
          </p:nvSpPr>
          <p:spPr>
            <a:xfrm>
              <a:off x="5709180" y="4932689"/>
              <a:ext cx="91440" cy="9144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500">
                <a:latin typeface="Courier New" panose="02070309020205020404" pitchFamily="49" charset="0"/>
                <a:cs typeface="Courier New" panose="02070309020205020404" pitchFamily="49" charset="0"/>
              </a:endParaRPr>
            </a:p>
          </p:txBody>
        </p:sp>
        <p:sp>
          <p:nvSpPr>
            <p:cNvPr id="21" name="Oval 20"/>
            <p:cNvSpPr>
              <a:spLocks noChangeAspect="1"/>
            </p:cNvSpPr>
            <p:nvPr>
              <p:custDataLst>
                <p:tags r:id="rId16"/>
              </p:custDataLst>
            </p:nvPr>
          </p:nvSpPr>
          <p:spPr>
            <a:xfrm>
              <a:off x="6639514" y="4936077"/>
              <a:ext cx="91440" cy="9144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500">
                <a:latin typeface="Courier New" panose="02070309020205020404" pitchFamily="49" charset="0"/>
                <a:cs typeface="Courier New" panose="02070309020205020404" pitchFamily="49" charset="0"/>
              </a:endParaRPr>
            </a:p>
          </p:txBody>
        </p:sp>
        <p:sp>
          <p:nvSpPr>
            <p:cNvPr id="22" name="TextBox 21"/>
            <p:cNvSpPr txBox="1"/>
            <p:nvPr>
              <p:custDataLst>
                <p:tags r:id="rId17"/>
              </p:custDataLst>
            </p:nvPr>
          </p:nvSpPr>
          <p:spPr>
            <a:xfrm>
              <a:off x="5222269" y="4940300"/>
              <a:ext cx="1017034" cy="347489"/>
            </a:xfrm>
            <a:prstGeom prst="rect">
              <a:avLst/>
            </a:prstGeom>
            <a:noFill/>
          </p:spPr>
          <p:txBody>
            <a:bodyPr wrap="square" rtlCol="0">
              <a:spAutoFit/>
            </a:bodyPr>
            <a:lstStyle/>
            <a:p>
              <a:pPr algn="ctr"/>
              <a:r>
                <a:rPr lang="en-US" sz="1500" b="1">
                  <a:latin typeface="Courier New" panose="02070309020205020404" pitchFamily="49" charset="0"/>
                  <a:cs typeface="Courier New" panose="02070309020205020404" pitchFamily="49" charset="0"/>
                </a:rPr>
                <a:t>printf</a:t>
              </a:r>
            </a:p>
          </p:txBody>
        </p:sp>
        <p:cxnSp>
          <p:nvCxnSpPr>
            <p:cNvPr id="23" name="Straight Arrow Connector 22"/>
            <p:cNvCxnSpPr/>
            <p:nvPr>
              <p:custDataLst>
                <p:tags r:id="rId18"/>
              </p:custDataLst>
            </p:nvPr>
          </p:nvCxnSpPr>
          <p:spPr>
            <a:xfrm flipV="1">
              <a:off x="5800620" y="4975021"/>
              <a:ext cx="838894" cy="3388"/>
            </a:xfrm>
            <a:prstGeom prst="straightConnector1">
              <a:avLst/>
            </a:prstGeom>
            <a:ln w="127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a:endCxn id="9" idx="7"/>
            </p:cNvCxnSpPr>
            <p:nvPr>
              <p:custDataLst>
                <p:tags r:id="rId19"/>
              </p:custDataLst>
            </p:nvPr>
          </p:nvCxnSpPr>
          <p:spPr>
            <a:xfrm flipH="1">
              <a:off x="6717563" y="4971633"/>
              <a:ext cx="7671" cy="1273235"/>
            </a:xfrm>
            <a:prstGeom prst="straightConnector1">
              <a:avLst/>
            </a:prstGeom>
            <a:ln w="127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25" name="TextBox 24"/>
            <p:cNvSpPr txBox="1"/>
            <p:nvPr>
              <p:custDataLst>
                <p:tags r:id="rId20"/>
              </p:custDataLst>
            </p:nvPr>
          </p:nvSpPr>
          <p:spPr>
            <a:xfrm>
              <a:off x="6242981" y="4639856"/>
              <a:ext cx="947223" cy="347489"/>
            </a:xfrm>
            <a:prstGeom prst="rect">
              <a:avLst/>
            </a:prstGeom>
            <a:noFill/>
          </p:spPr>
          <p:txBody>
            <a:bodyPr wrap="square" rtlCol="0">
              <a:spAutoFit/>
            </a:bodyPr>
            <a:lstStyle/>
            <a:p>
              <a:pPr algn="ctr"/>
              <a:r>
                <a:rPr lang="en-US" sz="1500" b="1">
                  <a:latin typeface="Courier New" panose="02070309020205020404" pitchFamily="49" charset="0"/>
                  <a:cs typeface="Courier New" panose="02070309020205020404" pitchFamily="49" charset="0"/>
                </a:rPr>
                <a:t>exit</a:t>
              </a:r>
            </a:p>
          </p:txBody>
        </p:sp>
        <p:sp>
          <p:nvSpPr>
            <p:cNvPr id="26" name="TextBox 25"/>
            <p:cNvSpPr txBox="1"/>
            <p:nvPr>
              <p:custDataLst>
                <p:tags r:id="rId21"/>
              </p:custDataLst>
            </p:nvPr>
          </p:nvSpPr>
          <p:spPr>
            <a:xfrm>
              <a:off x="5543942" y="5940812"/>
              <a:ext cx="446773" cy="347489"/>
            </a:xfrm>
            <a:prstGeom prst="rect">
              <a:avLst/>
            </a:prstGeom>
            <a:noFill/>
          </p:spPr>
          <p:txBody>
            <a:bodyPr wrap="none" rtlCol="0">
              <a:spAutoFit/>
            </a:bodyPr>
            <a:lstStyle/>
            <a:p>
              <a:pPr algn="ctr"/>
              <a:r>
                <a:rPr lang="en-US" sz="1500" b="1">
                  <a:solidFill>
                    <a:srgbClr val="FF0000"/>
                  </a:solidFill>
                  <a:latin typeface="Courier New" panose="02070309020205020404" pitchFamily="49" charset="0"/>
                  <a:cs typeface="Courier New" panose="02070309020205020404" pitchFamily="49" charset="0"/>
                </a:rPr>
                <a:t>HP</a:t>
              </a:r>
            </a:p>
          </p:txBody>
        </p:sp>
        <p:sp>
          <p:nvSpPr>
            <p:cNvPr id="27" name="TextBox 26"/>
            <p:cNvSpPr txBox="1"/>
            <p:nvPr>
              <p:custDataLst>
                <p:tags r:id="rId22"/>
              </p:custDataLst>
            </p:nvPr>
          </p:nvSpPr>
          <p:spPr>
            <a:xfrm>
              <a:off x="5543942" y="4635500"/>
              <a:ext cx="446773" cy="347489"/>
            </a:xfrm>
            <a:prstGeom prst="rect">
              <a:avLst/>
            </a:prstGeom>
            <a:noFill/>
          </p:spPr>
          <p:txBody>
            <a:bodyPr wrap="none" rtlCol="0">
              <a:spAutoFit/>
            </a:bodyPr>
            <a:lstStyle/>
            <a:p>
              <a:pPr algn="ctr"/>
              <a:r>
                <a:rPr lang="en-US" sz="1500" b="1">
                  <a:solidFill>
                    <a:srgbClr val="FF0000"/>
                  </a:solidFill>
                  <a:latin typeface="Courier New" panose="02070309020205020404" pitchFamily="49" charset="0"/>
                  <a:cs typeface="Courier New" panose="02070309020205020404" pitchFamily="49" charset="0"/>
                </a:rPr>
                <a:t>HC</a:t>
              </a:r>
            </a:p>
          </p:txBody>
        </p:sp>
        <p:sp>
          <p:nvSpPr>
            <p:cNvPr id="28" name="TextBox 27"/>
            <p:cNvSpPr txBox="1"/>
            <p:nvPr>
              <p:custDataLst>
                <p:tags r:id="rId23"/>
              </p:custDataLst>
            </p:nvPr>
          </p:nvSpPr>
          <p:spPr>
            <a:xfrm>
              <a:off x="7414752" y="5793887"/>
              <a:ext cx="390190" cy="347489"/>
            </a:xfrm>
            <a:prstGeom prst="rect">
              <a:avLst/>
            </a:prstGeom>
            <a:noFill/>
          </p:spPr>
          <p:txBody>
            <a:bodyPr wrap="none" rtlCol="0">
              <a:spAutoFit/>
            </a:bodyPr>
            <a:lstStyle/>
            <a:p>
              <a:pPr algn="ctr"/>
              <a:r>
                <a:rPr lang="en-US" sz="1500" b="1">
                  <a:solidFill>
                    <a:srgbClr val="FF0000"/>
                  </a:solidFill>
                  <a:latin typeface="Courier New" panose="02070309020205020404" pitchFamily="49" charset="0"/>
                  <a:cs typeface="Courier New" panose="02070309020205020404" pitchFamily="49" charset="0"/>
                </a:rPr>
                <a:t>Bye</a:t>
              </a:r>
            </a:p>
          </p:txBody>
        </p:sp>
      </p:grpSp>
    </p:spTree>
    <p:extLst>
      <p:ext uri="{BB962C8B-B14F-4D97-AF65-F5344CB8AC3E}">
        <p14:creationId xmlns:p14="http://schemas.microsoft.com/office/powerpoint/2010/main" val="309207468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9756" y="1124744"/>
            <a:ext cx="6912768" cy="5334923"/>
          </a:xfrm>
          <a:prstGeom prst="rect">
            <a:avLst/>
          </a:prstGeom>
        </p:spPr>
      </p:pic>
      <p:pic>
        <p:nvPicPr>
          <p:cNvPr id="4" name="Picture 3"/>
          <p:cNvPicPr>
            <a:picLocks noChangeAspect="1"/>
          </p:cNvPicPr>
          <p:nvPr/>
        </p:nvPicPr>
        <p:blipFill>
          <a:blip r:embed="rId3"/>
          <a:stretch>
            <a:fillRect/>
          </a:stretch>
        </p:blipFill>
        <p:spPr>
          <a:xfrm>
            <a:off x="7246540" y="2109145"/>
            <a:ext cx="4824536" cy="3425706"/>
          </a:xfrm>
          <a:prstGeom prst="rect">
            <a:avLst/>
          </a:prstGeom>
        </p:spPr>
      </p:pic>
      <p:sp>
        <p:nvSpPr>
          <p:cNvPr id="12" name="Title 1"/>
          <p:cNvSpPr txBox="1">
            <a:spLocks/>
          </p:cNvSpPr>
          <p:nvPr/>
        </p:nvSpPr>
        <p:spPr>
          <a:xfrm>
            <a:off x="261764" y="116632"/>
            <a:ext cx="11809312" cy="850106"/>
          </a:xfrm>
          <a:prstGeom prst="rect">
            <a:avLst/>
          </a:prstGeom>
        </p:spPr>
        <p:txBody>
          <a:bodyPr>
            <a:no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pPr marL="342900" indent="-342900" algn="just">
              <a:buFont typeface="Arial" panose="020B0604020202020204" pitchFamily="34" charset="0"/>
              <a:buChar char="•"/>
            </a:pPr>
            <a:r>
              <a:rPr lang="en-US" sz="2000">
                <a:latin typeface="Sitka Heading" panose="02000505000000020004" pitchFamily="2" charset="0"/>
              </a:rPr>
              <a:t>If multiple children completed, will take in arbitrary order.</a:t>
            </a:r>
          </a:p>
          <a:p>
            <a:pPr algn="just"/>
            <a:endParaRPr lang="en-US" sz="800">
              <a:latin typeface="Sitka Heading" panose="02000505000000020004" pitchFamily="2" charset="0"/>
            </a:endParaRPr>
          </a:p>
          <a:p>
            <a:pPr marL="342900" indent="-342900" algn="just">
              <a:buFont typeface="Arial" panose="020B0604020202020204" pitchFamily="34" charset="0"/>
              <a:buChar char="•"/>
            </a:pPr>
            <a:r>
              <a:rPr lang="en-US" sz="2000">
                <a:latin typeface="Sitka Heading" panose="02000505000000020004" pitchFamily="2" charset="0"/>
              </a:rPr>
              <a:t>Can use macros </a:t>
            </a:r>
            <a:r>
              <a:rPr lang="en-US" sz="2000" b="1">
                <a:solidFill>
                  <a:srgbClr val="FF0000"/>
                </a:solidFill>
                <a:latin typeface="Sitka Heading" panose="02000505000000020004" pitchFamily="2" charset="0"/>
              </a:rPr>
              <a:t>WIFEXITED</a:t>
            </a:r>
            <a:r>
              <a:rPr lang="en-US" sz="2000">
                <a:latin typeface="Sitka Heading" panose="02000505000000020004" pitchFamily="2" charset="0"/>
              </a:rPr>
              <a:t> and </a:t>
            </a:r>
            <a:r>
              <a:rPr lang="en-US" sz="2000" b="1">
                <a:solidFill>
                  <a:srgbClr val="FF0000"/>
                </a:solidFill>
                <a:latin typeface="Sitka Heading" panose="02000505000000020004" pitchFamily="2" charset="0"/>
              </a:rPr>
              <a:t>WEXITSTATUS</a:t>
            </a:r>
            <a:r>
              <a:rPr lang="en-US" sz="2000">
                <a:latin typeface="Sitka Heading" panose="02000505000000020004" pitchFamily="2" charset="0"/>
              </a:rPr>
              <a:t> to get information about exit status.</a:t>
            </a:r>
          </a:p>
        </p:txBody>
      </p:sp>
    </p:spTree>
    <p:extLst>
      <p:ext uri="{BB962C8B-B14F-4D97-AF65-F5344CB8AC3E}">
        <p14:creationId xmlns:p14="http://schemas.microsoft.com/office/powerpoint/2010/main" val="323112465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p:cNvSpPr txBox="1">
            <a:spLocks/>
          </p:cNvSpPr>
          <p:nvPr/>
        </p:nvSpPr>
        <p:spPr>
          <a:xfrm>
            <a:off x="261764" y="116632"/>
            <a:ext cx="11809312" cy="1440160"/>
          </a:xfrm>
          <a:prstGeom prst="rect">
            <a:avLst/>
          </a:prstGeom>
        </p:spPr>
        <p:txBody>
          <a:bodyPr>
            <a:no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pPr algn="ctr"/>
            <a:r>
              <a:rPr lang="en-US" b="1" i="1">
                <a:latin typeface="Sitka Heading" panose="02000505000000020004" pitchFamily="2" charset="0"/>
              </a:rPr>
              <a:t>waitpid( ) - Waiting for a Specific Process</a:t>
            </a:r>
          </a:p>
          <a:p>
            <a:pPr marL="342900" indent="-342900" algn="just">
              <a:buFont typeface="Arial" panose="020B0604020202020204" pitchFamily="34" charset="0"/>
              <a:buChar char="•"/>
            </a:pPr>
            <a:endParaRPr lang="en-US" sz="2000">
              <a:latin typeface="Sitka Heading" panose="02000505000000020004" pitchFamily="2" charset="0"/>
            </a:endParaRPr>
          </a:p>
          <a:p>
            <a:pPr algn="ctr"/>
            <a:r>
              <a:rPr lang="en-US" b="1" i="1">
                <a:solidFill>
                  <a:srgbClr val="FFFF00"/>
                </a:solidFill>
                <a:latin typeface="Sitka Heading" panose="02000505000000020004" pitchFamily="2" charset="0"/>
              </a:rPr>
              <a:t>pid_t waitpid(pid_t pid, int &amp;status, int options)</a:t>
            </a:r>
          </a:p>
        </p:txBody>
      </p:sp>
      <p:pic>
        <p:nvPicPr>
          <p:cNvPr id="3" name="Picture 2"/>
          <p:cNvPicPr>
            <a:picLocks noChangeAspect="1"/>
          </p:cNvPicPr>
          <p:nvPr/>
        </p:nvPicPr>
        <p:blipFill>
          <a:blip r:embed="rId2"/>
          <a:stretch>
            <a:fillRect/>
          </a:stretch>
        </p:blipFill>
        <p:spPr>
          <a:xfrm>
            <a:off x="765820" y="1556954"/>
            <a:ext cx="6912768" cy="5130069"/>
          </a:xfrm>
          <a:prstGeom prst="rect">
            <a:avLst/>
          </a:prstGeom>
        </p:spPr>
      </p:pic>
      <p:pic>
        <p:nvPicPr>
          <p:cNvPr id="5" name="Picture 4"/>
          <p:cNvPicPr>
            <a:picLocks noChangeAspect="1"/>
          </p:cNvPicPr>
          <p:nvPr/>
        </p:nvPicPr>
        <p:blipFill>
          <a:blip r:embed="rId3"/>
          <a:stretch>
            <a:fillRect/>
          </a:stretch>
        </p:blipFill>
        <p:spPr>
          <a:xfrm>
            <a:off x="7831959" y="3543270"/>
            <a:ext cx="4085745" cy="1157435"/>
          </a:xfrm>
          <a:prstGeom prst="rect">
            <a:avLst/>
          </a:prstGeom>
        </p:spPr>
      </p:pic>
    </p:spTree>
    <p:extLst>
      <p:ext uri="{BB962C8B-B14F-4D97-AF65-F5344CB8AC3E}">
        <p14:creationId xmlns:p14="http://schemas.microsoft.com/office/powerpoint/2010/main" val="418129543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1701924" y="3356992"/>
            <a:ext cx="9143998" cy="451693"/>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pPr algn="ctr"/>
            <a:r>
              <a:rPr lang="en-US" sz="7200" b="1">
                <a:latin typeface="Sitka Heading" panose="02000505000000020004" pitchFamily="2" charset="0"/>
                <a:cs typeface="Gill Sans MT"/>
              </a:rPr>
              <a:t>Thank You.</a:t>
            </a:r>
            <a:endParaRPr lang="en-US" sz="7200" b="1">
              <a:latin typeface="Sitka Heading" panose="02000505000000020004" pitchFamily="2" charset="0"/>
            </a:endParaRPr>
          </a:p>
        </p:txBody>
      </p:sp>
    </p:spTree>
    <p:extLst>
      <p:ext uri="{BB962C8B-B14F-4D97-AF65-F5344CB8AC3E}">
        <p14:creationId xmlns:p14="http://schemas.microsoft.com/office/powerpoint/2010/main" val="37066077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spc="-5">
                <a:latin typeface="Sitka Heading" panose="02000505000000020004" pitchFamily="2" charset="0"/>
                <a:cs typeface="Gill Sans MT"/>
              </a:rPr>
              <a:t>What </a:t>
            </a:r>
            <a:r>
              <a:rPr lang="en-IN" sz="4000">
                <a:latin typeface="Sitka Heading" panose="02000505000000020004" pitchFamily="2" charset="0"/>
                <a:cs typeface="Gill Sans MT"/>
              </a:rPr>
              <a:t>is Process</a:t>
            </a:r>
            <a:r>
              <a:rPr lang="en-IN" sz="4000" spc="-5">
                <a:latin typeface="Sitka Heading" panose="02000505000000020004" pitchFamily="2" charset="0"/>
                <a:cs typeface="Gill Sans MT"/>
              </a:rPr>
              <a:t>?</a:t>
            </a:r>
            <a:endParaRPr lang="en-US" sz="4000">
              <a:latin typeface="Sitka Heading" panose="02000505000000020004" pitchFamily="2" charset="0"/>
            </a:endParaRPr>
          </a:p>
        </p:txBody>
      </p:sp>
      <p:sp>
        <p:nvSpPr>
          <p:cNvPr id="3" name="Content Placeholder 2"/>
          <p:cNvSpPr>
            <a:spLocks noGrp="1"/>
          </p:cNvSpPr>
          <p:nvPr>
            <p:ph idx="1"/>
          </p:nvPr>
        </p:nvSpPr>
        <p:spPr>
          <a:xfrm>
            <a:off x="189756" y="1844824"/>
            <a:ext cx="7056784" cy="4464496"/>
          </a:xfrm>
        </p:spPr>
        <p:txBody>
          <a:bodyPr>
            <a:normAutofit fontScale="85000" lnSpcReduction="10000"/>
          </a:bodyPr>
          <a:lstStyle/>
          <a:p>
            <a:pPr algn="just">
              <a:lnSpc>
                <a:spcPct val="150000"/>
              </a:lnSpc>
            </a:pPr>
            <a:r>
              <a:rPr lang="en-US">
                <a:latin typeface="Sitka Text" panose="02000505000000020004" pitchFamily="2" charset="0"/>
              </a:rPr>
              <a:t>A </a:t>
            </a:r>
            <a:r>
              <a:rPr lang="en-US" b="1" i="1" u="sng">
                <a:solidFill>
                  <a:srgbClr val="FF0000"/>
                </a:solidFill>
                <a:latin typeface="Sitka Text" panose="02000505000000020004" pitchFamily="2" charset="0"/>
              </a:rPr>
              <a:t>process</a:t>
            </a:r>
            <a:r>
              <a:rPr lang="en-US">
                <a:latin typeface="Sitka Text" panose="02000505000000020004" pitchFamily="2" charset="0"/>
              </a:rPr>
              <a:t> is an instance of a running program.</a:t>
            </a:r>
          </a:p>
          <a:p>
            <a:pPr algn="just">
              <a:lnSpc>
                <a:spcPct val="150000"/>
              </a:lnSpc>
            </a:pPr>
            <a:r>
              <a:rPr lang="en-US">
                <a:latin typeface="Sitka Text" panose="02000505000000020004" pitchFamily="2" charset="0"/>
              </a:rPr>
              <a:t>Process provides each program with two key abstractions:</a:t>
            </a:r>
          </a:p>
          <a:p>
            <a:pPr lvl="1" algn="just">
              <a:lnSpc>
                <a:spcPct val="150000"/>
              </a:lnSpc>
            </a:pPr>
            <a:r>
              <a:rPr lang="en-IN" b="1" u="sng">
                <a:solidFill>
                  <a:srgbClr val="FF0000"/>
                </a:solidFill>
                <a:latin typeface="Sitka Text" panose="02000505000000020004" pitchFamily="2" charset="0"/>
              </a:rPr>
              <a:t>Logical control flow</a:t>
            </a:r>
          </a:p>
          <a:p>
            <a:pPr lvl="2" algn="just">
              <a:lnSpc>
                <a:spcPct val="150000"/>
              </a:lnSpc>
            </a:pPr>
            <a:r>
              <a:rPr lang="en-US">
                <a:latin typeface="Sitka Text" panose="02000505000000020004" pitchFamily="2" charset="0"/>
              </a:rPr>
              <a:t>Each program seems to have exclusive use of the CPU.</a:t>
            </a:r>
          </a:p>
          <a:p>
            <a:pPr lvl="2" algn="just">
              <a:lnSpc>
                <a:spcPct val="150000"/>
              </a:lnSpc>
            </a:pPr>
            <a:r>
              <a:rPr lang="en-US">
                <a:latin typeface="Sitka Text" panose="02000505000000020004" pitchFamily="2" charset="0"/>
              </a:rPr>
              <a:t>Provided by kernel mechanism called </a:t>
            </a:r>
            <a:r>
              <a:rPr lang="en-US" b="1" i="1" u="sng">
                <a:solidFill>
                  <a:srgbClr val="FF0000"/>
                </a:solidFill>
                <a:latin typeface="Sitka Text" panose="02000505000000020004" pitchFamily="2" charset="0"/>
              </a:rPr>
              <a:t>context switching</a:t>
            </a:r>
            <a:r>
              <a:rPr lang="en-US">
                <a:latin typeface="Sitka Text" panose="02000505000000020004" pitchFamily="2" charset="0"/>
              </a:rPr>
              <a:t>.</a:t>
            </a:r>
            <a:endParaRPr lang="en-IN">
              <a:latin typeface="Sitka Text" panose="02000505000000020004" pitchFamily="2" charset="0"/>
            </a:endParaRPr>
          </a:p>
          <a:p>
            <a:pPr lvl="1" algn="just">
              <a:lnSpc>
                <a:spcPct val="150000"/>
              </a:lnSpc>
            </a:pPr>
            <a:r>
              <a:rPr lang="en-IN" b="1" u="sng">
                <a:solidFill>
                  <a:srgbClr val="FF0000"/>
                </a:solidFill>
                <a:latin typeface="Sitka Text" panose="02000505000000020004" pitchFamily="2" charset="0"/>
              </a:rPr>
              <a:t>Private address space</a:t>
            </a:r>
            <a:endParaRPr lang="en-IN" u="sng">
              <a:solidFill>
                <a:srgbClr val="FF0000"/>
              </a:solidFill>
              <a:latin typeface="Sitka Text" panose="02000505000000020004" pitchFamily="2" charset="0"/>
            </a:endParaRPr>
          </a:p>
          <a:p>
            <a:pPr lvl="2" algn="just">
              <a:lnSpc>
                <a:spcPct val="150000"/>
              </a:lnSpc>
            </a:pPr>
            <a:r>
              <a:rPr lang="en-US">
                <a:latin typeface="Sitka Text" panose="02000505000000020004" pitchFamily="2" charset="0"/>
              </a:rPr>
              <a:t>Each program seems to have exclusive use of main memory.</a:t>
            </a:r>
          </a:p>
          <a:p>
            <a:pPr lvl="2" algn="just">
              <a:lnSpc>
                <a:spcPct val="150000"/>
              </a:lnSpc>
            </a:pPr>
            <a:r>
              <a:rPr lang="en-US">
                <a:latin typeface="Sitka Text" panose="02000505000000020004" pitchFamily="2" charset="0"/>
              </a:rPr>
              <a:t>Provided by kernel mechanism called </a:t>
            </a:r>
            <a:r>
              <a:rPr lang="en-US" b="1" i="1" u="sng">
                <a:solidFill>
                  <a:srgbClr val="FF0000"/>
                </a:solidFill>
                <a:latin typeface="Sitka Text" panose="02000505000000020004" pitchFamily="2" charset="0"/>
              </a:rPr>
              <a:t>virtual memory</a:t>
            </a:r>
            <a:r>
              <a:rPr lang="en-US">
                <a:latin typeface="Sitka Text" panose="02000505000000020004" pitchFamily="2" charset="0"/>
              </a:rPr>
              <a:t>.</a:t>
            </a:r>
            <a:endParaRPr lang="en-IN">
              <a:latin typeface="Sitka Text" panose="02000505000000020004" pitchFamily="2" charset="0"/>
            </a:endParaRPr>
          </a:p>
          <a:p>
            <a:pPr lvl="1" algn="just">
              <a:lnSpc>
                <a:spcPct val="150000"/>
              </a:lnSpc>
            </a:pPr>
            <a:endParaRPr lang="en-IN">
              <a:latin typeface="Sitka Text" panose="02000505000000020004" pitchFamily="2" charset="0"/>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321482" y="1988840"/>
            <a:ext cx="4794517" cy="4320480"/>
          </a:xfrm>
          <a:prstGeom prst="rect">
            <a:avLst/>
          </a:prstGeom>
        </p:spPr>
      </p:pic>
    </p:spTree>
    <p:extLst>
      <p:ext uri="{BB962C8B-B14F-4D97-AF65-F5344CB8AC3E}">
        <p14:creationId xmlns:p14="http://schemas.microsoft.com/office/powerpoint/2010/main" val="396580736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spc="-5">
                <a:latin typeface="Sitka Heading" panose="02000505000000020004" pitchFamily="2" charset="0"/>
                <a:cs typeface="Gill Sans MT"/>
              </a:rPr>
              <a:t>What </a:t>
            </a:r>
            <a:r>
              <a:rPr lang="en-IN" sz="4000">
                <a:latin typeface="Sitka Heading" panose="02000505000000020004" pitchFamily="2" charset="0"/>
                <a:cs typeface="Gill Sans MT"/>
              </a:rPr>
              <a:t>is System Call</a:t>
            </a:r>
            <a:r>
              <a:rPr lang="en-IN" sz="4000" spc="-5">
                <a:latin typeface="Sitka Heading" panose="02000505000000020004" pitchFamily="2" charset="0"/>
                <a:cs typeface="Gill Sans MT"/>
              </a:rPr>
              <a:t>?</a:t>
            </a:r>
            <a:endParaRPr lang="en-US" sz="4000">
              <a:latin typeface="Sitka Heading" panose="02000505000000020004" pitchFamily="2" charset="0"/>
            </a:endParaRPr>
          </a:p>
        </p:txBody>
      </p:sp>
      <p:sp>
        <p:nvSpPr>
          <p:cNvPr id="3" name="Content Placeholder 2"/>
          <p:cNvSpPr>
            <a:spLocks noGrp="1"/>
          </p:cNvSpPr>
          <p:nvPr>
            <p:ph idx="1"/>
          </p:nvPr>
        </p:nvSpPr>
        <p:spPr>
          <a:xfrm>
            <a:off x="1522414" y="1844824"/>
            <a:ext cx="10116614" cy="4464496"/>
          </a:xfrm>
        </p:spPr>
        <p:txBody>
          <a:bodyPr>
            <a:normAutofit/>
          </a:bodyPr>
          <a:lstStyle/>
          <a:p>
            <a:pPr lvl="1" algn="just">
              <a:lnSpc>
                <a:spcPct val="200000"/>
              </a:lnSpc>
              <a:buFont typeface="Wingdings" panose="05000000000000000000" pitchFamily="2" charset="2"/>
              <a:buChar char="§"/>
            </a:pPr>
            <a:r>
              <a:rPr lang="en-US">
                <a:latin typeface="Sitka Text" panose="02000505000000020004" pitchFamily="2" charset="0"/>
              </a:rPr>
              <a:t>Programming interface to the services provided by the OS.</a:t>
            </a:r>
          </a:p>
          <a:p>
            <a:pPr lvl="1" algn="just">
              <a:lnSpc>
                <a:spcPct val="200000"/>
              </a:lnSpc>
              <a:buFont typeface="Wingdings" panose="05000000000000000000" pitchFamily="2" charset="2"/>
              <a:buChar char="§"/>
            </a:pPr>
            <a:r>
              <a:rPr lang="en-US">
                <a:latin typeface="Sitka Text" panose="02000505000000020004" pitchFamily="2" charset="0"/>
              </a:rPr>
              <a:t>Typically written in a high-level language (C or C++).</a:t>
            </a:r>
          </a:p>
          <a:p>
            <a:pPr lvl="1" algn="just">
              <a:lnSpc>
                <a:spcPct val="150000"/>
              </a:lnSpc>
              <a:buFont typeface="Wingdings" panose="05000000000000000000" pitchFamily="2" charset="2"/>
              <a:buChar char="§"/>
            </a:pPr>
            <a:r>
              <a:rPr lang="en-US">
                <a:latin typeface="Sitka Text" panose="02000505000000020004" pitchFamily="2" charset="0"/>
              </a:rPr>
              <a:t>Mostly accessed by programs via a high-level Application Program Interface (API) rather than direct system call use.</a:t>
            </a:r>
          </a:p>
          <a:p>
            <a:pPr lvl="1" algn="just">
              <a:lnSpc>
                <a:spcPct val="150000"/>
              </a:lnSpc>
              <a:buFont typeface="Wingdings" panose="05000000000000000000" pitchFamily="2" charset="2"/>
              <a:buChar char="§"/>
            </a:pPr>
            <a:r>
              <a:rPr lang="en-US">
                <a:latin typeface="Sitka Text" panose="02000505000000020004" pitchFamily="2" charset="0"/>
              </a:rPr>
              <a:t>Three most common APIs are Win32 API for Windows, POSIX API for POSIX-based systems (including virtually all versions of UNIX, Linux, and Mac OS X), and Java API for the Java virtual machine (JVM)</a:t>
            </a:r>
            <a:r>
              <a:rPr lang="en-IN">
                <a:latin typeface="Sitka Text" panose="02000505000000020004" pitchFamily="2" charset="0"/>
              </a:rPr>
              <a:t>.</a:t>
            </a:r>
            <a:endParaRPr lang="en-US">
              <a:latin typeface="Sitka Text" panose="02000505000000020004" pitchFamily="2" charset="0"/>
            </a:endParaRPr>
          </a:p>
        </p:txBody>
      </p:sp>
    </p:spTree>
    <p:extLst>
      <p:ext uri="{BB962C8B-B14F-4D97-AF65-F5344CB8AC3E}">
        <p14:creationId xmlns:p14="http://schemas.microsoft.com/office/powerpoint/2010/main" val="234047112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a:latin typeface="Sitka Heading" panose="02000505000000020004" pitchFamily="2" charset="0"/>
                <a:cs typeface="Gill Sans MT"/>
              </a:rPr>
              <a:t>Examples of Windows and Unix System Calls</a:t>
            </a:r>
            <a:endParaRPr lang="en-US" sz="4000">
              <a:latin typeface="Sitka Heading" panose="02000505000000020004" pitchFamily="2" charset="0"/>
            </a:endParaRPr>
          </a:p>
        </p:txBody>
      </p:sp>
      <p:pic>
        <p:nvPicPr>
          <p:cNvPr id="5" name="Picture 6" descr="OS8-p6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2414" y="1628800"/>
            <a:ext cx="9540550" cy="5166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1145483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468542" cy="1020762"/>
          </a:xfrm>
        </p:spPr>
        <p:txBody>
          <a:bodyPr>
            <a:normAutofit fontScale="90000"/>
          </a:bodyPr>
          <a:lstStyle/>
          <a:p>
            <a:r>
              <a:rPr lang="en-IN" sz="4000" spc="-5">
                <a:latin typeface="Sitka Heading" panose="02000505000000020004" pitchFamily="2" charset="0"/>
              </a:rPr>
              <a:t>System Calls for Process Management in UNIX</a:t>
            </a:r>
            <a:endParaRPr lang="en-US" sz="4000">
              <a:latin typeface="Sitka Heading" panose="02000505000000020004" pitchFamily="2" charset="0"/>
            </a:endParaRPr>
          </a:p>
        </p:txBody>
      </p:sp>
      <p:sp>
        <p:nvSpPr>
          <p:cNvPr id="3" name="Content Placeholder 2"/>
          <p:cNvSpPr>
            <a:spLocks noGrp="1"/>
          </p:cNvSpPr>
          <p:nvPr>
            <p:ph idx="1"/>
          </p:nvPr>
        </p:nvSpPr>
        <p:spPr/>
        <p:txBody>
          <a:bodyPr>
            <a:normAutofit/>
          </a:bodyPr>
          <a:lstStyle/>
          <a:p>
            <a:pPr algn="just">
              <a:lnSpc>
                <a:spcPct val="150000"/>
              </a:lnSpc>
            </a:pPr>
            <a:r>
              <a:rPr lang="en-US" sz="2800">
                <a:latin typeface="Sitka Text" panose="02000505000000020004" pitchFamily="2" charset="0"/>
              </a:rPr>
              <a:t>fork()</a:t>
            </a:r>
          </a:p>
          <a:p>
            <a:pPr algn="just">
              <a:lnSpc>
                <a:spcPct val="150000"/>
              </a:lnSpc>
            </a:pPr>
            <a:r>
              <a:rPr lang="en-US" sz="2800">
                <a:latin typeface="Sitka Text" panose="02000505000000020004" pitchFamily="2" charset="0"/>
              </a:rPr>
              <a:t>exec*( ) family</a:t>
            </a:r>
          </a:p>
          <a:p>
            <a:pPr algn="just">
              <a:lnSpc>
                <a:spcPct val="150000"/>
              </a:lnSpc>
            </a:pPr>
            <a:r>
              <a:rPr lang="en-US" sz="2800">
                <a:latin typeface="Sitka Text" panose="02000505000000020004" pitchFamily="2" charset="0"/>
              </a:rPr>
              <a:t>wait()</a:t>
            </a:r>
          </a:p>
          <a:p>
            <a:pPr algn="just">
              <a:lnSpc>
                <a:spcPct val="150000"/>
              </a:lnSpc>
            </a:pPr>
            <a:r>
              <a:rPr lang="en-US" sz="2800">
                <a:latin typeface="Sitka Text" panose="02000505000000020004" pitchFamily="2" charset="0"/>
              </a:rPr>
              <a:t>exit() </a:t>
            </a:r>
          </a:p>
        </p:txBody>
      </p:sp>
    </p:spTree>
    <p:extLst>
      <p:ext uri="{BB962C8B-B14F-4D97-AF65-F5344CB8AC3E}">
        <p14:creationId xmlns:p14="http://schemas.microsoft.com/office/powerpoint/2010/main" val="281654491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a:latin typeface="Sitka Heading" panose="02000505000000020004" pitchFamily="2" charset="0"/>
              </a:rPr>
              <a:t>fork( ) - Creating New Processes</a:t>
            </a:r>
          </a:p>
        </p:txBody>
      </p:sp>
      <p:sp>
        <p:nvSpPr>
          <p:cNvPr id="6" name="Rectangle 3"/>
          <p:cNvSpPr>
            <a:spLocks noGrp="1" noChangeArrowheads="1"/>
          </p:cNvSpPr>
          <p:nvPr>
            <p:ph idx="1"/>
            <p:custDataLst>
              <p:tags r:id="rId1"/>
            </p:custDataLst>
          </p:nvPr>
        </p:nvSpPr>
        <p:spPr>
          <a:xfrm>
            <a:off x="1197868" y="1412776"/>
            <a:ext cx="10513168" cy="5229200"/>
          </a:xfrm>
        </p:spPr>
        <p:txBody>
          <a:bodyPr>
            <a:normAutofit/>
          </a:bodyPr>
          <a:lstStyle/>
          <a:p>
            <a:pPr marL="0" indent="0">
              <a:buNone/>
            </a:pPr>
            <a:r>
              <a:rPr lang="en-US" sz="800" b="1">
                <a:solidFill>
                  <a:srgbClr val="FFFF00"/>
                </a:solidFill>
                <a:latin typeface="Sitka Text" panose="02000505000000020004" pitchFamily="2" charset="0"/>
                <a:cs typeface="Courier New" panose="02070309020205020404" pitchFamily="49" charset="0"/>
              </a:rPr>
              <a:t>		           </a:t>
            </a:r>
          </a:p>
          <a:p>
            <a:pPr marL="0" indent="0" algn="ctr">
              <a:buNone/>
            </a:pPr>
            <a:r>
              <a:rPr lang="en-US" sz="3600" b="1" i="1">
                <a:solidFill>
                  <a:srgbClr val="FFFF00"/>
                </a:solidFill>
                <a:latin typeface="Sitka Text" panose="02000505000000020004" pitchFamily="2" charset="0"/>
                <a:cs typeface="Courier New" panose="02070309020205020404" pitchFamily="49" charset="0"/>
              </a:rPr>
              <a:t>pid_t   fork(void) </a:t>
            </a:r>
            <a:endParaRPr lang="en-US" sz="1200" b="1" i="1">
              <a:solidFill>
                <a:srgbClr val="FFFF00"/>
              </a:solidFill>
              <a:latin typeface="Sitka Text" panose="02000505000000020004" pitchFamily="2" charset="0"/>
              <a:cs typeface="Courier New" panose="02070309020205020404" pitchFamily="49" charset="0"/>
            </a:endParaRPr>
          </a:p>
          <a:p>
            <a:pPr marL="301752" lvl="1" indent="0" algn="just">
              <a:buNone/>
            </a:pPr>
            <a:endParaRPr lang="en-US" sz="1200">
              <a:latin typeface="Sitka Text" panose="02000505000000020004" pitchFamily="2" charset="0"/>
            </a:endParaRPr>
          </a:p>
          <a:p>
            <a:pPr lvl="1" algn="just"/>
            <a:r>
              <a:rPr lang="en-US" sz="2000">
                <a:latin typeface="Sitka Text" panose="02000505000000020004" pitchFamily="2" charset="0"/>
              </a:rPr>
              <a:t>Creates a new “</a:t>
            </a:r>
            <a:r>
              <a:rPr lang="en-US" sz="2000">
                <a:solidFill>
                  <a:srgbClr val="FF0000"/>
                </a:solidFill>
                <a:latin typeface="Sitka Text" panose="02000505000000020004" pitchFamily="2" charset="0"/>
              </a:rPr>
              <a:t>child</a:t>
            </a:r>
            <a:r>
              <a:rPr lang="en-US" sz="2000">
                <a:latin typeface="Sitka Text" panose="02000505000000020004" pitchFamily="2" charset="0"/>
              </a:rPr>
              <a:t>” process that is </a:t>
            </a:r>
            <a:r>
              <a:rPr lang="en-US" sz="2000" i="1">
                <a:latin typeface="Sitka Text" panose="02000505000000020004" pitchFamily="2" charset="0"/>
              </a:rPr>
              <a:t>identical</a:t>
            </a:r>
            <a:r>
              <a:rPr lang="en-US" sz="2000">
                <a:latin typeface="Sitka Text" panose="02000505000000020004" pitchFamily="2" charset="0"/>
              </a:rPr>
              <a:t> to the calling “</a:t>
            </a:r>
            <a:r>
              <a:rPr lang="en-US" sz="2000">
                <a:solidFill>
                  <a:srgbClr val="FF0000"/>
                </a:solidFill>
                <a:latin typeface="Sitka Text" panose="02000505000000020004" pitchFamily="2" charset="0"/>
              </a:rPr>
              <a:t>parent</a:t>
            </a:r>
            <a:r>
              <a:rPr lang="en-US" sz="2000">
                <a:latin typeface="Sitka Text" panose="02000505000000020004" pitchFamily="2" charset="0"/>
              </a:rPr>
              <a:t>” process</a:t>
            </a:r>
            <a:r>
              <a:rPr lang="en-US">
                <a:latin typeface="Sitka Text" panose="02000505000000020004" pitchFamily="2" charset="0"/>
              </a:rPr>
              <a:t>. “</a:t>
            </a:r>
            <a:r>
              <a:rPr lang="en-US">
                <a:solidFill>
                  <a:srgbClr val="FF0000"/>
                </a:solidFill>
                <a:latin typeface="Sitka Text" panose="02000505000000020004" pitchFamily="2" charset="0"/>
              </a:rPr>
              <a:t>child</a:t>
            </a:r>
            <a:r>
              <a:rPr lang="en-US">
                <a:latin typeface="Sitka Text" panose="02000505000000020004" pitchFamily="2" charset="0"/>
              </a:rPr>
              <a:t>” gets an identical (but separate) copy of the </a:t>
            </a:r>
            <a:r>
              <a:rPr lang="en-US">
                <a:solidFill>
                  <a:srgbClr val="FF0000"/>
                </a:solidFill>
                <a:latin typeface="Sitka Text" panose="02000505000000020004" pitchFamily="2" charset="0"/>
              </a:rPr>
              <a:t>“parent’s”</a:t>
            </a:r>
            <a:r>
              <a:rPr lang="en-US">
                <a:latin typeface="Sitka Text" panose="02000505000000020004" pitchFamily="2" charset="0"/>
              </a:rPr>
              <a:t> virtual address space </a:t>
            </a:r>
            <a:r>
              <a:rPr lang="en-US" sz="2000">
                <a:latin typeface="Sitka Text" panose="02000505000000020004" pitchFamily="2" charset="0"/>
              </a:rPr>
              <a:t>including all state (memory, registers, etc.)</a:t>
            </a:r>
          </a:p>
          <a:p>
            <a:pPr marL="301752" lvl="1" indent="0" algn="just">
              <a:buNone/>
            </a:pPr>
            <a:endParaRPr lang="en-US" sz="2000">
              <a:latin typeface="Sitka Text" panose="02000505000000020004" pitchFamily="2" charset="0"/>
            </a:endParaRPr>
          </a:p>
          <a:p>
            <a:pPr lvl="1" algn="just"/>
            <a:r>
              <a:rPr lang="en-US" sz="2000">
                <a:latin typeface="Sitka Text" panose="02000505000000020004" pitchFamily="2" charset="0"/>
              </a:rPr>
              <a:t>Returns </a:t>
            </a:r>
            <a:r>
              <a:rPr lang="en-US">
                <a:latin typeface="Sitka Text" panose="02000505000000020004" pitchFamily="2" charset="0"/>
              </a:rPr>
              <a:t>0 (zero)</a:t>
            </a:r>
            <a:r>
              <a:rPr lang="en-US" sz="2000">
                <a:latin typeface="Sitka Text" panose="02000505000000020004" pitchFamily="2" charset="0"/>
              </a:rPr>
              <a:t> to the </a:t>
            </a:r>
            <a:r>
              <a:rPr lang="en-US" sz="2000">
                <a:solidFill>
                  <a:srgbClr val="FF0000"/>
                </a:solidFill>
                <a:latin typeface="Sitka Text" panose="02000505000000020004" pitchFamily="2" charset="0"/>
              </a:rPr>
              <a:t>child</a:t>
            </a:r>
            <a:r>
              <a:rPr lang="en-US" sz="2000">
                <a:latin typeface="Sitka Text" panose="02000505000000020004" pitchFamily="2" charset="0"/>
              </a:rPr>
              <a:t> process.</a:t>
            </a:r>
          </a:p>
          <a:p>
            <a:pPr marL="301752" lvl="1" indent="0" algn="just">
              <a:buNone/>
            </a:pPr>
            <a:endParaRPr lang="en-US" sz="800">
              <a:latin typeface="Sitka Text" panose="02000505000000020004" pitchFamily="2" charset="0"/>
            </a:endParaRPr>
          </a:p>
          <a:p>
            <a:pPr lvl="1" algn="just"/>
            <a:r>
              <a:rPr lang="en-US" sz="2000">
                <a:latin typeface="Sitka Text" panose="02000505000000020004" pitchFamily="2" charset="0"/>
              </a:rPr>
              <a:t>Returns child’s </a:t>
            </a:r>
            <a:r>
              <a:rPr lang="en-US" sz="2000">
                <a:solidFill>
                  <a:srgbClr val="FF0000"/>
                </a:solidFill>
                <a:latin typeface="Sitka Text" panose="02000505000000020004" pitchFamily="2" charset="0"/>
              </a:rPr>
              <a:t>process ID (PID)</a:t>
            </a:r>
            <a:r>
              <a:rPr lang="en-US" sz="2000">
                <a:latin typeface="Sitka Text" panose="02000505000000020004" pitchFamily="2" charset="0"/>
              </a:rPr>
              <a:t> to the </a:t>
            </a:r>
            <a:r>
              <a:rPr lang="en-US" sz="2000">
                <a:solidFill>
                  <a:srgbClr val="FF0000"/>
                </a:solidFill>
                <a:latin typeface="Sitka Text" panose="02000505000000020004" pitchFamily="2" charset="0"/>
              </a:rPr>
              <a:t>parent</a:t>
            </a:r>
            <a:r>
              <a:rPr lang="en-US" sz="2000">
                <a:solidFill>
                  <a:srgbClr val="0070C0"/>
                </a:solidFill>
                <a:latin typeface="Sitka Text" panose="02000505000000020004" pitchFamily="2" charset="0"/>
              </a:rPr>
              <a:t> </a:t>
            </a:r>
            <a:r>
              <a:rPr lang="en-US" sz="2000">
                <a:latin typeface="Sitka Text" panose="02000505000000020004" pitchFamily="2" charset="0"/>
              </a:rPr>
              <a:t>process.</a:t>
            </a:r>
          </a:p>
          <a:p>
            <a:pPr marL="301752" lvl="1" indent="0" algn="just">
              <a:buNone/>
            </a:pPr>
            <a:endParaRPr lang="en-US" sz="800">
              <a:latin typeface="Sitka Text" panose="02000505000000020004" pitchFamily="2" charset="0"/>
            </a:endParaRPr>
          </a:p>
          <a:p>
            <a:pPr lvl="1" algn="just"/>
            <a:r>
              <a:rPr lang="en-US">
                <a:latin typeface="Sitka Text" panose="02000505000000020004" pitchFamily="2" charset="0"/>
              </a:rPr>
              <a:t>Returns a negative value if the creation is unsuccessful.</a:t>
            </a:r>
          </a:p>
          <a:p>
            <a:pPr marL="301752" lvl="1" indent="0" algn="just">
              <a:buNone/>
            </a:pPr>
            <a:endParaRPr lang="en-US" sz="800">
              <a:latin typeface="Sitka Text" panose="02000505000000020004" pitchFamily="2" charset="0"/>
              <a:cs typeface="Courier New" panose="02070309020205020404" pitchFamily="49" charset="0"/>
            </a:endParaRPr>
          </a:p>
          <a:p>
            <a:pPr lvl="1" algn="just"/>
            <a:r>
              <a:rPr lang="en-US" sz="2000">
                <a:latin typeface="Sitka Text" panose="02000505000000020004" pitchFamily="2" charset="0"/>
                <a:cs typeface="Courier New" panose="02070309020205020404" pitchFamily="49" charset="0"/>
              </a:rPr>
              <a:t>After a new child process is created, both processes will execute the next instruction following the </a:t>
            </a:r>
            <a:r>
              <a:rPr lang="en-US" sz="2000" b="1" i="1">
                <a:latin typeface="Sitka Text" panose="02000505000000020004" pitchFamily="2" charset="0"/>
                <a:cs typeface="Courier New" panose="02070309020205020404" pitchFamily="49" charset="0"/>
              </a:rPr>
              <a:t>fork( )</a:t>
            </a:r>
            <a:r>
              <a:rPr lang="en-US" sz="2000">
                <a:latin typeface="Sitka Text" panose="02000505000000020004" pitchFamily="2" charset="0"/>
                <a:cs typeface="Courier New" panose="02070309020205020404" pitchFamily="49" charset="0"/>
              </a:rPr>
              <a:t> system call.</a:t>
            </a:r>
          </a:p>
          <a:p>
            <a:pPr marL="301752" lvl="1" indent="0" algn="just">
              <a:buNone/>
            </a:pPr>
            <a:endParaRPr lang="en-US" sz="800">
              <a:latin typeface="Sitka Text" panose="02000505000000020004" pitchFamily="2" charset="0"/>
              <a:cs typeface="Courier New" panose="02070309020205020404" pitchFamily="49" charset="0"/>
            </a:endParaRPr>
          </a:p>
          <a:p>
            <a:pPr lvl="1" algn="just"/>
            <a:r>
              <a:rPr lang="en-US">
                <a:latin typeface="Sitka Text" panose="02000505000000020004" pitchFamily="2" charset="0"/>
              </a:rPr>
              <a:t>Header file to include - </a:t>
            </a:r>
            <a:r>
              <a:rPr lang="en-US" i="1">
                <a:solidFill>
                  <a:srgbClr val="FF0000"/>
                </a:solidFill>
                <a:latin typeface="Sitka Text" panose="02000505000000020004" pitchFamily="2" charset="0"/>
              </a:rPr>
              <a:t>#include &lt;unistd.h&gt; </a:t>
            </a:r>
            <a:r>
              <a:rPr lang="en-US">
                <a:latin typeface="Sitka Text" panose="02000505000000020004" pitchFamily="2" charset="0"/>
              </a:rPr>
              <a:t>or </a:t>
            </a:r>
            <a:r>
              <a:rPr lang="en-US" i="1">
                <a:solidFill>
                  <a:srgbClr val="FF0000"/>
                </a:solidFill>
                <a:latin typeface="Sitka Text" panose="02000505000000020004" pitchFamily="2" charset="0"/>
              </a:rPr>
              <a:t>#include &lt;sys/</a:t>
            </a:r>
            <a:r>
              <a:rPr lang="en-US" i="1" err="1">
                <a:solidFill>
                  <a:srgbClr val="FF0000"/>
                </a:solidFill>
                <a:latin typeface="Sitka Text" panose="02000505000000020004" pitchFamily="2" charset="0"/>
              </a:rPr>
              <a:t>types.h</a:t>
            </a:r>
            <a:r>
              <a:rPr lang="en-US" i="1">
                <a:solidFill>
                  <a:srgbClr val="FF0000"/>
                </a:solidFill>
                <a:latin typeface="Sitka Text" panose="02000505000000020004" pitchFamily="2" charset="0"/>
              </a:rPr>
              <a:t>&gt;</a:t>
            </a:r>
            <a:endParaRPr lang="en-US" sz="2000" i="1">
              <a:solidFill>
                <a:srgbClr val="FF0000"/>
              </a:solidFill>
              <a:latin typeface="Sitka Text" panose="02000505000000020004" pitchFamily="2" charset="0"/>
            </a:endParaRPr>
          </a:p>
        </p:txBody>
      </p:sp>
    </p:spTree>
    <p:extLst>
      <p:ext uri="{BB962C8B-B14F-4D97-AF65-F5344CB8AC3E}">
        <p14:creationId xmlns:p14="http://schemas.microsoft.com/office/powerpoint/2010/main" val="22373099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10116614" cy="1020762"/>
          </a:xfrm>
        </p:spPr>
        <p:txBody>
          <a:bodyPr>
            <a:normAutofit/>
          </a:bodyPr>
          <a:lstStyle/>
          <a:p>
            <a:r>
              <a:rPr lang="en-US" sz="4000">
                <a:latin typeface="Sitka Heading" panose="02000505000000020004" pitchFamily="2" charset="0"/>
              </a:rPr>
              <a:t>Understanding fork( )</a:t>
            </a:r>
          </a:p>
        </p:txBody>
      </p:sp>
      <p:sp>
        <p:nvSpPr>
          <p:cNvPr id="4" name="Content Placeholder 2"/>
          <p:cNvSpPr txBox="1">
            <a:spLocks/>
          </p:cNvSpPr>
          <p:nvPr/>
        </p:nvSpPr>
        <p:spPr>
          <a:xfrm>
            <a:off x="1413892" y="1737313"/>
            <a:ext cx="8229600" cy="5126055"/>
          </a:xfrm>
          <a:prstGeom prst="rect">
            <a:avLst/>
          </a:prstGeom>
        </p:spPr>
        <p:txBody>
          <a:bodyPr>
            <a:normAutofit/>
          </a:bodyPr>
          <a:lstStyle>
            <a:lvl1pPr marL="274320" indent="-274320" algn="l" defTabSz="914400" rtl="0" eaLnBrk="1" latinLnBrk="0" hangingPunct="1">
              <a:lnSpc>
                <a:spcPct val="90000"/>
              </a:lnSpc>
              <a:spcBef>
                <a:spcPts val="1800"/>
              </a:spcBef>
              <a:buSzPct val="100000"/>
              <a:buFont typeface="Arial" pitchFamily="34" charset="0"/>
              <a:buChar char="▪"/>
              <a:defRPr sz="2400" kern="1200">
                <a:solidFill>
                  <a:schemeClr val="tx1"/>
                </a:solidFill>
                <a:latin typeface="+mn-lt"/>
                <a:ea typeface="+mn-ea"/>
                <a:cs typeface="+mn-cs"/>
              </a:defRPr>
            </a:lvl1pPr>
            <a:lvl2pPr marL="576072" indent="-274320" algn="l" defTabSz="914400" rtl="0" eaLnBrk="1" latinLnBrk="0" hangingPunct="1">
              <a:lnSpc>
                <a:spcPct val="90000"/>
              </a:lnSpc>
              <a:spcBef>
                <a:spcPts val="600"/>
              </a:spcBef>
              <a:buSzPct val="100000"/>
              <a:buFont typeface="Consolas" pitchFamily="49" charset="0"/>
              <a:buChar char="–"/>
              <a:defRPr sz="2000" kern="1200">
                <a:solidFill>
                  <a:schemeClr val="tx1"/>
                </a:solidFill>
                <a:latin typeface="+mn-lt"/>
                <a:ea typeface="+mn-ea"/>
                <a:cs typeface="+mn-cs"/>
              </a:defRPr>
            </a:lvl2pPr>
            <a:lvl3pPr marL="804672" indent="-228600" algn="l" defTabSz="914400" rtl="0" eaLnBrk="1" latinLnBrk="0" hangingPunct="1">
              <a:lnSpc>
                <a:spcPct val="90000"/>
              </a:lnSpc>
              <a:spcBef>
                <a:spcPts val="600"/>
              </a:spcBef>
              <a:buSzPct val="100000"/>
              <a:buFont typeface="Arial" pitchFamily="34" charset="0"/>
              <a:buChar char="▪"/>
              <a:defRPr sz="1800" kern="1200">
                <a:solidFill>
                  <a:schemeClr val="tx1"/>
                </a:solidFill>
                <a:latin typeface="+mn-lt"/>
                <a:ea typeface="+mn-ea"/>
                <a:cs typeface="+mn-cs"/>
              </a:defRPr>
            </a:lvl3pPr>
            <a:lvl4pPr marL="10332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4pPr>
            <a:lvl5pPr marL="12618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5pPr>
            <a:lvl6pPr marL="14904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6pPr>
            <a:lvl7pPr marL="17190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7pPr>
            <a:lvl8pPr marL="19476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8pPr>
            <a:lvl9pPr marL="21762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9pPr>
          </a:lstStyle>
          <a:p>
            <a:pPr marL="0" indent="0" algn="just">
              <a:lnSpc>
                <a:spcPct val="100000"/>
              </a:lnSpc>
              <a:buNone/>
            </a:pPr>
            <a:r>
              <a:rPr lang="en-US">
                <a:latin typeface="Sitka Text" panose="02000505000000020004" pitchFamily="2" charset="0"/>
              </a:rPr>
              <a:t>The kernel does the following sequence of operations for fork system call :</a:t>
            </a:r>
            <a:endParaRPr lang="en-US" sz="800">
              <a:latin typeface="Sitka Text" panose="02000505000000020004" pitchFamily="2" charset="0"/>
            </a:endParaRPr>
          </a:p>
          <a:p>
            <a:pPr marL="758952" lvl="1" indent="-457200" algn="just">
              <a:lnSpc>
                <a:spcPct val="100000"/>
              </a:lnSpc>
              <a:spcBef>
                <a:spcPts val="1200"/>
              </a:spcBef>
              <a:buFont typeface="+mj-lt"/>
              <a:buAutoNum type="arabicPeriod"/>
            </a:pPr>
            <a:r>
              <a:rPr lang="en-US" sz="2200">
                <a:latin typeface="Sitka Text" panose="02000505000000020004" pitchFamily="2" charset="0"/>
              </a:rPr>
              <a:t>It allocates a slot in the process table for the new process.</a:t>
            </a:r>
          </a:p>
          <a:p>
            <a:pPr marL="758952" lvl="1" indent="-457200" algn="just">
              <a:lnSpc>
                <a:spcPct val="100000"/>
              </a:lnSpc>
              <a:spcBef>
                <a:spcPts val="1200"/>
              </a:spcBef>
              <a:buFont typeface="+mj-lt"/>
              <a:buAutoNum type="arabicPeriod"/>
            </a:pPr>
            <a:r>
              <a:rPr lang="en-US" sz="2200">
                <a:latin typeface="Sitka Text" panose="02000505000000020004" pitchFamily="2" charset="0"/>
              </a:rPr>
              <a:t>It assigns a unique ID number to the child process.</a:t>
            </a:r>
          </a:p>
          <a:p>
            <a:pPr marL="758952" lvl="1" indent="-457200" algn="just">
              <a:lnSpc>
                <a:spcPct val="100000"/>
              </a:lnSpc>
              <a:spcBef>
                <a:spcPts val="1200"/>
              </a:spcBef>
              <a:buFont typeface="+mj-lt"/>
              <a:buAutoNum type="arabicPeriod"/>
            </a:pPr>
            <a:r>
              <a:rPr lang="en-US" sz="2200">
                <a:latin typeface="Sitka Text" panose="02000505000000020004" pitchFamily="2" charset="0"/>
              </a:rPr>
              <a:t>It makes a logical copy of the context of the parent process.</a:t>
            </a:r>
          </a:p>
          <a:p>
            <a:pPr marL="758952" lvl="1" indent="-457200" algn="just">
              <a:lnSpc>
                <a:spcPct val="100000"/>
              </a:lnSpc>
              <a:spcBef>
                <a:spcPts val="1200"/>
              </a:spcBef>
              <a:buFont typeface="+mj-lt"/>
              <a:buAutoNum type="arabicPeriod"/>
            </a:pPr>
            <a:r>
              <a:rPr lang="en-US" sz="2200">
                <a:latin typeface="Sitka Text" panose="02000505000000020004" pitchFamily="2" charset="0"/>
              </a:rPr>
              <a:t>It increments counters for files associated with the process.</a:t>
            </a:r>
          </a:p>
          <a:p>
            <a:pPr marL="758952" lvl="1" indent="-457200" algn="just">
              <a:lnSpc>
                <a:spcPct val="100000"/>
              </a:lnSpc>
              <a:spcBef>
                <a:spcPts val="1200"/>
              </a:spcBef>
              <a:buFont typeface="+mj-lt"/>
              <a:buAutoNum type="arabicPeriod"/>
            </a:pPr>
            <a:r>
              <a:rPr lang="en-US" sz="2200">
                <a:latin typeface="Sitka Text" panose="02000505000000020004" pitchFamily="2" charset="0"/>
              </a:rPr>
              <a:t>It returns the ID number of the child to the parent process, and a 0 (zero) value to the child process.</a:t>
            </a:r>
          </a:p>
        </p:txBody>
      </p:sp>
    </p:spTree>
    <p:extLst>
      <p:ext uri="{BB962C8B-B14F-4D97-AF65-F5344CB8AC3E}">
        <p14:creationId xmlns:p14="http://schemas.microsoft.com/office/powerpoint/2010/main" val="361098135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4"/>
          <p:cNvSpPr txBox="1">
            <a:spLocks noChangeArrowheads="1"/>
          </p:cNvSpPr>
          <p:nvPr>
            <p:custDataLst>
              <p:tags r:id="rId1"/>
            </p:custDataLst>
          </p:nvPr>
        </p:nvSpPr>
        <p:spPr bwMode="auto">
          <a:xfrm>
            <a:off x="1989956" y="1916832"/>
            <a:ext cx="3728906" cy="1384995"/>
          </a:xfrm>
          <a:prstGeom prst="rect">
            <a:avLst/>
          </a:prstGeom>
          <a:solidFill>
            <a:schemeClr val="bg1">
              <a:lumMod val="95000"/>
            </a:schemeClr>
          </a:solidFill>
          <a:ln w="12700">
            <a:solidFill>
              <a:schemeClr val="tx1"/>
            </a:solidFill>
            <a:miter lim="800000"/>
            <a:headEnd/>
            <a:tailEnd/>
          </a:ln>
          <a:effectLst/>
        </p:spPr>
        <p:txBody>
          <a:bodyPr wrap="none">
            <a:spAutoFit/>
          </a:bodyPr>
          <a:lstStyle/>
          <a:p>
            <a:r>
              <a:rPr lang="en-US" sz="1400" b="1">
                <a:latin typeface="Courier New" panose="02070309020205020404" pitchFamily="49" charset="0"/>
                <a:cs typeface="Courier New" panose="02070309020205020404" pitchFamily="49" charset="0"/>
              </a:rPr>
              <a:t>pid_t</a:t>
            </a:r>
            <a:r>
              <a:rPr lang="en-US" sz="1400">
                <a:latin typeface="Courier New" panose="02070309020205020404" pitchFamily="49" charset="0"/>
                <a:cs typeface="Courier New" panose="02070309020205020404" pitchFamily="49" charset="0"/>
              </a:rPr>
              <a:t> pid = </a:t>
            </a:r>
            <a:r>
              <a:rPr lang="en-US" sz="1400" b="1">
                <a:solidFill>
                  <a:srgbClr val="4B2A85"/>
                </a:solidFill>
                <a:latin typeface="Courier New" panose="02070309020205020404" pitchFamily="49" charset="0"/>
                <a:cs typeface="Courier New" panose="02070309020205020404" pitchFamily="49" charset="0"/>
              </a:rPr>
              <a:t>fork</a:t>
            </a:r>
            <a:r>
              <a:rPr lang="en-US" sz="1400">
                <a:latin typeface="Courier New" panose="02070309020205020404" pitchFamily="49" charset="0"/>
                <a:cs typeface="Courier New" panose="02070309020205020404" pitchFamily="49" charset="0"/>
              </a:rPr>
              <a:t>();</a:t>
            </a:r>
          </a:p>
          <a:p>
            <a:r>
              <a:rPr lang="en-US" sz="1400" b="1">
                <a:latin typeface="Courier New" panose="02070309020205020404" pitchFamily="49" charset="0"/>
                <a:cs typeface="Courier New" panose="02070309020205020404" pitchFamily="49" charset="0"/>
              </a:rPr>
              <a:t>if</a:t>
            </a:r>
            <a:r>
              <a:rPr lang="en-US" sz="1400">
                <a:latin typeface="Courier New" panose="02070309020205020404" pitchFamily="49" charset="0"/>
                <a:cs typeface="Courier New" panose="02070309020205020404" pitchFamily="49" charset="0"/>
              </a:rPr>
              <a:t> (pid == 0) {</a:t>
            </a:r>
          </a:p>
          <a:p>
            <a:r>
              <a:rPr lang="en-US" sz="1400">
                <a:latin typeface="Courier New" panose="02070309020205020404" pitchFamily="49" charset="0"/>
                <a:cs typeface="Courier New" panose="02070309020205020404" pitchFamily="49" charset="0"/>
              </a:rPr>
              <a:t>   printf("hello from </a:t>
            </a:r>
            <a:r>
              <a:rPr lang="en-US" sz="1400">
                <a:solidFill>
                  <a:srgbClr val="C00000"/>
                </a:solidFill>
                <a:latin typeface="Courier New" panose="02070309020205020404" pitchFamily="49" charset="0"/>
                <a:cs typeface="Courier New" panose="02070309020205020404" pitchFamily="49" charset="0"/>
              </a:rPr>
              <a:t>child</a:t>
            </a:r>
            <a:r>
              <a:rPr lang="en-US" sz="1400">
                <a:latin typeface="Courier New" panose="02070309020205020404" pitchFamily="49" charset="0"/>
                <a:cs typeface="Courier New" panose="02070309020205020404" pitchFamily="49" charset="0"/>
              </a:rPr>
              <a:t>\n");</a:t>
            </a:r>
          </a:p>
          <a:p>
            <a:r>
              <a:rPr lang="en-US" sz="1400">
                <a:latin typeface="Courier New" panose="02070309020205020404" pitchFamily="49" charset="0"/>
                <a:cs typeface="Courier New" panose="02070309020205020404" pitchFamily="49" charset="0"/>
              </a:rPr>
              <a:t>} </a:t>
            </a:r>
            <a:r>
              <a:rPr lang="en-US" sz="1400" b="1">
                <a:latin typeface="Courier New" panose="02070309020205020404" pitchFamily="49" charset="0"/>
                <a:cs typeface="Courier New" panose="02070309020205020404" pitchFamily="49" charset="0"/>
              </a:rPr>
              <a:t>else</a:t>
            </a:r>
            <a:r>
              <a:rPr lang="en-US" sz="1400">
                <a:latin typeface="Courier New" panose="02070309020205020404" pitchFamily="49" charset="0"/>
                <a:cs typeface="Courier New" panose="02070309020205020404" pitchFamily="49" charset="0"/>
              </a:rPr>
              <a:t> { </a:t>
            </a:r>
          </a:p>
          <a:p>
            <a:r>
              <a:rPr lang="en-US" sz="1400">
                <a:latin typeface="Courier New" panose="02070309020205020404" pitchFamily="49" charset="0"/>
                <a:cs typeface="Courier New" panose="02070309020205020404" pitchFamily="49" charset="0"/>
              </a:rPr>
              <a:t>   printf("hello from </a:t>
            </a:r>
            <a:r>
              <a:rPr lang="en-US" sz="1400">
                <a:solidFill>
                  <a:schemeClr val="accent2"/>
                </a:solidFill>
                <a:latin typeface="Courier New" panose="02070309020205020404" pitchFamily="49" charset="0"/>
                <a:cs typeface="Courier New" panose="02070309020205020404" pitchFamily="49" charset="0"/>
              </a:rPr>
              <a:t>parent</a:t>
            </a:r>
            <a:r>
              <a:rPr lang="en-US" sz="1400">
                <a:latin typeface="Courier New" panose="02070309020205020404" pitchFamily="49" charset="0"/>
                <a:cs typeface="Courier New" panose="02070309020205020404" pitchFamily="49" charset="0"/>
              </a:rPr>
              <a:t>\n");</a:t>
            </a:r>
          </a:p>
          <a:p>
            <a:r>
              <a:rPr lang="en-US" sz="1400">
                <a:latin typeface="Courier New" panose="02070309020205020404" pitchFamily="49" charset="0"/>
                <a:cs typeface="Courier New" panose="02070309020205020404" pitchFamily="49" charset="0"/>
              </a:rPr>
              <a:t>}</a:t>
            </a:r>
          </a:p>
        </p:txBody>
      </p:sp>
      <p:sp>
        <p:nvSpPr>
          <p:cNvPr id="8" name="Text Box 4"/>
          <p:cNvSpPr txBox="1">
            <a:spLocks noChangeArrowheads="1"/>
          </p:cNvSpPr>
          <p:nvPr>
            <p:custDataLst>
              <p:tags r:id="rId2"/>
            </p:custDataLst>
          </p:nvPr>
        </p:nvSpPr>
        <p:spPr bwMode="auto">
          <a:xfrm>
            <a:off x="6814492" y="1916831"/>
            <a:ext cx="3728906" cy="1384995"/>
          </a:xfrm>
          <a:prstGeom prst="rect">
            <a:avLst/>
          </a:prstGeom>
          <a:solidFill>
            <a:srgbClr val="D5F1CF"/>
          </a:solidFill>
          <a:ln w="12700">
            <a:solidFill>
              <a:schemeClr val="tx1"/>
            </a:solidFill>
            <a:miter lim="800000"/>
            <a:headEnd/>
            <a:tailEnd/>
          </a:ln>
          <a:effectLst/>
        </p:spPr>
        <p:txBody>
          <a:bodyPr wrap="none">
            <a:spAutoFit/>
          </a:bodyPr>
          <a:lstStyle/>
          <a:p>
            <a:r>
              <a:rPr lang="en-US" sz="1400" b="1">
                <a:solidFill>
                  <a:schemeClr val="bg1"/>
                </a:solidFill>
                <a:latin typeface="Courier New" panose="02070309020205020404" pitchFamily="49" charset="0"/>
                <a:cs typeface="Courier New" panose="02070309020205020404" pitchFamily="49" charset="0"/>
              </a:rPr>
              <a:t>pid_t</a:t>
            </a:r>
            <a:r>
              <a:rPr lang="en-US" sz="1400">
                <a:solidFill>
                  <a:schemeClr val="bg1"/>
                </a:solidFill>
                <a:latin typeface="Courier New" panose="02070309020205020404" pitchFamily="49" charset="0"/>
                <a:cs typeface="Courier New" panose="02070309020205020404" pitchFamily="49" charset="0"/>
              </a:rPr>
              <a:t> pid = </a:t>
            </a:r>
            <a:r>
              <a:rPr lang="en-US" sz="1400" b="1">
                <a:solidFill>
                  <a:schemeClr val="bg1"/>
                </a:solidFill>
                <a:latin typeface="Courier New" panose="02070309020205020404" pitchFamily="49" charset="0"/>
                <a:cs typeface="Courier New" panose="02070309020205020404" pitchFamily="49" charset="0"/>
              </a:rPr>
              <a:t>fork</a:t>
            </a:r>
            <a:r>
              <a:rPr lang="en-US" sz="1400">
                <a:solidFill>
                  <a:schemeClr val="bg1"/>
                </a:solidFill>
                <a:latin typeface="Courier New" panose="02070309020205020404" pitchFamily="49" charset="0"/>
                <a:cs typeface="Courier New" panose="02070309020205020404" pitchFamily="49" charset="0"/>
              </a:rPr>
              <a:t>();</a:t>
            </a:r>
          </a:p>
          <a:p>
            <a:r>
              <a:rPr lang="en-US" sz="1400" b="1">
                <a:solidFill>
                  <a:schemeClr val="bg1"/>
                </a:solidFill>
                <a:latin typeface="Courier New" panose="02070309020205020404" pitchFamily="49" charset="0"/>
                <a:cs typeface="Courier New" panose="02070309020205020404" pitchFamily="49" charset="0"/>
              </a:rPr>
              <a:t>if</a:t>
            </a:r>
            <a:r>
              <a:rPr lang="en-US" sz="1400">
                <a:solidFill>
                  <a:schemeClr val="bg1"/>
                </a:solidFill>
                <a:latin typeface="Courier New" panose="02070309020205020404" pitchFamily="49" charset="0"/>
                <a:cs typeface="Courier New" panose="02070309020205020404" pitchFamily="49" charset="0"/>
              </a:rPr>
              <a:t> (pid == 0) {</a:t>
            </a:r>
          </a:p>
          <a:p>
            <a:r>
              <a:rPr lang="en-US" sz="1400">
                <a:solidFill>
                  <a:schemeClr val="bg1"/>
                </a:solidFill>
                <a:latin typeface="Courier New" panose="02070309020205020404" pitchFamily="49" charset="0"/>
                <a:cs typeface="Courier New" panose="02070309020205020404" pitchFamily="49" charset="0"/>
              </a:rPr>
              <a:t>   printf("hello from child\n");</a:t>
            </a:r>
          </a:p>
          <a:p>
            <a:r>
              <a:rPr lang="en-US" sz="1400">
                <a:solidFill>
                  <a:schemeClr val="bg1"/>
                </a:solidFill>
                <a:latin typeface="Courier New" panose="02070309020205020404" pitchFamily="49" charset="0"/>
                <a:cs typeface="Courier New" panose="02070309020205020404" pitchFamily="49" charset="0"/>
              </a:rPr>
              <a:t>} </a:t>
            </a:r>
            <a:r>
              <a:rPr lang="en-US" sz="1400" b="1">
                <a:solidFill>
                  <a:schemeClr val="bg1"/>
                </a:solidFill>
                <a:latin typeface="Courier New" panose="02070309020205020404" pitchFamily="49" charset="0"/>
                <a:cs typeface="Courier New" panose="02070309020205020404" pitchFamily="49" charset="0"/>
              </a:rPr>
              <a:t>else</a:t>
            </a:r>
            <a:r>
              <a:rPr lang="en-US" sz="1400">
                <a:solidFill>
                  <a:schemeClr val="bg1"/>
                </a:solidFill>
                <a:latin typeface="Courier New" panose="02070309020205020404" pitchFamily="49" charset="0"/>
                <a:cs typeface="Courier New" panose="02070309020205020404" pitchFamily="49" charset="0"/>
              </a:rPr>
              <a:t> { </a:t>
            </a:r>
          </a:p>
          <a:p>
            <a:r>
              <a:rPr lang="en-US" sz="1400">
                <a:solidFill>
                  <a:schemeClr val="bg1"/>
                </a:solidFill>
                <a:latin typeface="Courier New" panose="02070309020205020404" pitchFamily="49" charset="0"/>
                <a:cs typeface="Courier New" panose="02070309020205020404" pitchFamily="49" charset="0"/>
              </a:rPr>
              <a:t>   printf("hello from parent\n");</a:t>
            </a:r>
          </a:p>
          <a:p>
            <a:r>
              <a:rPr lang="en-US" sz="1400">
                <a:solidFill>
                  <a:schemeClr val="bg1"/>
                </a:solidFill>
                <a:latin typeface="Courier New" panose="02070309020205020404" pitchFamily="49" charset="0"/>
                <a:cs typeface="Courier New" panose="02070309020205020404" pitchFamily="49" charset="0"/>
              </a:rPr>
              <a:t>}</a:t>
            </a:r>
          </a:p>
        </p:txBody>
      </p:sp>
      <p:sp>
        <p:nvSpPr>
          <p:cNvPr id="9" name="Text Box 4"/>
          <p:cNvSpPr txBox="1">
            <a:spLocks noChangeArrowheads="1"/>
          </p:cNvSpPr>
          <p:nvPr>
            <p:custDataLst>
              <p:tags r:id="rId3"/>
            </p:custDataLst>
          </p:nvPr>
        </p:nvSpPr>
        <p:spPr bwMode="auto">
          <a:xfrm>
            <a:off x="4294212" y="116632"/>
            <a:ext cx="3728906" cy="1384995"/>
          </a:xfrm>
          <a:prstGeom prst="rect">
            <a:avLst/>
          </a:prstGeom>
          <a:solidFill>
            <a:schemeClr val="bg1">
              <a:lumMod val="95000"/>
            </a:schemeClr>
          </a:solidFill>
          <a:ln w="12700">
            <a:solidFill>
              <a:schemeClr val="tx1"/>
            </a:solidFill>
            <a:miter lim="800000"/>
            <a:headEnd/>
            <a:tailEnd/>
          </a:ln>
          <a:effectLst/>
        </p:spPr>
        <p:txBody>
          <a:bodyPr wrap="none">
            <a:spAutoFit/>
          </a:bodyPr>
          <a:lstStyle/>
          <a:p>
            <a:r>
              <a:rPr lang="en-US" sz="1400" b="1">
                <a:latin typeface="Courier New" panose="02070309020205020404" pitchFamily="49" charset="0"/>
                <a:cs typeface="Courier New" panose="02070309020205020404" pitchFamily="49" charset="0"/>
              </a:rPr>
              <a:t>pid_t</a:t>
            </a:r>
            <a:r>
              <a:rPr lang="en-US" sz="1400">
                <a:latin typeface="Courier New" panose="02070309020205020404" pitchFamily="49" charset="0"/>
                <a:cs typeface="Courier New" panose="02070309020205020404" pitchFamily="49" charset="0"/>
              </a:rPr>
              <a:t> pid = </a:t>
            </a:r>
            <a:r>
              <a:rPr lang="en-US" sz="1400" b="1">
                <a:solidFill>
                  <a:srgbClr val="4B2A85"/>
                </a:solidFill>
                <a:latin typeface="Courier New" panose="02070309020205020404" pitchFamily="49" charset="0"/>
                <a:cs typeface="Courier New" panose="02070309020205020404" pitchFamily="49" charset="0"/>
              </a:rPr>
              <a:t>fork</a:t>
            </a:r>
            <a:r>
              <a:rPr lang="en-US" sz="1400">
                <a:latin typeface="Courier New" panose="02070309020205020404" pitchFamily="49" charset="0"/>
                <a:cs typeface="Courier New" panose="02070309020205020404" pitchFamily="49" charset="0"/>
              </a:rPr>
              <a:t>();</a:t>
            </a:r>
          </a:p>
          <a:p>
            <a:r>
              <a:rPr lang="en-US" sz="1400" b="1">
                <a:latin typeface="Courier New" panose="02070309020205020404" pitchFamily="49" charset="0"/>
                <a:cs typeface="Courier New" panose="02070309020205020404" pitchFamily="49" charset="0"/>
              </a:rPr>
              <a:t>if</a:t>
            </a:r>
            <a:r>
              <a:rPr lang="en-US" sz="1400">
                <a:latin typeface="Courier New" panose="02070309020205020404" pitchFamily="49" charset="0"/>
                <a:cs typeface="Courier New" panose="02070309020205020404" pitchFamily="49" charset="0"/>
              </a:rPr>
              <a:t> (pid == 0) {</a:t>
            </a:r>
          </a:p>
          <a:p>
            <a:r>
              <a:rPr lang="en-US" sz="1400">
                <a:latin typeface="Courier New" panose="02070309020205020404" pitchFamily="49" charset="0"/>
                <a:cs typeface="Courier New" panose="02070309020205020404" pitchFamily="49" charset="0"/>
              </a:rPr>
              <a:t>   printf("hello from </a:t>
            </a:r>
            <a:r>
              <a:rPr lang="en-US" sz="1400">
                <a:solidFill>
                  <a:srgbClr val="C00000"/>
                </a:solidFill>
                <a:latin typeface="Courier New" panose="02070309020205020404" pitchFamily="49" charset="0"/>
                <a:cs typeface="Courier New" panose="02070309020205020404" pitchFamily="49" charset="0"/>
              </a:rPr>
              <a:t>child</a:t>
            </a:r>
            <a:r>
              <a:rPr lang="en-US" sz="1400">
                <a:latin typeface="Courier New" panose="02070309020205020404" pitchFamily="49" charset="0"/>
                <a:cs typeface="Courier New" panose="02070309020205020404" pitchFamily="49" charset="0"/>
              </a:rPr>
              <a:t>\n");</a:t>
            </a:r>
          </a:p>
          <a:p>
            <a:r>
              <a:rPr lang="en-US" sz="1400">
                <a:latin typeface="Courier New" panose="02070309020205020404" pitchFamily="49" charset="0"/>
                <a:cs typeface="Courier New" panose="02070309020205020404" pitchFamily="49" charset="0"/>
              </a:rPr>
              <a:t>} </a:t>
            </a:r>
            <a:r>
              <a:rPr lang="en-US" sz="1400" b="1">
                <a:latin typeface="Courier New" panose="02070309020205020404" pitchFamily="49" charset="0"/>
                <a:cs typeface="Courier New" panose="02070309020205020404" pitchFamily="49" charset="0"/>
              </a:rPr>
              <a:t>else</a:t>
            </a:r>
            <a:r>
              <a:rPr lang="en-US" sz="1400">
                <a:latin typeface="Courier New" panose="02070309020205020404" pitchFamily="49" charset="0"/>
                <a:cs typeface="Courier New" panose="02070309020205020404" pitchFamily="49" charset="0"/>
              </a:rPr>
              <a:t> { </a:t>
            </a:r>
          </a:p>
          <a:p>
            <a:r>
              <a:rPr lang="en-US" sz="1400">
                <a:latin typeface="Courier New" panose="02070309020205020404" pitchFamily="49" charset="0"/>
                <a:cs typeface="Courier New" panose="02070309020205020404" pitchFamily="49" charset="0"/>
              </a:rPr>
              <a:t>   printf("hello from </a:t>
            </a:r>
            <a:r>
              <a:rPr lang="en-US" sz="1400">
                <a:solidFill>
                  <a:schemeClr val="accent2"/>
                </a:solidFill>
                <a:latin typeface="Courier New" panose="02070309020205020404" pitchFamily="49" charset="0"/>
                <a:cs typeface="Courier New" panose="02070309020205020404" pitchFamily="49" charset="0"/>
              </a:rPr>
              <a:t>parent</a:t>
            </a:r>
            <a:r>
              <a:rPr lang="en-US" sz="1400">
                <a:latin typeface="Courier New" panose="02070309020205020404" pitchFamily="49" charset="0"/>
                <a:cs typeface="Courier New" panose="02070309020205020404" pitchFamily="49" charset="0"/>
              </a:rPr>
              <a:t>\n");</a:t>
            </a:r>
          </a:p>
          <a:p>
            <a:r>
              <a:rPr lang="en-US" sz="1400">
                <a:latin typeface="Courier New" panose="02070309020205020404" pitchFamily="49" charset="0"/>
                <a:cs typeface="Courier New" panose="02070309020205020404" pitchFamily="49" charset="0"/>
              </a:rPr>
              <a:t>}</a:t>
            </a:r>
          </a:p>
        </p:txBody>
      </p:sp>
      <p:cxnSp>
        <p:nvCxnSpPr>
          <p:cNvPr id="10" name="Elbow Connector 9"/>
          <p:cNvCxnSpPr/>
          <p:nvPr/>
        </p:nvCxnSpPr>
        <p:spPr>
          <a:xfrm rot="5400000">
            <a:off x="3034073" y="656691"/>
            <a:ext cx="1656183" cy="864096"/>
          </a:xfrm>
          <a:prstGeom prst="bentConnector3">
            <a:avLst>
              <a:gd name="adj1" fmla="val 1098"/>
            </a:avLst>
          </a:prstGeom>
          <a:ln w="25400">
            <a:solidFill>
              <a:srgbClr val="C00000"/>
            </a:solidFill>
            <a:miter lim="800000"/>
            <a:tailEnd type="triangle"/>
          </a:ln>
        </p:spPr>
        <p:style>
          <a:lnRef idx="1">
            <a:schemeClr val="accent1"/>
          </a:lnRef>
          <a:fillRef idx="0">
            <a:schemeClr val="accent1"/>
          </a:fillRef>
          <a:effectRef idx="0">
            <a:schemeClr val="accent1"/>
          </a:effectRef>
          <a:fontRef idx="minor">
            <a:schemeClr val="tx1"/>
          </a:fontRef>
        </p:style>
      </p:cxnSp>
      <p:cxnSp>
        <p:nvCxnSpPr>
          <p:cNvPr id="13" name="Elbow Connector 12"/>
          <p:cNvCxnSpPr>
            <a:endCxn id="8" idx="0"/>
          </p:cNvCxnSpPr>
          <p:nvPr/>
        </p:nvCxnSpPr>
        <p:spPr>
          <a:xfrm>
            <a:off x="6454452" y="260648"/>
            <a:ext cx="2224493" cy="1656183"/>
          </a:xfrm>
          <a:prstGeom prst="bentConnector2">
            <a:avLst/>
          </a:prstGeom>
          <a:ln w="25400">
            <a:solidFill>
              <a:srgbClr val="C00000"/>
            </a:solidFill>
            <a:miter lim="800000"/>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custDataLst>
              <p:tags r:id="rId4"/>
            </p:custDataLst>
          </p:nvPr>
        </p:nvSpPr>
        <p:spPr>
          <a:xfrm>
            <a:off x="1359964" y="1499300"/>
            <a:ext cx="1968424" cy="369332"/>
          </a:xfrm>
          <a:prstGeom prst="rect">
            <a:avLst/>
          </a:prstGeom>
          <a:noFill/>
        </p:spPr>
        <p:txBody>
          <a:bodyPr wrap="none" rtlCol="0">
            <a:spAutoFit/>
          </a:bodyPr>
          <a:lstStyle/>
          <a:p>
            <a:r>
              <a:rPr lang="en-US" sz="1800" b="1" i="1">
                <a:latin typeface="Calibri" panose="020F0502020204030204" pitchFamily="34" charset="0"/>
                <a:cs typeface="Calibri" panose="020F0502020204030204" pitchFamily="34" charset="0"/>
              </a:rPr>
              <a:t>Process </a:t>
            </a:r>
            <a:r>
              <a:rPr lang="en-US" b="1" i="1">
                <a:latin typeface="Calibri" panose="020F0502020204030204" pitchFamily="34" charset="0"/>
                <a:cs typeface="Calibri" panose="020F0502020204030204" pitchFamily="34" charset="0"/>
              </a:rPr>
              <a:t>X</a:t>
            </a:r>
            <a:r>
              <a:rPr lang="en-US" sz="1800" b="1" i="1">
                <a:latin typeface="Calibri" panose="020F0502020204030204" pitchFamily="34" charset="0"/>
                <a:cs typeface="Calibri" panose="020F0502020204030204" pitchFamily="34" charset="0"/>
              </a:rPr>
              <a:t>  (</a:t>
            </a:r>
            <a:r>
              <a:rPr lang="en-US" b="1" i="1">
                <a:latin typeface="Calibri" panose="020F0502020204030204" pitchFamily="34" charset="0"/>
                <a:cs typeface="Calibri" panose="020F0502020204030204" pitchFamily="34" charset="0"/>
              </a:rPr>
              <a:t>P</a:t>
            </a:r>
            <a:r>
              <a:rPr lang="en-US" sz="1800" b="1" i="1">
                <a:latin typeface="Calibri" panose="020F0502020204030204" pitchFamily="34" charset="0"/>
                <a:cs typeface="Calibri" panose="020F0502020204030204" pitchFamily="34" charset="0"/>
              </a:rPr>
              <a:t>arent)</a:t>
            </a:r>
          </a:p>
        </p:txBody>
      </p:sp>
      <p:sp>
        <p:nvSpPr>
          <p:cNvPr id="16" name="TextBox 15"/>
          <p:cNvSpPr txBox="1"/>
          <p:nvPr>
            <p:custDataLst>
              <p:tags r:id="rId5"/>
            </p:custDataLst>
          </p:nvPr>
        </p:nvSpPr>
        <p:spPr>
          <a:xfrm>
            <a:off x="8740770" y="1547499"/>
            <a:ext cx="1853328" cy="369332"/>
          </a:xfrm>
          <a:prstGeom prst="rect">
            <a:avLst/>
          </a:prstGeom>
          <a:noFill/>
        </p:spPr>
        <p:txBody>
          <a:bodyPr wrap="none" rtlCol="0">
            <a:spAutoFit/>
          </a:bodyPr>
          <a:lstStyle/>
          <a:p>
            <a:r>
              <a:rPr lang="en-US" sz="1800" b="1" i="1">
                <a:latin typeface="Calibri" panose="020F0502020204030204" pitchFamily="34" charset="0"/>
                <a:cs typeface="Calibri" panose="020F0502020204030204" pitchFamily="34" charset="0"/>
              </a:rPr>
              <a:t>Process Y   (Child)</a:t>
            </a:r>
          </a:p>
        </p:txBody>
      </p:sp>
      <p:sp>
        <p:nvSpPr>
          <p:cNvPr id="17" name="Text Box 4"/>
          <p:cNvSpPr txBox="1">
            <a:spLocks noChangeArrowheads="1"/>
          </p:cNvSpPr>
          <p:nvPr>
            <p:custDataLst>
              <p:tags r:id="rId6"/>
            </p:custDataLst>
          </p:nvPr>
        </p:nvSpPr>
        <p:spPr bwMode="auto">
          <a:xfrm>
            <a:off x="1997711" y="3645024"/>
            <a:ext cx="3728906" cy="1384995"/>
          </a:xfrm>
          <a:prstGeom prst="rect">
            <a:avLst/>
          </a:prstGeom>
          <a:solidFill>
            <a:schemeClr val="bg1">
              <a:lumMod val="95000"/>
            </a:schemeClr>
          </a:solidFill>
          <a:ln w="12700">
            <a:solidFill>
              <a:schemeClr val="tx1"/>
            </a:solidFill>
            <a:miter lim="800000"/>
            <a:headEnd/>
            <a:tailEnd/>
          </a:ln>
          <a:effectLst/>
        </p:spPr>
        <p:txBody>
          <a:bodyPr wrap="none">
            <a:spAutoFit/>
          </a:bodyPr>
          <a:lstStyle/>
          <a:p>
            <a:r>
              <a:rPr lang="en-US" sz="1400" b="1">
                <a:latin typeface="Courier New" panose="02070309020205020404" pitchFamily="49" charset="0"/>
                <a:cs typeface="Courier New" panose="02070309020205020404" pitchFamily="49" charset="0"/>
              </a:rPr>
              <a:t>pid_t</a:t>
            </a:r>
            <a:r>
              <a:rPr lang="en-US" sz="1400">
                <a:latin typeface="Courier New" panose="02070309020205020404" pitchFamily="49" charset="0"/>
                <a:cs typeface="Courier New" panose="02070309020205020404" pitchFamily="49" charset="0"/>
              </a:rPr>
              <a:t> pid = </a:t>
            </a:r>
            <a:r>
              <a:rPr lang="en-US" sz="1400" b="1">
                <a:solidFill>
                  <a:srgbClr val="4B2A85"/>
                </a:solidFill>
                <a:latin typeface="Courier New" panose="02070309020205020404" pitchFamily="49" charset="0"/>
                <a:cs typeface="Courier New" panose="02070309020205020404" pitchFamily="49" charset="0"/>
              </a:rPr>
              <a:t>fork</a:t>
            </a:r>
            <a:r>
              <a:rPr lang="en-US" sz="1400">
                <a:latin typeface="Courier New" panose="02070309020205020404" pitchFamily="49" charset="0"/>
                <a:cs typeface="Courier New" panose="02070309020205020404" pitchFamily="49" charset="0"/>
              </a:rPr>
              <a:t>();</a:t>
            </a:r>
          </a:p>
          <a:p>
            <a:r>
              <a:rPr lang="en-US" sz="1400" b="1">
                <a:latin typeface="Courier New" panose="02070309020205020404" pitchFamily="49" charset="0"/>
                <a:cs typeface="Courier New" panose="02070309020205020404" pitchFamily="49" charset="0"/>
              </a:rPr>
              <a:t>if</a:t>
            </a:r>
            <a:r>
              <a:rPr lang="en-US" sz="1400">
                <a:latin typeface="Courier New" panose="02070309020205020404" pitchFamily="49" charset="0"/>
                <a:cs typeface="Courier New" panose="02070309020205020404" pitchFamily="49" charset="0"/>
              </a:rPr>
              <a:t> (pid == 0) {</a:t>
            </a:r>
          </a:p>
          <a:p>
            <a:r>
              <a:rPr lang="en-US" sz="1400">
                <a:latin typeface="Courier New" panose="02070309020205020404" pitchFamily="49" charset="0"/>
                <a:cs typeface="Courier New" panose="02070309020205020404" pitchFamily="49" charset="0"/>
              </a:rPr>
              <a:t>   printf("hello from </a:t>
            </a:r>
            <a:r>
              <a:rPr lang="en-US" sz="1400">
                <a:solidFill>
                  <a:srgbClr val="C00000"/>
                </a:solidFill>
                <a:latin typeface="Courier New" panose="02070309020205020404" pitchFamily="49" charset="0"/>
                <a:cs typeface="Courier New" panose="02070309020205020404" pitchFamily="49" charset="0"/>
              </a:rPr>
              <a:t>child</a:t>
            </a:r>
            <a:r>
              <a:rPr lang="en-US" sz="1400">
                <a:latin typeface="Courier New" panose="02070309020205020404" pitchFamily="49" charset="0"/>
                <a:cs typeface="Courier New" panose="02070309020205020404" pitchFamily="49" charset="0"/>
              </a:rPr>
              <a:t>\n");</a:t>
            </a:r>
          </a:p>
          <a:p>
            <a:r>
              <a:rPr lang="en-US" sz="1400">
                <a:latin typeface="Courier New" panose="02070309020205020404" pitchFamily="49" charset="0"/>
                <a:cs typeface="Courier New" panose="02070309020205020404" pitchFamily="49" charset="0"/>
              </a:rPr>
              <a:t>} </a:t>
            </a:r>
            <a:r>
              <a:rPr lang="en-US" sz="1400" b="1">
                <a:latin typeface="Courier New" panose="02070309020205020404" pitchFamily="49" charset="0"/>
                <a:cs typeface="Courier New" panose="02070309020205020404" pitchFamily="49" charset="0"/>
              </a:rPr>
              <a:t>else</a:t>
            </a:r>
            <a:r>
              <a:rPr lang="en-US" sz="1400">
                <a:latin typeface="Courier New" panose="02070309020205020404" pitchFamily="49" charset="0"/>
                <a:cs typeface="Courier New" panose="02070309020205020404" pitchFamily="49" charset="0"/>
              </a:rPr>
              <a:t> { </a:t>
            </a:r>
          </a:p>
          <a:p>
            <a:r>
              <a:rPr lang="en-US" sz="1400">
                <a:latin typeface="Courier New" panose="02070309020205020404" pitchFamily="49" charset="0"/>
                <a:cs typeface="Courier New" panose="02070309020205020404" pitchFamily="49" charset="0"/>
              </a:rPr>
              <a:t>   printf("hello from </a:t>
            </a:r>
            <a:r>
              <a:rPr lang="en-US" sz="1400">
                <a:solidFill>
                  <a:schemeClr val="accent2"/>
                </a:solidFill>
                <a:latin typeface="Courier New" panose="02070309020205020404" pitchFamily="49" charset="0"/>
                <a:cs typeface="Courier New" panose="02070309020205020404" pitchFamily="49" charset="0"/>
              </a:rPr>
              <a:t>parent</a:t>
            </a:r>
            <a:r>
              <a:rPr lang="en-US" sz="1400">
                <a:latin typeface="Courier New" panose="02070309020205020404" pitchFamily="49" charset="0"/>
                <a:cs typeface="Courier New" panose="02070309020205020404" pitchFamily="49" charset="0"/>
              </a:rPr>
              <a:t>\n");</a:t>
            </a:r>
          </a:p>
          <a:p>
            <a:r>
              <a:rPr lang="en-US" sz="1400">
                <a:latin typeface="Courier New" panose="02070309020205020404" pitchFamily="49" charset="0"/>
                <a:cs typeface="Courier New" panose="02070309020205020404" pitchFamily="49" charset="0"/>
              </a:rPr>
              <a:t>}</a:t>
            </a:r>
          </a:p>
        </p:txBody>
      </p:sp>
      <p:sp>
        <p:nvSpPr>
          <p:cNvPr id="18" name="Text Box 4"/>
          <p:cNvSpPr txBox="1">
            <a:spLocks noChangeArrowheads="1"/>
          </p:cNvSpPr>
          <p:nvPr>
            <p:custDataLst>
              <p:tags r:id="rId7"/>
            </p:custDataLst>
          </p:nvPr>
        </p:nvSpPr>
        <p:spPr bwMode="auto">
          <a:xfrm>
            <a:off x="6794054" y="3645023"/>
            <a:ext cx="3728906" cy="1384995"/>
          </a:xfrm>
          <a:prstGeom prst="rect">
            <a:avLst/>
          </a:prstGeom>
          <a:solidFill>
            <a:srgbClr val="D5F1CF"/>
          </a:solidFill>
          <a:ln w="12700">
            <a:solidFill>
              <a:schemeClr val="tx1"/>
            </a:solidFill>
            <a:miter lim="800000"/>
            <a:headEnd/>
            <a:tailEnd/>
          </a:ln>
          <a:effectLst/>
        </p:spPr>
        <p:txBody>
          <a:bodyPr wrap="none">
            <a:spAutoFit/>
          </a:bodyPr>
          <a:lstStyle/>
          <a:p>
            <a:r>
              <a:rPr lang="en-US" sz="1400" b="1">
                <a:solidFill>
                  <a:schemeClr val="bg1"/>
                </a:solidFill>
                <a:latin typeface="Courier New" panose="02070309020205020404" pitchFamily="49" charset="0"/>
                <a:cs typeface="Courier New" panose="02070309020205020404" pitchFamily="49" charset="0"/>
              </a:rPr>
              <a:t>pid_t</a:t>
            </a:r>
            <a:r>
              <a:rPr lang="en-US" sz="1400">
                <a:solidFill>
                  <a:schemeClr val="bg1"/>
                </a:solidFill>
                <a:latin typeface="Courier New" panose="02070309020205020404" pitchFamily="49" charset="0"/>
                <a:cs typeface="Courier New" panose="02070309020205020404" pitchFamily="49" charset="0"/>
              </a:rPr>
              <a:t> pid = </a:t>
            </a:r>
            <a:r>
              <a:rPr lang="en-US" sz="1400" b="1">
                <a:solidFill>
                  <a:schemeClr val="bg1"/>
                </a:solidFill>
                <a:latin typeface="Courier New" panose="02070309020205020404" pitchFamily="49" charset="0"/>
                <a:cs typeface="Courier New" panose="02070309020205020404" pitchFamily="49" charset="0"/>
              </a:rPr>
              <a:t>fork</a:t>
            </a:r>
            <a:r>
              <a:rPr lang="en-US" sz="1400">
                <a:solidFill>
                  <a:schemeClr val="bg1"/>
                </a:solidFill>
                <a:latin typeface="Courier New" panose="02070309020205020404" pitchFamily="49" charset="0"/>
                <a:cs typeface="Courier New" panose="02070309020205020404" pitchFamily="49" charset="0"/>
              </a:rPr>
              <a:t>();</a:t>
            </a:r>
          </a:p>
          <a:p>
            <a:r>
              <a:rPr lang="en-US" sz="1400" b="1">
                <a:solidFill>
                  <a:schemeClr val="bg1"/>
                </a:solidFill>
                <a:latin typeface="Courier New" panose="02070309020205020404" pitchFamily="49" charset="0"/>
                <a:cs typeface="Courier New" panose="02070309020205020404" pitchFamily="49" charset="0"/>
              </a:rPr>
              <a:t>if</a:t>
            </a:r>
            <a:r>
              <a:rPr lang="en-US" sz="1400">
                <a:solidFill>
                  <a:schemeClr val="bg1"/>
                </a:solidFill>
                <a:latin typeface="Courier New" panose="02070309020205020404" pitchFamily="49" charset="0"/>
                <a:cs typeface="Courier New" panose="02070309020205020404" pitchFamily="49" charset="0"/>
              </a:rPr>
              <a:t> (pid == 0) {</a:t>
            </a:r>
          </a:p>
          <a:p>
            <a:r>
              <a:rPr lang="en-US" sz="1400">
                <a:solidFill>
                  <a:schemeClr val="bg1"/>
                </a:solidFill>
                <a:latin typeface="Courier New" panose="02070309020205020404" pitchFamily="49" charset="0"/>
                <a:cs typeface="Courier New" panose="02070309020205020404" pitchFamily="49" charset="0"/>
              </a:rPr>
              <a:t>   printf("hello from child\n");</a:t>
            </a:r>
          </a:p>
          <a:p>
            <a:r>
              <a:rPr lang="en-US" sz="1400">
                <a:solidFill>
                  <a:schemeClr val="bg1"/>
                </a:solidFill>
                <a:latin typeface="Courier New" panose="02070309020205020404" pitchFamily="49" charset="0"/>
                <a:cs typeface="Courier New" panose="02070309020205020404" pitchFamily="49" charset="0"/>
              </a:rPr>
              <a:t>} </a:t>
            </a:r>
            <a:r>
              <a:rPr lang="en-US" sz="1400" b="1">
                <a:solidFill>
                  <a:schemeClr val="bg1"/>
                </a:solidFill>
                <a:latin typeface="Courier New" panose="02070309020205020404" pitchFamily="49" charset="0"/>
                <a:cs typeface="Courier New" panose="02070309020205020404" pitchFamily="49" charset="0"/>
              </a:rPr>
              <a:t>else</a:t>
            </a:r>
            <a:r>
              <a:rPr lang="en-US" sz="1400">
                <a:solidFill>
                  <a:schemeClr val="bg1"/>
                </a:solidFill>
                <a:latin typeface="Courier New" panose="02070309020205020404" pitchFamily="49" charset="0"/>
                <a:cs typeface="Courier New" panose="02070309020205020404" pitchFamily="49" charset="0"/>
              </a:rPr>
              <a:t> { </a:t>
            </a:r>
          </a:p>
          <a:p>
            <a:r>
              <a:rPr lang="en-US" sz="1400">
                <a:solidFill>
                  <a:schemeClr val="bg1"/>
                </a:solidFill>
                <a:latin typeface="Courier New" panose="02070309020205020404" pitchFamily="49" charset="0"/>
                <a:cs typeface="Courier New" panose="02070309020205020404" pitchFamily="49" charset="0"/>
              </a:rPr>
              <a:t>   printf("hello from parent\n");</a:t>
            </a:r>
          </a:p>
          <a:p>
            <a:r>
              <a:rPr lang="en-US" sz="1400">
                <a:solidFill>
                  <a:schemeClr val="bg1"/>
                </a:solidFill>
                <a:latin typeface="Courier New" panose="02070309020205020404" pitchFamily="49" charset="0"/>
                <a:cs typeface="Courier New" panose="02070309020205020404" pitchFamily="49" charset="0"/>
              </a:rPr>
              <a:t>}</a:t>
            </a:r>
          </a:p>
        </p:txBody>
      </p:sp>
      <p:sp>
        <p:nvSpPr>
          <p:cNvPr id="19" name="TextBox 18"/>
          <p:cNvSpPr txBox="1"/>
          <p:nvPr>
            <p:custDataLst>
              <p:tags r:id="rId8"/>
            </p:custDataLst>
          </p:nvPr>
        </p:nvSpPr>
        <p:spPr>
          <a:xfrm>
            <a:off x="4798268" y="3717032"/>
            <a:ext cx="731520" cy="307777"/>
          </a:xfrm>
          <a:prstGeom prst="rect">
            <a:avLst/>
          </a:prstGeom>
          <a:solidFill>
            <a:schemeClr val="bg1"/>
          </a:solidFill>
          <a:ln w="19050">
            <a:solidFill>
              <a:schemeClr val="tx1"/>
            </a:solidFill>
          </a:ln>
        </p:spPr>
        <p:txBody>
          <a:bodyPr wrap="none" rtlCol="0" anchor="ctr" anchorCtr="0">
            <a:noAutofit/>
          </a:bodyPr>
          <a:lstStyle/>
          <a:p>
            <a:r>
              <a:rPr lang="en-US" sz="1600">
                <a:latin typeface="Calibri" panose="020F0502020204030204" pitchFamily="34" charset="0"/>
                <a:cs typeface="Calibri" panose="020F0502020204030204" pitchFamily="34" charset="0"/>
              </a:rPr>
              <a:t>pid = Y</a:t>
            </a:r>
          </a:p>
        </p:txBody>
      </p:sp>
      <p:sp>
        <p:nvSpPr>
          <p:cNvPr id="20" name="TextBox 19"/>
          <p:cNvSpPr txBox="1"/>
          <p:nvPr>
            <p:custDataLst>
              <p:tags r:id="rId9"/>
            </p:custDataLst>
          </p:nvPr>
        </p:nvSpPr>
        <p:spPr>
          <a:xfrm>
            <a:off x="9667434" y="3717030"/>
            <a:ext cx="731290" cy="307777"/>
          </a:xfrm>
          <a:prstGeom prst="rect">
            <a:avLst/>
          </a:prstGeom>
          <a:solidFill>
            <a:schemeClr val="bg1"/>
          </a:solidFill>
          <a:ln w="19050">
            <a:solidFill>
              <a:schemeClr val="tx1"/>
            </a:solidFill>
          </a:ln>
        </p:spPr>
        <p:txBody>
          <a:bodyPr wrap="none" rtlCol="0" anchor="ctr" anchorCtr="0">
            <a:noAutofit/>
          </a:bodyPr>
          <a:lstStyle/>
          <a:p>
            <a:r>
              <a:rPr lang="en-US" sz="1600">
                <a:latin typeface="Calibri" panose="020F0502020204030204" pitchFamily="34" charset="0"/>
                <a:cs typeface="Calibri" panose="020F0502020204030204" pitchFamily="34" charset="0"/>
              </a:rPr>
              <a:t>pid = 0</a:t>
            </a:r>
          </a:p>
        </p:txBody>
      </p:sp>
      <p:grpSp>
        <p:nvGrpSpPr>
          <p:cNvPr id="57" name="Group 56"/>
          <p:cNvGrpSpPr/>
          <p:nvPr/>
        </p:nvGrpSpPr>
        <p:grpSpPr>
          <a:xfrm>
            <a:off x="930274" y="2276872"/>
            <a:ext cx="1347714" cy="2160240"/>
            <a:chOff x="837828" y="2276872"/>
            <a:chExt cx="1440160" cy="2160240"/>
          </a:xfrm>
        </p:grpSpPr>
        <p:cxnSp>
          <p:nvCxnSpPr>
            <p:cNvPr id="45" name="Straight Arrow Connector 44"/>
            <p:cNvCxnSpPr/>
            <p:nvPr/>
          </p:nvCxnSpPr>
          <p:spPr>
            <a:xfrm>
              <a:off x="837828" y="2276872"/>
              <a:ext cx="1296144" cy="0"/>
            </a:xfrm>
            <a:prstGeom prst="straightConnector1">
              <a:avLst/>
            </a:prstGeom>
            <a:ln w="25400">
              <a:solidFill>
                <a:srgbClr val="C00000"/>
              </a:solidFill>
              <a:miter lim="800000"/>
              <a:tailEnd type="triangle"/>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837828" y="2276872"/>
              <a:ext cx="0" cy="2160240"/>
            </a:xfrm>
            <a:prstGeom prst="line">
              <a:avLst/>
            </a:prstGeom>
            <a:ln w="25400">
              <a:solidFill>
                <a:srgbClr val="C00000"/>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837828" y="4437112"/>
              <a:ext cx="1440160" cy="0"/>
            </a:xfrm>
            <a:prstGeom prst="straightConnector1">
              <a:avLst/>
            </a:prstGeom>
            <a:ln w="25400">
              <a:solidFill>
                <a:srgbClr val="C00000"/>
              </a:solidFill>
              <a:miter lim="800000"/>
              <a:tailEnd type="triangle"/>
            </a:ln>
          </p:spPr>
          <p:style>
            <a:lnRef idx="1">
              <a:schemeClr val="accent1"/>
            </a:lnRef>
            <a:fillRef idx="0">
              <a:schemeClr val="accent1"/>
            </a:fillRef>
            <a:effectRef idx="0">
              <a:schemeClr val="accent1"/>
            </a:effectRef>
            <a:fontRef idx="minor">
              <a:schemeClr val="tx1"/>
            </a:fontRef>
          </p:style>
        </p:cxnSp>
      </p:grpSp>
      <p:grpSp>
        <p:nvGrpSpPr>
          <p:cNvPr id="58" name="Group 57"/>
          <p:cNvGrpSpPr/>
          <p:nvPr/>
        </p:nvGrpSpPr>
        <p:grpSpPr>
          <a:xfrm flipH="1">
            <a:off x="8187392" y="2277269"/>
            <a:ext cx="2960084" cy="1764779"/>
            <a:chOff x="837828" y="2276872"/>
            <a:chExt cx="1440160" cy="2160240"/>
          </a:xfrm>
        </p:grpSpPr>
        <p:cxnSp>
          <p:nvCxnSpPr>
            <p:cNvPr id="59" name="Straight Arrow Connector 58"/>
            <p:cNvCxnSpPr/>
            <p:nvPr/>
          </p:nvCxnSpPr>
          <p:spPr>
            <a:xfrm>
              <a:off x="837828" y="2276872"/>
              <a:ext cx="1296144" cy="0"/>
            </a:xfrm>
            <a:prstGeom prst="straightConnector1">
              <a:avLst/>
            </a:prstGeom>
            <a:ln w="25400">
              <a:solidFill>
                <a:srgbClr val="C00000"/>
              </a:solidFill>
              <a:miter lim="800000"/>
              <a:tailEnd type="triangle"/>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837828" y="2276872"/>
              <a:ext cx="0" cy="2160240"/>
            </a:xfrm>
            <a:prstGeom prst="line">
              <a:avLst/>
            </a:prstGeom>
            <a:ln w="25400">
              <a:solidFill>
                <a:srgbClr val="C00000"/>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a:off x="837828" y="4437112"/>
              <a:ext cx="1440160" cy="0"/>
            </a:xfrm>
            <a:prstGeom prst="straightConnector1">
              <a:avLst/>
            </a:prstGeom>
            <a:ln w="25400">
              <a:solidFill>
                <a:srgbClr val="C00000"/>
              </a:solidFill>
              <a:miter lim="800000"/>
              <a:tailEnd type="triangle"/>
            </a:ln>
          </p:spPr>
          <p:style>
            <a:lnRef idx="1">
              <a:schemeClr val="accent1"/>
            </a:lnRef>
            <a:fillRef idx="0">
              <a:schemeClr val="accent1"/>
            </a:fillRef>
            <a:effectRef idx="0">
              <a:schemeClr val="accent1"/>
            </a:effectRef>
            <a:fontRef idx="minor">
              <a:schemeClr val="tx1"/>
            </a:fontRef>
          </p:style>
        </p:cxnSp>
      </p:grpSp>
      <p:pic>
        <p:nvPicPr>
          <p:cNvPr id="62" name="Picture 61"/>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018084" y="5116232"/>
            <a:ext cx="8525249" cy="1641977"/>
          </a:xfrm>
          <a:prstGeom prst="rect">
            <a:avLst/>
          </a:prstGeom>
        </p:spPr>
      </p:pic>
    </p:spTree>
    <p:extLst>
      <p:ext uri="{BB962C8B-B14F-4D97-AF65-F5344CB8AC3E}">
        <p14:creationId xmlns:p14="http://schemas.microsoft.com/office/powerpoint/2010/main" val="222891692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halkboard 16x9">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80000"/>
                <a:satMod val="300000"/>
              </a:schemeClr>
            </a:gs>
            <a:gs pos="100000">
              <a:schemeClr val="phClr">
                <a:shade val="30000"/>
                <a:satMod val="200000"/>
              </a:schemeClr>
            </a:gs>
          </a:gsLst>
          <a:path path="circle">
            <a:fillToRect l="50000" t="50000" r="50000" b="50000"/>
          </a:path>
        </a:gradFill>
        <a:blipFill rotWithShape="1">
          <a:blip xmlns:r="http://schemas.openxmlformats.org/officeDocument/2006/relationships" r:embed="rId1">
            <a:duotone>
              <a:schemeClr val="phClr">
                <a:shade val="12000"/>
                <a:satMod val="240000"/>
              </a:schemeClr>
              <a:schemeClr val="phClr">
                <a:tint val="65000"/>
              </a:schemeClr>
            </a:duotone>
          </a:blip>
          <a:stretch/>
        </a:blipFill>
      </a:bgFillStyleLst>
    </a:fmtScheme>
  </a:themeElements>
  <a:objectDefaults>
    <a:spDef>
      <a:spPr>
        <a:ln>
          <a:miter lim="800000"/>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25400">
          <a:miter lim="800000"/>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nSpc>
            <a:spcPct val="90000"/>
          </a:lnSpc>
          <a:defRPr sz="2400"/>
        </a:defPPr>
      </a:lstStyle>
    </a:txDef>
  </a:objectDefaults>
  <a:extraClrSchemeLst/>
  <a:extLst>
    <a:ext uri="{05A4C25C-085E-4340-85A3-A5531E510DB2}">
      <thm15:themeFamily xmlns:thm15="http://schemas.microsoft.com/office/thememl/2012/main" name="TF00001018.potx" id="{D19C2884-2C55-4C1A-A5C2-5D03FF1F35A4}" vid="{5F7A9C6A-558C-4654-B762-2F22BC904FAE}"/>
    </a:ext>
  </a:extLst>
</a:theme>
</file>

<file path=ppt/theme/theme2.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B96C586D6993448A62854AE246F3130" ma:contentTypeVersion="4" ma:contentTypeDescription="Create a new document." ma:contentTypeScope="" ma:versionID="f742289d9205ce73366b690ce9f20182">
  <xsd:schema xmlns:xsd="http://www.w3.org/2001/XMLSchema" xmlns:xs="http://www.w3.org/2001/XMLSchema" xmlns:p="http://schemas.microsoft.com/office/2006/metadata/properties" xmlns:ns2="886e75a9-f062-4986-91a6-a869996f9066" targetNamespace="http://schemas.microsoft.com/office/2006/metadata/properties" ma:root="true" ma:fieldsID="c756a0c7bff813bd5e4973ba56e667bb" ns2:_="">
    <xsd:import namespace="886e75a9-f062-4986-91a6-a869996f9066"/>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86e75a9-f062-4986-91a6-a869996f906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Length (seconds)"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141AE9A-6E08-4034-870B-3237CCBA3E37}">
  <ds:schemaRefs>
    <ds:schemaRef ds:uri="886e75a9-f062-4986-91a6-a869996f9066"/>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51E225DB-5D7F-4FE2-9164-7923494BD386}">
  <ds:schemaRefs>
    <ds:schemaRef ds:uri="http://schemas.microsoft.com/sharepoint/v3/contenttype/forms"/>
  </ds:schemaRefs>
</ds:datastoreItem>
</file>

<file path=customXml/itemProps3.xml><?xml version="1.0" encoding="utf-8"?>
<ds:datastoreItem xmlns:ds="http://schemas.openxmlformats.org/officeDocument/2006/customXml" ds:itemID="{D493604E-1FE1-42EC-9686-4E60887DAC96}">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Chalkboard education presentation (widescreen)</Template>
  <Application>Microsoft Office PowerPoint</Application>
  <PresentationFormat>Custom</PresentationFormat>
  <Slides>25</Slides>
  <Notes>0</Notes>
  <HiddenSlides>0</HiddenSlide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Chalkboard 16x9</vt:lpstr>
      <vt:lpstr>CS3071 : Operating Systems Laboratory  A.Y. 2021-2022 ( Autumn )</vt:lpstr>
      <vt:lpstr>Process Management (System Calls)</vt:lpstr>
      <vt:lpstr>What is Process?</vt:lpstr>
      <vt:lpstr>What is System Call?</vt:lpstr>
      <vt:lpstr>Examples of Windows and Unix System Calls</vt:lpstr>
      <vt:lpstr>System Calls for Process Management in UNIX</vt:lpstr>
      <vt:lpstr>fork( ) - Creating New Processes</vt:lpstr>
      <vt:lpstr>Understanding fork( )</vt:lpstr>
      <vt:lpstr>PowerPoint Presentation</vt:lpstr>
      <vt:lpstr>PowerPoint Presentation</vt:lpstr>
      <vt:lpstr>getpid( ), getppid( ) - get process identification</vt:lpstr>
      <vt:lpstr>PowerPoint Presentation</vt:lpstr>
      <vt:lpstr>exec*( ) Family</vt:lpstr>
      <vt:lpstr>PowerPoint Presentation</vt:lpstr>
      <vt:lpstr>PowerPoint Presentation</vt:lpstr>
      <vt:lpstr>PowerPoint Presentation</vt:lpstr>
      <vt:lpstr>exit ( ) - Ending a process</vt:lpstr>
      <vt:lpstr>Orphans and Zombies Processes </vt:lpstr>
      <vt:lpstr>PowerPoint Presentation</vt:lpstr>
      <vt:lpstr>PowerPoint Presentation</vt:lpstr>
      <vt:lpstr>wait( ) - Synchronizing with Children</vt:lpstr>
      <vt:lpstr>wait( ) - Synchronizing with Children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Sumanto</dc:creator>
  <cp:revision>1</cp:revision>
  <dcterms:created xsi:type="dcterms:W3CDTF">2021-09-02T04:59:07Z</dcterms:created>
  <dcterms:modified xsi:type="dcterms:W3CDTF">2021-09-20T09:31:59Z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0x0101008B96C586D6993448A62854AE246F3130</vt:lpwstr>
  </property>
</Properties>
</file>