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6" r:id="rId5"/>
    <p:sldId id="270" r:id="rId6"/>
    <p:sldId id="271" r:id="rId7"/>
    <p:sldId id="273" r:id="rId8"/>
    <p:sldId id="272" r:id="rId9"/>
    <p:sldId id="267" r:id="rId10"/>
    <p:sldId id="274" r:id="rId11"/>
    <p:sldId id="275" r:id="rId12"/>
    <p:sldId id="276" r:id="rId13"/>
    <p:sldId id="277" r:id="rId14"/>
    <p:sldId id="268" r:id="rId15"/>
    <p:sldId id="278" r:id="rId16"/>
    <p:sldId id="280" r:id="rId17"/>
    <p:sldId id="299" r:id="rId18"/>
    <p:sldId id="281" r:id="rId19"/>
    <p:sldId id="282" r:id="rId20"/>
    <p:sldId id="283" r:id="rId21"/>
    <p:sldId id="284" r:id="rId22"/>
    <p:sldId id="279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3" r:id="rId34"/>
    <p:sldId id="297" r:id="rId35"/>
    <p:sldId id="29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89F65-7BC8-4163-9763-9629A3CE1F12}" v="2" dt="2021-09-12T06:54:38.924"/>
    <p1510:client id="{4A4F565B-9E65-49AA-9F41-AC2526285DD8}" v="11" dt="2021-09-12T12:38:08.210"/>
    <p1510:client id="{518FE086-87DD-497B-A31B-639D873B2A67}" v="28" dt="2021-09-27T08:56:07.261"/>
    <p1510:client id="{7EFC57F3-E0C1-489B-9FCD-2C213E1E1940}" v="1" dt="2021-09-12T16:38:06.775"/>
    <p1510:client id="{817E8101-516C-403A-9A6A-2A2E9B23A48A}" v="21" dt="2021-09-12T12:31:42.871"/>
    <p1510:client id="{B4AC75D0-FC36-4567-B69C-CE43BF9717F9}" v="15" dt="2021-09-13T09:22:48.057"/>
    <p1510:client id="{B6B94249-D2C3-B702-AE2A-0DDAC9402EDE}" v="1" dt="2021-09-13T08:15:47.142"/>
    <p1510:client id="{E9C6306A-57AE-4BDC-8695-FE958AC8473C}" v="1" dt="2021-09-13T13:01:07.409"/>
    <p1510:client id="{F8CF7B8D-338D-4A26-B65B-7D390169DD33}" v="4" dt="2021-09-14T15:00:50.538"/>
    <p1510:client id="{FA4B6D53-CEF0-46C2-B513-8924E876028B}" v="18" dt="2021-09-12T12:27:09.969"/>
    <p1510:client id="{FBEF77AC-D96C-447A-B1FC-017C1380E262}" v="5" dt="2021-09-08T04:29:58.07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APU PREETHI" userId="S::119cs0154@nitrkl.ac.in::140025f0-dbbb-4ffd-b8a8-efd1586aea15" providerId="AD" clId="Web-{817E8101-516C-403A-9A6A-2A2E9B23A48A}"/>
    <pc:docChg chg="modSld">
      <pc:chgData name="DARAPU PREETHI" userId="S::119cs0154@nitrkl.ac.in::140025f0-dbbb-4ffd-b8a8-efd1586aea15" providerId="AD" clId="Web-{817E8101-516C-403A-9A6A-2A2E9B23A48A}" dt="2021-09-12T12:31:42.871" v="10" actId="20577"/>
      <pc:docMkLst>
        <pc:docMk/>
      </pc:docMkLst>
      <pc:sldChg chg="addSp modSp">
        <pc:chgData name="DARAPU PREETHI" userId="S::119cs0154@nitrkl.ac.in::140025f0-dbbb-4ffd-b8a8-efd1586aea15" providerId="AD" clId="Web-{817E8101-516C-403A-9A6A-2A2E9B23A48A}" dt="2021-09-12T12:31:42.871" v="10" actId="20577"/>
        <pc:sldMkLst>
          <pc:docMk/>
          <pc:sldMk cId="1310733557" sldId="270"/>
        </pc:sldMkLst>
        <pc:spChg chg="add">
          <ac:chgData name="DARAPU PREETHI" userId="S::119cs0154@nitrkl.ac.in::140025f0-dbbb-4ffd-b8a8-efd1586aea15" providerId="AD" clId="Web-{817E8101-516C-403A-9A6A-2A2E9B23A48A}" dt="2021-09-12T12:31:28.136" v="7"/>
          <ac:spMkLst>
            <pc:docMk/>
            <pc:sldMk cId="1310733557" sldId="270"/>
            <ac:spMk id="2" creationId="{6676850C-91BD-4285-9340-7D0B18188D02}"/>
          </ac:spMkLst>
        </pc:spChg>
        <pc:spChg chg="mod">
          <ac:chgData name="DARAPU PREETHI" userId="S::119cs0154@nitrkl.ac.in::140025f0-dbbb-4ffd-b8a8-efd1586aea15" providerId="AD" clId="Web-{817E8101-516C-403A-9A6A-2A2E9B23A48A}" dt="2021-09-12T12:31:42.871" v="10" actId="20577"/>
          <ac:spMkLst>
            <pc:docMk/>
            <pc:sldMk cId="1310733557" sldId="270"/>
            <ac:spMk id="14" creationId="{00000000-0000-0000-0000-000000000000}"/>
          </ac:spMkLst>
        </pc:spChg>
      </pc:sldChg>
    </pc:docChg>
  </pc:docChgLst>
  <pc:docChgLst>
    <pc:chgData name="IRFANUR RAHMAN" userId="S::119cs0155@nitrkl.ac.in::64b10d69-bdf6-4ca7-afe4-942a3888de43" providerId="AD" clId="Web-{E9C6306A-57AE-4BDC-8695-FE958AC8473C}"/>
    <pc:docChg chg="modSld">
      <pc:chgData name="IRFANUR RAHMAN" userId="S::119cs0155@nitrkl.ac.in::64b10d69-bdf6-4ca7-afe4-942a3888de43" providerId="AD" clId="Web-{E9C6306A-57AE-4BDC-8695-FE958AC8473C}" dt="2021-09-13T13:01:07.409" v="0" actId="1076"/>
      <pc:docMkLst>
        <pc:docMk/>
      </pc:docMkLst>
      <pc:sldChg chg="modSp">
        <pc:chgData name="IRFANUR RAHMAN" userId="S::119cs0155@nitrkl.ac.in::64b10d69-bdf6-4ca7-afe4-942a3888de43" providerId="AD" clId="Web-{E9C6306A-57AE-4BDC-8695-FE958AC8473C}" dt="2021-09-13T13:01:07.409" v="0" actId="1076"/>
        <pc:sldMkLst>
          <pc:docMk/>
          <pc:sldMk cId="2957851479" sldId="299"/>
        </pc:sldMkLst>
        <pc:spChg chg="mod">
          <ac:chgData name="IRFANUR RAHMAN" userId="S::119cs0155@nitrkl.ac.in::64b10d69-bdf6-4ca7-afe4-942a3888de43" providerId="AD" clId="Web-{E9C6306A-57AE-4BDC-8695-FE958AC8473C}" dt="2021-09-13T13:01:07.409" v="0" actId="1076"/>
          <ac:spMkLst>
            <pc:docMk/>
            <pc:sldMk cId="2957851479" sldId="299"/>
            <ac:spMk id="3" creationId="{38DF2256-EBCC-4356-A11A-970F17D8E5EB}"/>
          </ac:spMkLst>
        </pc:spChg>
      </pc:sldChg>
    </pc:docChg>
  </pc:docChgLst>
  <pc:docChgLst>
    <pc:chgData name="ROSHAN KUMAR SAHU" userId="S::119cs0159@nitrkl.ac.in::6ee62341-7078-4d75-8ba8-97f801a870f3" providerId="AD" clId="Web-{7EFC57F3-E0C1-489B-9FCD-2C213E1E1940}"/>
    <pc:docChg chg="modSld">
      <pc:chgData name="ROSHAN KUMAR SAHU" userId="S::119cs0159@nitrkl.ac.in::6ee62341-7078-4d75-8ba8-97f801a870f3" providerId="AD" clId="Web-{7EFC57F3-E0C1-489B-9FCD-2C213E1E1940}" dt="2021-09-12T16:38:06.775" v="0" actId="1076"/>
      <pc:docMkLst>
        <pc:docMk/>
      </pc:docMkLst>
      <pc:sldChg chg="modSp">
        <pc:chgData name="ROSHAN KUMAR SAHU" userId="S::119cs0159@nitrkl.ac.in::6ee62341-7078-4d75-8ba8-97f801a870f3" providerId="AD" clId="Web-{7EFC57F3-E0C1-489B-9FCD-2C213E1E1940}" dt="2021-09-12T16:38:06.775" v="0" actId="1076"/>
        <pc:sldMkLst>
          <pc:docMk/>
          <pc:sldMk cId="1258795090" sldId="288"/>
        </pc:sldMkLst>
        <pc:picChg chg="mod">
          <ac:chgData name="ROSHAN KUMAR SAHU" userId="S::119cs0159@nitrkl.ac.in::6ee62341-7078-4d75-8ba8-97f801a870f3" providerId="AD" clId="Web-{7EFC57F3-E0C1-489B-9FCD-2C213E1E1940}" dt="2021-09-12T16:38:06.775" v="0" actId="1076"/>
          <ac:picMkLst>
            <pc:docMk/>
            <pc:sldMk cId="1258795090" sldId="288"/>
            <ac:picMk id="3" creationId="{00000000-0000-0000-0000-000000000000}"/>
          </ac:picMkLst>
        </pc:picChg>
      </pc:sldChg>
    </pc:docChg>
  </pc:docChgLst>
  <pc:docChgLst>
    <pc:chgData name="SIMRAN PATEL" userId="S::119cs0152@nitrkl.ac.in::a467e698-5790-42d0-a363-481fda159c91" providerId="AD" clId="Web-{FBEF77AC-D96C-447A-B1FC-017C1380E262}"/>
    <pc:docChg chg="modSld">
      <pc:chgData name="SIMRAN PATEL" userId="S::119cs0152@nitrkl.ac.in::a467e698-5790-42d0-a363-481fda159c91" providerId="AD" clId="Web-{FBEF77AC-D96C-447A-B1FC-017C1380E262}" dt="2021-09-08T04:26:50.394" v="3" actId="20577"/>
      <pc:docMkLst>
        <pc:docMk/>
      </pc:docMkLst>
      <pc:sldChg chg="modSp">
        <pc:chgData name="SIMRAN PATEL" userId="S::119cs0152@nitrkl.ac.in::a467e698-5790-42d0-a363-481fda159c91" providerId="AD" clId="Web-{FBEF77AC-D96C-447A-B1FC-017C1380E262}" dt="2021-09-08T04:26:50.394" v="3" actId="20577"/>
        <pc:sldMkLst>
          <pc:docMk/>
          <pc:sldMk cId="1310733557" sldId="270"/>
        </pc:sldMkLst>
        <pc:spChg chg="mod">
          <ac:chgData name="SIMRAN PATEL" userId="S::119cs0152@nitrkl.ac.in::a467e698-5790-42d0-a363-481fda159c91" providerId="AD" clId="Web-{FBEF77AC-D96C-447A-B1FC-017C1380E262}" dt="2021-09-08T04:26:50.394" v="3" actId="20577"/>
          <ac:spMkLst>
            <pc:docMk/>
            <pc:sldMk cId="1310733557" sldId="270"/>
            <ac:spMk id="14" creationId="{00000000-0000-0000-0000-000000000000}"/>
          </ac:spMkLst>
        </pc:spChg>
      </pc:sldChg>
    </pc:docChg>
  </pc:docChgLst>
  <pc:docChgLst>
    <pc:chgData name="SIDDHARTH SHANKAR JANI" userId="S::118cs0170@nitrkl.ac.in::a4e1f9d4-f475-4497-bba6-b4c3563b19ec" providerId="AD" clId="Web-{518FE086-87DD-497B-A31B-639D873B2A67}"/>
    <pc:docChg chg="modSld">
      <pc:chgData name="SIDDHARTH SHANKAR JANI" userId="S::118cs0170@nitrkl.ac.in::a4e1f9d4-f475-4497-bba6-b4c3563b19ec" providerId="AD" clId="Web-{518FE086-87DD-497B-A31B-639D873B2A67}" dt="2021-09-27T08:56:07.261" v="2"/>
      <pc:docMkLst>
        <pc:docMk/>
      </pc:docMkLst>
      <pc:sldChg chg="modSp">
        <pc:chgData name="SIDDHARTH SHANKAR JANI" userId="S::118cs0170@nitrkl.ac.in::a4e1f9d4-f475-4497-bba6-b4c3563b19ec" providerId="AD" clId="Web-{518FE086-87DD-497B-A31B-639D873B2A67}" dt="2021-09-27T08:39:42.142" v="1"/>
        <pc:sldMkLst>
          <pc:docMk/>
          <pc:sldMk cId="2882113710" sldId="276"/>
        </pc:sldMkLst>
        <pc:graphicFrameChg chg="modGraphic">
          <ac:chgData name="SIDDHARTH SHANKAR JANI" userId="S::118cs0170@nitrkl.ac.in::a4e1f9d4-f475-4497-bba6-b4c3563b19ec" providerId="AD" clId="Web-{518FE086-87DD-497B-A31B-639D873B2A67}" dt="2021-09-27T08:39:42.142" v="1"/>
          <ac:graphicFrameMkLst>
            <pc:docMk/>
            <pc:sldMk cId="2882113710" sldId="276"/>
            <ac:graphicFrameMk id="5" creationId="{00000000-0000-0000-0000-000000000000}"/>
          </ac:graphicFrameMkLst>
        </pc:graphicFrameChg>
      </pc:sldChg>
      <pc:sldChg chg="modSp">
        <pc:chgData name="SIDDHARTH SHANKAR JANI" userId="S::118cs0170@nitrkl.ac.in::a4e1f9d4-f475-4497-bba6-b4c3563b19ec" providerId="AD" clId="Web-{518FE086-87DD-497B-A31B-639D873B2A67}" dt="2021-09-27T08:56:07.261" v="2"/>
        <pc:sldMkLst>
          <pc:docMk/>
          <pc:sldMk cId="4025205609" sldId="280"/>
        </pc:sldMkLst>
        <pc:graphicFrameChg chg="modGraphic">
          <ac:chgData name="SIDDHARTH SHANKAR JANI" userId="S::118cs0170@nitrkl.ac.in::a4e1f9d4-f475-4497-bba6-b4c3563b19ec" providerId="AD" clId="Web-{518FE086-87DD-497B-A31B-639D873B2A67}" dt="2021-09-27T08:56:07.261" v="2"/>
          <ac:graphicFrameMkLst>
            <pc:docMk/>
            <pc:sldMk cId="4025205609" sldId="280"/>
            <ac:graphicFrameMk id="7" creationId="{00000000-0000-0000-0000-000000000000}"/>
          </ac:graphicFrameMkLst>
        </pc:graphicFrameChg>
      </pc:sldChg>
    </pc:docChg>
  </pc:docChgLst>
  <pc:docChgLst>
    <pc:chgData name="PRIYANSHU KUMAR" userId="S::119cs0101@nitrkl.ac.in::5f6dc5ea-a83a-488d-abfb-74401750a7bf" providerId="AD" clId="Web-{F8CF7B8D-338D-4A26-B65B-7D390169DD33}"/>
    <pc:docChg chg="modSld">
      <pc:chgData name="PRIYANSHU KUMAR" userId="S::119cs0101@nitrkl.ac.in::5f6dc5ea-a83a-488d-abfb-74401750a7bf" providerId="AD" clId="Web-{F8CF7B8D-338D-4A26-B65B-7D390169DD33}" dt="2021-09-14T15:00:50.538" v="3"/>
      <pc:docMkLst>
        <pc:docMk/>
      </pc:docMkLst>
      <pc:sldChg chg="addSp delSp modSp">
        <pc:chgData name="PRIYANSHU KUMAR" userId="S::119cs0101@nitrkl.ac.in::5f6dc5ea-a83a-488d-abfb-74401750a7bf" providerId="AD" clId="Web-{F8CF7B8D-338D-4A26-B65B-7D390169DD33}" dt="2021-09-14T15:00:50.538" v="3"/>
        <pc:sldMkLst>
          <pc:docMk/>
          <pc:sldMk cId="2957851479" sldId="299"/>
        </pc:sldMkLst>
        <pc:spChg chg="add del mod">
          <ac:chgData name="PRIYANSHU KUMAR" userId="S::119cs0101@nitrkl.ac.in::5f6dc5ea-a83a-488d-abfb-74401750a7bf" providerId="AD" clId="Web-{F8CF7B8D-338D-4A26-B65B-7D390169DD33}" dt="2021-09-14T15:00:50.538" v="3"/>
          <ac:spMkLst>
            <pc:docMk/>
            <pc:sldMk cId="2957851479" sldId="299"/>
            <ac:spMk id="3" creationId="{38DF2256-EBCC-4356-A11A-970F17D8E5EB}"/>
          </ac:spMkLst>
        </pc:spChg>
      </pc:sldChg>
    </pc:docChg>
  </pc:docChgLst>
  <pc:docChgLst>
    <pc:chgData name="ADITYA NARAYAN PANDA" userId="S::119cs0148@nitrkl.ac.in::65683981-5584-4612-b6ef-de4e34cfe6c3" providerId="AD" clId="Web-{B4AC75D0-FC36-4567-B69C-CE43BF9717F9}"/>
    <pc:docChg chg="addSld modSld">
      <pc:chgData name="ADITYA NARAYAN PANDA" userId="S::119cs0148@nitrkl.ac.in::65683981-5584-4612-b6ef-de4e34cfe6c3" providerId="AD" clId="Web-{B4AC75D0-FC36-4567-B69C-CE43BF9717F9}" dt="2021-09-13T09:22:48.042" v="9" actId="20577"/>
      <pc:docMkLst>
        <pc:docMk/>
      </pc:docMkLst>
      <pc:sldChg chg="modSp">
        <pc:chgData name="ADITYA NARAYAN PANDA" userId="S::119cs0148@nitrkl.ac.in::65683981-5584-4612-b6ef-de4e34cfe6c3" providerId="AD" clId="Web-{B4AC75D0-FC36-4567-B69C-CE43BF9717F9}" dt="2021-09-13T09:22:48.042" v="9" actId="20577"/>
        <pc:sldMkLst>
          <pc:docMk/>
          <pc:sldMk cId="3610981354" sldId="278"/>
        </pc:sldMkLst>
        <pc:spChg chg="mod">
          <ac:chgData name="ADITYA NARAYAN PANDA" userId="S::119cs0148@nitrkl.ac.in::65683981-5584-4612-b6ef-de4e34cfe6c3" providerId="AD" clId="Web-{B4AC75D0-FC36-4567-B69C-CE43BF9717F9}" dt="2021-09-13T09:22:48.042" v="9" actId="20577"/>
          <ac:spMkLst>
            <pc:docMk/>
            <pc:sldMk cId="3610981354" sldId="278"/>
            <ac:spMk id="3" creationId="{00000000-0000-0000-0000-000000000000}"/>
          </ac:spMkLst>
        </pc:spChg>
      </pc:sldChg>
      <pc:sldChg chg="new">
        <pc:chgData name="ADITYA NARAYAN PANDA" userId="S::119cs0148@nitrkl.ac.in::65683981-5584-4612-b6ef-de4e34cfe6c3" providerId="AD" clId="Web-{B4AC75D0-FC36-4567-B69C-CE43BF9717F9}" dt="2021-09-13T09:20:39.116" v="0"/>
        <pc:sldMkLst>
          <pc:docMk/>
          <pc:sldMk cId="2957851479" sldId="299"/>
        </pc:sldMkLst>
      </pc:sldChg>
    </pc:docChg>
  </pc:docChgLst>
  <pc:docChgLst>
    <pc:chgData name="ROSHAN KUMAR SAHU" userId="S::119cs0159@nitrkl.ac.in::6ee62341-7078-4d75-8ba8-97f801a870f3" providerId="AD" clId="Web-{B6B94249-D2C3-B702-AE2A-0DDAC9402EDE}"/>
    <pc:docChg chg="delSld">
      <pc:chgData name="ROSHAN KUMAR SAHU" userId="S::119cs0159@nitrkl.ac.in::6ee62341-7078-4d75-8ba8-97f801a870f3" providerId="AD" clId="Web-{B6B94249-D2C3-B702-AE2A-0DDAC9402EDE}" dt="2021-09-13T08:15:47.142" v="0"/>
      <pc:docMkLst>
        <pc:docMk/>
      </pc:docMkLst>
      <pc:sldChg chg="del">
        <pc:chgData name="ROSHAN KUMAR SAHU" userId="S::119cs0159@nitrkl.ac.in::6ee62341-7078-4d75-8ba8-97f801a870f3" providerId="AD" clId="Web-{B6B94249-D2C3-B702-AE2A-0DDAC9402EDE}" dt="2021-09-13T08:15:47.142" v="0"/>
        <pc:sldMkLst>
          <pc:docMk/>
          <pc:sldMk cId="3864479178" sldId="287"/>
        </pc:sldMkLst>
      </pc:sldChg>
    </pc:docChg>
  </pc:docChgLst>
  <pc:docChgLst>
    <pc:chgData name="DARAPU PREETHI" userId="S::119cs0154@nitrkl.ac.in::140025f0-dbbb-4ffd-b8a8-efd1586aea15" providerId="AD" clId="Web-{4A4F565B-9E65-49AA-9F41-AC2526285DD8}"/>
    <pc:docChg chg="modSld">
      <pc:chgData name="DARAPU PREETHI" userId="S::119cs0154@nitrkl.ac.in::140025f0-dbbb-4ffd-b8a8-efd1586aea15" providerId="AD" clId="Web-{4A4F565B-9E65-49AA-9F41-AC2526285DD8}" dt="2021-09-12T12:38:08.194" v="5" actId="20577"/>
      <pc:docMkLst>
        <pc:docMk/>
      </pc:docMkLst>
      <pc:sldChg chg="addSp modSp mod modShow">
        <pc:chgData name="DARAPU PREETHI" userId="S::119cs0154@nitrkl.ac.in::140025f0-dbbb-4ffd-b8a8-efd1586aea15" providerId="AD" clId="Web-{4A4F565B-9E65-49AA-9F41-AC2526285DD8}" dt="2021-09-12T12:38:08.194" v="5" actId="20577"/>
        <pc:sldMkLst>
          <pc:docMk/>
          <pc:sldMk cId="1310733557" sldId="270"/>
        </pc:sldMkLst>
        <pc:spChg chg="add">
          <ac:chgData name="DARAPU PREETHI" userId="S::119cs0154@nitrkl.ac.in::140025f0-dbbb-4ffd-b8a8-efd1586aea15" providerId="AD" clId="Web-{4A4F565B-9E65-49AA-9F41-AC2526285DD8}" dt="2021-09-12T12:35:56.363" v="3"/>
          <ac:spMkLst>
            <pc:docMk/>
            <pc:sldMk cId="1310733557" sldId="270"/>
            <ac:spMk id="3" creationId="{E7F9306B-3E05-4CF9-97AC-DC1264993793}"/>
          </ac:spMkLst>
        </pc:spChg>
        <pc:spChg chg="mod">
          <ac:chgData name="DARAPU PREETHI" userId="S::119cs0154@nitrkl.ac.in::140025f0-dbbb-4ffd-b8a8-efd1586aea15" providerId="AD" clId="Web-{4A4F565B-9E65-49AA-9F41-AC2526285DD8}" dt="2021-09-12T12:38:08.194" v="5" actId="20577"/>
          <ac:spMkLst>
            <pc:docMk/>
            <pc:sldMk cId="1310733557" sldId="270"/>
            <ac:spMk id="14" creationId="{00000000-0000-0000-0000-000000000000}"/>
          </ac:spMkLst>
        </pc:spChg>
      </pc:sldChg>
    </pc:docChg>
  </pc:docChgLst>
  <pc:docChgLst>
    <pc:chgData name="AMAN SINGH" userId="S::119cs0168@nitrkl.ac.in::09522981-1022-43c6-b4e6-293d46f041d3" providerId="AD" clId="Web-{1BB89F65-7BC8-4163-9763-9629A3CE1F12}"/>
    <pc:docChg chg="modSld">
      <pc:chgData name="AMAN SINGH" userId="S::119cs0168@nitrkl.ac.in::09522981-1022-43c6-b4e6-293d46f041d3" providerId="AD" clId="Web-{1BB89F65-7BC8-4163-9763-9629A3CE1F12}" dt="2021-09-12T06:54:38.924" v="1" actId="1076"/>
      <pc:docMkLst>
        <pc:docMk/>
      </pc:docMkLst>
      <pc:sldChg chg="modSp">
        <pc:chgData name="AMAN SINGH" userId="S::119cs0168@nitrkl.ac.in::09522981-1022-43c6-b4e6-293d46f041d3" providerId="AD" clId="Web-{1BB89F65-7BC8-4163-9763-9629A3CE1F12}" dt="2021-09-12T06:54:38.924" v="1" actId="1076"/>
        <pc:sldMkLst>
          <pc:docMk/>
          <pc:sldMk cId="317698131" sldId="283"/>
        </pc:sldMkLst>
        <pc:picChg chg="mod">
          <ac:chgData name="AMAN SINGH" userId="S::119cs0168@nitrkl.ac.in::09522981-1022-43c6-b4e6-293d46f041d3" providerId="AD" clId="Web-{1BB89F65-7BC8-4163-9763-9629A3CE1F12}" dt="2021-09-12T06:54:38.924" v="1" actId="1076"/>
          <ac:picMkLst>
            <pc:docMk/>
            <pc:sldMk cId="317698131" sldId="283"/>
            <ac:picMk id="3" creationId="{00000000-0000-0000-0000-000000000000}"/>
          </ac:picMkLst>
        </pc:picChg>
      </pc:sldChg>
    </pc:docChg>
  </pc:docChgLst>
  <pc:docChgLst>
    <pc:chgData name="DARAPU PREETHI" userId="S::119cs0154@nitrkl.ac.in::140025f0-dbbb-4ffd-b8a8-efd1586aea15" providerId="AD" clId="Web-{FA4B6D53-CEF0-46C2-B513-8924E876028B}"/>
    <pc:docChg chg="modSld">
      <pc:chgData name="DARAPU PREETHI" userId="S::119cs0154@nitrkl.ac.in::140025f0-dbbb-4ffd-b8a8-efd1586aea15" providerId="AD" clId="Web-{FA4B6D53-CEF0-46C2-B513-8924E876028B}" dt="2021-09-12T12:27:09.969" v="10" actId="20577"/>
      <pc:docMkLst>
        <pc:docMk/>
      </pc:docMkLst>
      <pc:sldChg chg="modSp">
        <pc:chgData name="DARAPU PREETHI" userId="S::119cs0154@nitrkl.ac.in::140025f0-dbbb-4ffd-b8a8-efd1586aea15" providerId="AD" clId="Web-{FA4B6D53-CEF0-46C2-B513-8924E876028B}" dt="2021-09-12T12:27:09.969" v="10" actId="20577"/>
        <pc:sldMkLst>
          <pc:docMk/>
          <pc:sldMk cId="1310733557" sldId="270"/>
        </pc:sldMkLst>
        <pc:spChg chg="mod">
          <ac:chgData name="DARAPU PREETHI" userId="S::119cs0154@nitrkl.ac.in::140025f0-dbbb-4ffd-b8a8-efd1586aea15" providerId="AD" clId="Web-{FA4B6D53-CEF0-46C2-B513-8924E876028B}" dt="2021-09-12T12:27:09.969" v="10" actId="20577"/>
          <ac:spMkLst>
            <pc:docMk/>
            <pc:sldMk cId="1310733557" sldId="270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32" y="2276872"/>
            <a:ext cx="9612559" cy="1872208"/>
          </a:xfrm>
        </p:spPr>
        <p:txBody>
          <a:bodyPr/>
          <a:lstStyle/>
          <a:p>
            <a:pPr algn="ctr"/>
            <a:r>
              <a:rPr lang="en-IN" sz="4000" b="1">
                <a:latin typeface="Sitka Heading" panose="02000505000000020004" pitchFamily="2" charset="0"/>
              </a:rPr>
              <a:t>CS3071 : Operating Systems Laboratory</a:t>
            </a:r>
            <a:br>
              <a:rPr lang="en-IN" sz="4000" b="1">
                <a:latin typeface="Sitka Heading" panose="02000505000000020004" pitchFamily="2" charset="0"/>
              </a:rPr>
            </a:br>
            <a:br>
              <a:rPr lang="en-IN" sz="4000" b="1">
                <a:latin typeface="Sitka Heading" panose="02000505000000020004" pitchFamily="2" charset="0"/>
              </a:rPr>
            </a:br>
            <a:r>
              <a:rPr lang="en-IN" sz="4000" b="1">
                <a:latin typeface="Sitka Heading" panose="02000505000000020004" pitchFamily="2" charset="0"/>
              </a:rPr>
              <a:t>A.Y. 2021-2022 ( Autumn )</a:t>
            </a:r>
            <a:endParaRPr lang="en-US" sz="4000" b="1"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latin typeface="Sitka Text" panose="02000505000000020004" pitchFamily="2" charset="0"/>
              </a:rPr>
              <a:t>Faculty : Dr. Bidyut Kumar Patra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28800"/>
            <a:ext cx="9143998" cy="5008331"/>
          </a:xfrm>
        </p:spPr>
      </p:pic>
    </p:spTree>
    <p:extLst>
      <p:ext uri="{BB962C8B-B14F-4D97-AF65-F5344CB8AC3E}">
        <p14:creationId xmlns:p14="http://schemas.microsoft.com/office/powerpoint/2010/main" val="208961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Shell Scripting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756575" cy="4764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A shell script is a computer program designed to be run by the Unix/Linux shell. </a:t>
            </a:r>
          </a:p>
          <a:p>
            <a:pPr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Typical operations performed by shell scripts include file manipulation, program execution, and printing text.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itka Text" panose="02000505000000020004" pitchFamily="2" charset="0"/>
              </a:rPr>
              <a:t>Usage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Sitka Text" panose="02000505000000020004" pitchFamily="2" charset="0"/>
              </a:rPr>
              <a:t>To automate  administrative tasks.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Sitka Text" panose="02000505000000020004" pitchFamily="2" charset="0"/>
              </a:rPr>
              <a:t>Encapsulate complex configuration details.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Sitka Text" panose="02000505000000020004" pitchFamily="2" charset="0"/>
              </a:rPr>
              <a:t>The ability to combine commands allows  you to create new commands.</a:t>
            </a:r>
          </a:p>
          <a:p>
            <a:pPr lvl="1"/>
            <a:endParaRPr lang="en-US" sz="240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My First Shell Script – “Welcome to OS Lab”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22414" y="1700808"/>
            <a:ext cx="9756575" cy="4968552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>
                <a:latin typeface="Sitka Text"/>
              </a:rPr>
              <a:t>Creating a shell script</a:t>
            </a:r>
          </a:p>
          <a:p>
            <a:pPr marL="575945" lvl="1"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Sitka Text"/>
              </a:rPr>
              <a:t>Open any text editor and store the file with extension </a:t>
            </a:r>
            <a:r>
              <a:rPr lang="en-US" b="1" i="1">
                <a:latin typeface="Sitka Text"/>
              </a:rPr>
              <a:t>“.</a:t>
            </a:r>
            <a:r>
              <a:rPr lang="en-US" b="1" i="1" err="1">
                <a:latin typeface="Sitka Text"/>
              </a:rPr>
              <a:t>sh</a:t>
            </a:r>
            <a:r>
              <a:rPr lang="en-US" b="1" i="1">
                <a:latin typeface="Sitka Text"/>
              </a:rPr>
              <a:t>”</a:t>
            </a:r>
            <a:r>
              <a:rPr lang="en-US">
                <a:latin typeface="Sitka Text"/>
              </a:rPr>
              <a:t> or Vi editor can be used to create shell script by using command – </a:t>
            </a:r>
            <a:endParaRPr lang="en-US">
              <a:latin typeface="Sitka Text" panose="02000505000000020004" pitchFamily="2" charset="0"/>
            </a:endParaRPr>
          </a:p>
          <a:p>
            <a:pPr marL="301625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>
                <a:solidFill>
                  <a:srgbClr val="FF0000"/>
                </a:solidFill>
                <a:latin typeface="Sitka Text"/>
              </a:rPr>
              <a:t>vi &lt;name of the file&gt;.</a:t>
            </a:r>
            <a:r>
              <a:rPr lang="en-US" b="1" i="1" err="1">
                <a:solidFill>
                  <a:srgbClr val="FF0000"/>
                </a:solidFill>
                <a:latin typeface="Sitka Text"/>
              </a:rPr>
              <a:t>sh</a:t>
            </a:r>
            <a:endParaRPr lang="en-US" b="1" i="1">
              <a:solidFill>
                <a:srgbClr val="FF0000"/>
              </a:solidFill>
              <a:latin typeface="Sitka Tex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>
                <a:latin typeface="Sitka Text"/>
              </a:rPr>
              <a:t>Writing a shell program</a:t>
            </a:r>
          </a:p>
          <a:p>
            <a:pPr marL="575945" lvl="1"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Sitka Text"/>
              </a:rPr>
              <a:t>Before adding anything in script file, it is needed to alert the system that a shell script is being started. This is done using the shebang construct. –</a:t>
            </a:r>
          </a:p>
          <a:p>
            <a:pPr marL="301625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>
                <a:solidFill>
                  <a:srgbClr val="FF0000"/>
                </a:solidFill>
                <a:latin typeface="Sitka Text"/>
              </a:rPr>
              <a:t>#!/bin/bash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>
                <a:latin typeface="Sitka Text"/>
              </a:rPr>
              <a:t>Setup executable permission</a:t>
            </a:r>
          </a:p>
          <a:p>
            <a:pPr marL="575945" lvl="1"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Sitka Text"/>
              </a:rPr>
              <a:t>Without executable permission, running a  script is almost impossible. Script must  have a read permission. To setup permission use –</a:t>
            </a:r>
          </a:p>
          <a:p>
            <a:pPr marL="301625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>
                <a:solidFill>
                  <a:srgbClr val="FF0000"/>
                </a:solidFill>
                <a:latin typeface="Sitka Text"/>
              </a:rPr>
              <a:t>$</a:t>
            </a:r>
            <a:r>
              <a:rPr lang="en-US" b="1" i="1" err="1">
                <a:solidFill>
                  <a:srgbClr val="FF0000"/>
                </a:solidFill>
                <a:latin typeface="Sitka Text"/>
              </a:rPr>
              <a:t>chmod</a:t>
            </a:r>
            <a:r>
              <a:rPr lang="en-US" b="1" i="1">
                <a:solidFill>
                  <a:srgbClr val="FF0000"/>
                </a:solidFill>
                <a:latin typeface="Sitka Text"/>
              </a:rPr>
              <a:t> +</a:t>
            </a:r>
            <a:r>
              <a:rPr lang="en-US" b="1" i="1" err="1">
                <a:solidFill>
                  <a:srgbClr val="FF0000"/>
                </a:solidFill>
                <a:latin typeface="Sitka Text"/>
              </a:rPr>
              <a:t>rwx</a:t>
            </a:r>
            <a:r>
              <a:rPr lang="en-US" b="1" i="1">
                <a:solidFill>
                  <a:srgbClr val="FF0000"/>
                </a:solidFill>
                <a:latin typeface="Sitka Text"/>
              </a:rPr>
              <a:t> &lt;your script name&gt;     or     $</a:t>
            </a:r>
            <a:r>
              <a:rPr lang="en-US" b="1" i="1" err="1">
                <a:solidFill>
                  <a:srgbClr val="FF0000"/>
                </a:solidFill>
                <a:latin typeface="Sitka Text"/>
              </a:rPr>
              <a:t>chmod</a:t>
            </a:r>
            <a:r>
              <a:rPr lang="en-US" b="1" i="1">
                <a:solidFill>
                  <a:srgbClr val="FF0000"/>
                </a:solidFill>
                <a:latin typeface="Sitka Text"/>
              </a:rPr>
              <a:t> 755 &lt;your script name&gt;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>
                <a:latin typeface="Sitka Text"/>
              </a:rPr>
              <a:t>Running the script</a:t>
            </a:r>
          </a:p>
          <a:p>
            <a:pPr marL="301625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  <a:latin typeface="Sitka Text"/>
              </a:rPr>
              <a:t>./</a:t>
            </a:r>
            <a:r>
              <a:rPr lang="en-US" b="1" i="1">
                <a:solidFill>
                  <a:srgbClr val="FF0000"/>
                </a:solidFill>
                <a:latin typeface="Sitka Text"/>
              </a:rPr>
              <a:t>&lt;your script name&gt;</a:t>
            </a:r>
            <a:endParaRPr lang="en-US" b="1">
              <a:solidFill>
                <a:srgbClr val="FF0000"/>
              </a:solidFill>
              <a:latin typeface="Sitka Text"/>
            </a:endParaRPr>
          </a:p>
          <a:p>
            <a:pPr marL="575945" lvl="1">
              <a:lnSpc>
                <a:spcPct val="120000"/>
              </a:lnSpc>
              <a:spcBef>
                <a:spcPts val="0"/>
              </a:spcBef>
            </a:pPr>
            <a:endParaRPr lang="en-US">
              <a:latin typeface="Sitka Text" panose="02000505000000020004" pitchFamily="2" charset="0"/>
            </a:endParaRPr>
          </a:p>
          <a:p>
            <a:pPr marL="575945" lvl="1">
              <a:lnSpc>
                <a:spcPct val="120000"/>
              </a:lnSpc>
              <a:spcBef>
                <a:spcPts val="0"/>
              </a:spcBef>
            </a:pPr>
            <a:endParaRPr lang="en-US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8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484784"/>
            <a:ext cx="6048672" cy="511371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71818"/>
              </p:ext>
            </p:extLst>
          </p:nvPr>
        </p:nvGraphicFramePr>
        <p:xfrm>
          <a:off x="6883736" y="2492896"/>
          <a:ext cx="5112568" cy="36794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7773">
                  <a:extLst>
                    <a:ext uri="{9D8B030D-6E8A-4147-A177-3AD203B41FA5}">
                      <a16:colId xmlns:a16="http://schemas.microsoft.com/office/drawing/2014/main" val="3574203817"/>
                    </a:ext>
                  </a:extLst>
                </a:gridCol>
                <a:gridCol w="4054795">
                  <a:extLst>
                    <a:ext uri="{9D8B030D-6E8A-4147-A177-3AD203B41FA5}">
                      <a16:colId xmlns:a16="http://schemas.microsoft.com/office/drawing/2014/main" val="178140273"/>
                    </a:ext>
                  </a:extLst>
                </a:gridCol>
              </a:tblGrid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50547"/>
                  </a:ext>
                </a:extLst>
              </a:tr>
              <a:tr h="41724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No permission.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6095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Execute permission.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67543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Write permission.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16997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Write and execute permissions.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870731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Read permission.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008791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Read and execute permissions.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56914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Sitka Text" panose="02000505000000020004" pitchFamily="2" charset="0"/>
                        </a:rPr>
                        <a:t>Read and write permissions.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41297"/>
                  </a:ext>
                </a:extLst>
              </a:tr>
              <a:tr h="37458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tka Text" panose="02000505000000020004" pitchFamily="2" charset="0"/>
                        </a:rPr>
                        <a:t>Read, write, and execute permissions.</a:t>
                      </a:r>
                      <a:endParaRPr lang="en-IN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68141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6883736" y="1714128"/>
            <a:ext cx="511256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Sitka Text" panose="02000505000000020004" pitchFamily="2" charset="0"/>
              </a:rPr>
              <a:t>Permission Numbers uses in chmod</a:t>
            </a:r>
          </a:p>
        </p:txBody>
      </p:sp>
    </p:spTree>
    <p:extLst>
      <p:ext uri="{BB962C8B-B14F-4D97-AF65-F5344CB8AC3E}">
        <p14:creationId xmlns:p14="http://schemas.microsoft.com/office/powerpoint/2010/main" val="402520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7B99-EB15-4AE4-9A75-77AF491E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CE3B-1E7E-4F0A-A0C7-7F6EDFAE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5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-99392"/>
            <a:ext cx="9143998" cy="58871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Sitka Heading" panose="02000505000000020004" pitchFamily="2" charset="0"/>
                <a:cs typeface="Gill Sans MT"/>
              </a:rPr>
              <a:t>Special Characters in Shell Script</a:t>
            </a:r>
            <a:endParaRPr lang="en-US">
              <a:latin typeface="Sitka Heading" panose="0200050500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356070"/>
              </p:ext>
            </p:extLst>
          </p:nvPr>
        </p:nvGraphicFramePr>
        <p:xfrm>
          <a:off x="117749" y="489323"/>
          <a:ext cx="11953328" cy="62923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10369152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58018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Lines beginning with a # (with the exception of #!) are comments and will not be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executed.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Permits putting two or more commands on the same line.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Terminator in a case option.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62632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When working with filenames, a leading dot is the prefix of a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"hidden" file, a file that an ls will not normally show.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5450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“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"STRING" preserves (from interpretation) most of the special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characters within STRING.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68799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‘ 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'STRING' preserves all special characters within STRING.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11411"/>
                  </a:ext>
                </a:extLst>
              </a:tr>
              <a:tr h="62632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Links together a series of arithmetic operations. All are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evaluated, but only the last one is returned. Also comma operator can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be used to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 concatenate strings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26509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A quoting mechanism for single characters.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80814"/>
                  </a:ext>
                </a:extLst>
              </a:tr>
              <a:tr h="62632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Passes the output (</a:t>
                      </a:r>
                      <a:r>
                        <a:rPr lang="en-US" sz="1800" err="1">
                          <a:latin typeface="Sitka Text" panose="02000505000000020004" pitchFamily="2" charset="0"/>
                        </a:rPr>
                        <a:t>stdout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) of a previous command to the input (stdin) of the next one, or to</a:t>
                      </a:r>
                      <a:r>
                        <a:rPr lang="en-US" sz="18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800">
                          <a:latin typeface="Sitka Text" panose="02000505000000020004" pitchFamily="2" charset="0"/>
                        </a:rPr>
                        <a:t>the shell. This is a method of chaining commands together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106845"/>
                  </a:ext>
                </a:extLst>
              </a:tr>
              <a:tr h="37281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it matches every filename in a given directory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45754"/>
                  </a:ext>
                </a:extLst>
              </a:tr>
              <a:tr h="62632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It serves as a single-character "wild card" for filename expansion, as well as representing one character in an extended regular expression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70993"/>
                  </a:ext>
                </a:extLst>
              </a:tr>
              <a:tr h="484848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A $ prefixing a variable name indicates the value the variable holds.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4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User-Defined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756575" cy="47643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Sitka Text" panose="02000505000000020004" pitchFamily="2" charset="0"/>
              </a:rPr>
              <a:t>To define user-defined variable</a:t>
            </a:r>
            <a:r>
              <a:rPr lang="en-US">
                <a:latin typeface="Sitka Text" panose="02000505000000020004" pitchFamily="2" charset="0"/>
              </a:rPr>
              <a:t>, uses following syntax:</a:t>
            </a:r>
          </a:p>
          <a:p>
            <a:pPr lvl="1" algn="just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Sitka Text" panose="02000505000000020004" pitchFamily="2" charset="0"/>
              </a:rPr>
              <a:t>$  variable name=value  		e.g. 	$   no=10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Sitka Text" panose="02000505000000020004" pitchFamily="2" charset="0"/>
              </a:rPr>
              <a:t>Rules for Naming variable name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Variable name must begin with Alphanumeric  character or underscore character (_), followed by  one or more Alphanumeric character.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Don't put spaces on either side of the equal sign  when assigning value to variable.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Variables are case-sensitive.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You can define NULL variable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Do not use ?,* etc, to name your variable names.</a:t>
            </a:r>
          </a:p>
          <a:p>
            <a:pPr lvl="1" algn="just"/>
            <a:endParaRPr lang="en-US" sz="240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0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Variable Substitution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836" y="2852936"/>
            <a:ext cx="3427785" cy="1735088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latin typeface="Sitka Text" panose="02000505000000020004" pitchFamily="2" charset="0"/>
              </a:rPr>
              <a:t>If variable1 is the name of a variable, then $variable1 is a reference to its value, the data item it contains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14" y="1859728"/>
            <a:ext cx="601563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  <a:cs typeface="Gill Sans MT"/>
              </a:rPr>
              <a:t>Basic Shell Operators</a:t>
            </a:r>
            <a:endParaRPr lang="en-US" sz="4000">
              <a:latin typeface="Sitka Heading" panose="0200050500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5274"/>
              </p:ext>
            </p:extLst>
          </p:nvPr>
        </p:nvGraphicFramePr>
        <p:xfrm>
          <a:off x="1626630" y="2276872"/>
          <a:ext cx="9932800" cy="3429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8492640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Adds values on either side of the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Subtracts right hand operand from left hand operand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Multiplies values on either side of the operator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Divides left hand operand by right hand operand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Divides left hand operand by right hand operand and</a:t>
                      </a:r>
                      <a:r>
                        <a:rPr lang="en-US" sz="19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900">
                          <a:latin typeface="Sitka Text" panose="02000505000000020004" pitchFamily="2" charset="0"/>
                        </a:rPr>
                        <a:t>returns remainder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Assigns right operand in left operand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6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Compares two numbers, if both are same then returns true.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1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>
                          <a:latin typeface="Sitka Text" panose="02000505000000020004" pitchFamily="2" charset="0"/>
                        </a:rPr>
                        <a:t>Compares two numbers, if both are different then returns true.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26509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626630" y="1628800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Sitka Heading" panose="02000505000000020004" pitchFamily="2" charset="0"/>
                <a:cs typeface="Gill Sans MT"/>
              </a:rPr>
              <a:t>Arithmetic Operators</a:t>
            </a:r>
            <a:endParaRPr lang="en-US" sz="2400" b="1" u="sng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1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31796"/>
              </p:ext>
            </p:extLst>
          </p:nvPr>
        </p:nvGraphicFramePr>
        <p:xfrm>
          <a:off x="117748" y="451693"/>
          <a:ext cx="11881320" cy="3962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10441160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69366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69366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</a:t>
                      </a:r>
                      <a:r>
                        <a:rPr lang="en-IN" sz="1900" b="1" err="1">
                          <a:latin typeface="Sitka Text" panose="02000505000000020004" pitchFamily="2" charset="0"/>
                        </a:rPr>
                        <a:t>eq</a:t>
                      </a:r>
                      <a:endParaRPr lang="en-IN" sz="1900" b="1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two operands are equal or not; if yes, then the condition becomes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62053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two operands are equal or not; if values are not equal,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62053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</a:t>
                      </a:r>
                      <a:r>
                        <a:rPr lang="en-IN" sz="1900" b="1" err="1">
                          <a:latin typeface="Sitka Text" panose="02000505000000020004" pitchFamily="2" charset="0"/>
                        </a:rPr>
                        <a:t>gt</a:t>
                      </a:r>
                      <a:endParaRPr lang="en-IN" sz="1900" b="1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left operand is greater than the value of right operand;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62053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</a:t>
                      </a:r>
                      <a:r>
                        <a:rPr lang="en-IN" sz="1900" b="1" err="1">
                          <a:latin typeface="Sitka Text" panose="02000505000000020004" pitchFamily="2" charset="0"/>
                        </a:rPr>
                        <a:t>lt</a:t>
                      </a:r>
                      <a:endParaRPr lang="en-IN" sz="1900" b="1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left operand is less than the value of right operand;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5450"/>
                  </a:ext>
                </a:extLst>
              </a:tr>
              <a:tr h="62053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</a:t>
                      </a:r>
                      <a:r>
                        <a:rPr lang="en-IN" sz="1900" b="1" err="1">
                          <a:latin typeface="Sitka Text" panose="02000505000000020004" pitchFamily="2" charset="0"/>
                        </a:rPr>
                        <a:t>ge</a:t>
                      </a:r>
                      <a:endParaRPr lang="en-IN" sz="1900" b="1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left operand is greater than or equal to the value of right operand;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4132"/>
                  </a:ext>
                </a:extLst>
              </a:tr>
              <a:tr h="620534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left operand is less than or equal to the value of right operand;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68799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97868" y="0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Sitka Heading" panose="02000505000000020004" pitchFamily="2" charset="0"/>
                <a:cs typeface="Gill Sans MT"/>
              </a:rPr>
              <a:t>Relational Operators</a:t>
            </a:r>
            <a:endParaRPr lang="en-US" sz="2400" b="1" u="sng">
              <a:latin typeface="Sitka Heading" panose="02000505000000020004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7868" y="4550508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Sitka Heading" panose="02000505000000020004" pitchFamily="2" charset="0"/>
                <a:cs typeface="Gill Sans MT"/>
              </a:rPr>
              <a:t>Boolean Operators</a:t>
            </a:r>
            <a:endParaRPr lang="en-US" sz="2400" b="1" u="sng">
              <a:latin typeface="Sitka Heading" panose="02000505000000020004" pitchFamily="2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373172"/>
              </p:ext>
            </p:extLst>
          </p:nvPr>
        </p:nvGraphicFramePr>
        <p:xfrm>
          <a:off x="117748" y="5054381"/>
          <a:ext cx="11881320" cy="1783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10441160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This is logical negation. This inverts a true condition into false and vice versa.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This is logical OR. If one of the operands is true,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This is logical AND. If both the operands are true, then the condition becomes true otherwise false.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38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latin typeface="Sitka Heading" panose="02000505000000020004" pitchFamily="2" charset="0"/>
              </a:rPr>
              <a:t>Tools And Setup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900590" cy="44763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Sitka Text"/>
              </a:rPr>
              <a:t>The working environment of OS Lab is  </a:t>
            </a:r>
            <a:r>
              <a:rPr lang="en-US" b="1" u="sng">
                <a:latin typeface="Sitka Text"/>
              </a:rPr>
              <a:t>Linux</a:t>
            </a:r>
            <a:r>
              <a:rPr lang="en-US">
                <a:latin typeface="Sitka Tex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/>
              </a:rPr>
              <a:t>Any Linux variant can be used as a working environment.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/>
              </a:rPr>
              <a:t>All examples used in teaching material are run in Ubuntu 20.04.3 LTS OS. </a:t>
            </a:r>
            <a:endParaRPr lang="en-US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Sitka Text"/>
              </a:rPr>
              <a:t>For download Ubuntu -  </a:t>
            </a:r>
            <a:r>
              <a:rPr lang="en-US">
                <a:ea typeface="+mn-lt"/>
                <a:cs typeface="+mn-lt"/>
              </a:rPr>
              <a:t> https://ubuntu.com/download 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/>
              </a:rPr>
              <a:t> For using Ubuntu in virtual machine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latin typeface="Sitka Text"/>
              </a:rPr>
              <a:t>Link to download Oracle VM VirtualBox - </a:t>
            </a:r>
            <a:r>
              <a:rPr lang="en-US">
                <a:latin typeface="Sitka Text"/>
                <a:hlinkClick r:id="rId2"/>
              </a:rPr>
              <a:t>https://www.virtualbox.org/wiki/Downloads</a:t>
            </a:r>
            <a:endParaRPr lang="en-US">
              <a:latin typeface="Sitka Text"/>
            </a:endParaRPr>
          </a:p>
          <a:p>
            <a:pPr lvl="1" algn="just">
              <a:lnSpc>
                <a:spcPct val="150000"/>
              </a:lnSpc>
            </a:pPr>
            <a:endParaRPr lang="en-US">
              <a:latin typeface="Sitka Text" panose="02000505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6850C-91BD-4285-9340-7D0B18188D02}"/>
              </a:ext>
            </a:extLst>
          </p:cNvPr>
          <p:cNvSpPr txBox="1"/>
          <p:nvPr/>
        </p:nvSpPr>
        <p:spPr>
          <a:xfrm>
            <a:off x="4722812" y="3200399"/>
            <a:ext cx="274319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9306B-3E05-4CF9-97AC-DC1264993793}"/>
              </a:ext>
            </a:extLst>
          </p:cNvPr>
          <p:cNvSpPr txBox="1"/>
          <p:nvPr/>
        </p:nvSpPr>
        <p:spPr>
          <a:xfrm>
            <a:off x="4722812" y="3200400"/>
            <a:ext cx="274320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1073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24553"/>
              </p:ext>
            </p:extLst>
          </p:nvPr>
        </p:nvGraphicFramePr>
        <p:xfrm>
          <a:off x="117748" y="548680"/>
          <a:ext cx="11881320" cy="2164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10441160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69366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69366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two operands are equal or not; if yes, then the condition becomes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43099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value of two operands are equal or not; if values are not equal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given string operand size is zero; if it is zero length, then it returns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229171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the given string operand size is non-zero; if it is nonzero length, then it returns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5450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97868" y="0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Sitka Heading" panose="02000505000000020004" pitchFamily="2" charset="0"/>
                <a:cs typeface="Gill Sans MT"/>
              </a:rPr>
              <a:t>String Operators</a:t>
            </a:r>
            <a:endParaRPr lang="en-US" sz="2400" b="1" u="sng">
              <a:latin typeface="Sitka Heading" panose="02000505000000020004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7868" y="2791693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Sitka Heading" panose="02000505000000020004" pitchFamily="2" charset="0"/>
                <a:cs typeface="Gill Sans MT"/>
              </a:rPr>
              <a:t>File Test Operators</a:t>
            </a:r>
            <a:endParaRPr lang="en-US" sz="2400" b="1" u="sng">
              <a:latin typeface="Sitka Heading" panose="02000505000000020004" pitchFamily="2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540986"/>
              </p:ext>
            </p:extLst>
          </p:nvPr>
        </p:nvGraphicFramePr>
        <p:xfrm>
          <a:off x="333772" y="3243386"/>
          <a:ext cx="11449272" cy="3429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87790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10061482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a directory; if yes, then the condition becomes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an ordinary file;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a named pipe;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readable;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writable;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7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is executable; if yes, then the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has size greater than 0; if yes, then condition becomes true.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Sitka Text" panose="02000505000000020004" pitchFamily="2" charset="0"/>
                        </a:rPr>
                        <a:t>Checks if file exists; is true even if file is a directory but exists.</a:t>
                      </a:r>
                      <a:endParaRPr lang="en-IN" sz="18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Function 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2" y="1340768"/>
            <a:ext cx="1103374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Command Line Argument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642818"/>
            <a:ext cx="1109939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9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Switch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268759"/>
            <a:ext cx="10801200" cy="55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5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For-loop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3" y="1412776"/>
            <a:ext cx="1053661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6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20723"/>
            <a:ext cx="9143998" cy="1020762"/>
          </a:xfrm>
        </p:spPr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While-loop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5" y="1268760"/>
            <a:ext cx="1029714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Input / Output Redirections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756575" cy="4968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>
                <a:latin typeface="Sitka Text" panose="02000505000000020004" pitchFamily="2" charset="0"/>
              </a:rPr>
              <a:t>Output Redirection</a:t>
            </a:r>
          </a:p>
          <a:p>
            <a:pPr lvl="1" algn="just">
              <a:lnSpc>
                <a:spcPct val="100000"/>
              </a:lnSpc>
            </a:pPr>
            <a:r>
              <a:rPr lang="en-US" sz="2300">
                <a:latin typeface="Sitka Text" panose="02000505000000020004" pitchFamily="2" charset="0"/>
              </a:rPr>
              <a:t>The output from a command diverted to a file instead of standard output. This capability is known as output redirection</a:t>
            </a:r>
            <a:r>
              <a:rPr lang="en-US" sz="2500">
                <a:latin typeface="Sitka Text" panose="02000505000000020004" pitchFamily="2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endParaRPr lang="en-US" sz="600">
              <a:latin typeface="Sitka Text" panose="02000505000000020004" pitchFamily="2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300" b="1">
                <a:latin typeface="Sitka Text" panose="02000505000000020004" pitchFamily="2" charset="0"/>
              </a:rPr>
              <a:t>“&gt;”</a:t>
            </a:r>
            <a:r>
              <a:rPr lang="en-US" sz="2300">
                <a:latin typeface="Sitka Text" panose="02000505000000020004" pitchFamily="2" charset="0"/>
              </a:rPr>
              <a:t> operator, is used to redirect the output of a command to a file. Using this operator , if an output is redirected to a file and the file already contains some data, that data </a:t>
            </a:r>
            <a:r>
              <a:rPr lang="en-US" sz="2300" b="1" i="1" u="sng">
                <a:latin typeface="Sitka Text" panose="02000505000000020004" pitchFamily="2" charset="0"/>
              </a:rPr>
              <a:t>will be lost</a:t>
            </a:r>
            <a:r>
              <a:rPr lang="en-US" sz="2500">
                <a:latin typeface="Sitka Text" panose="02000505000000020004" pitchFamily="2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endParaRPr lang="en-US" sz="600">
              <a:latin typeface="Sitka Text" panose="02000505000000020004" pitchFamily="2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300" b="1">
                <a:latin typeface="Sitka Text" panose="02000505000000020004" pitchFamily="2" charset="0"/>
              </a:rPr>
              <a:t>“&gt;&gt;”</a:t>
            </a:r>
            <a:r>
              <a:rPr lang="en-US" sz="2300">
                <a:latin typeface="Sitka Text" panose="02000505000000020004" pitchFamily="2" charset="0"/>
              </a:rPr>
              <a:t> operator, is also used to redirect the output of a command to a file. Using this operator , if an output is redirected to a file and the file already contains some data, that data </a:t>
            </a:r>
            <a:r>
              <a:rPr lang="en-US" sz="2300" b="1" i="1" u="sng">
                <a:latin typeface="Sitka Text" panose="02000505000000020004" pitchFamily="2" charset="0"/>
              </a:rPr>
              <a:t>will not be lost</a:t>
            </a:r>
            <a:r>
              <a:rPr lang="en-US" sz="2400">
                <a:latin typeface="Sitka Text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89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97868" y="260648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Sitka Heading" panose="02000505000000020004" pitchFamily="2" charset="0"/>
                <a:cs typeface="Gill Sans MT"/>
              </a:rPr>
              <a:t>Example of Output Redirection</a:t>
            </a:r>
            <a:endParaRPr lang="en-US" sz="2400" b="1">
              <a:latin typeface="Sitka Heading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2" y="908720"/>
            <a:ext cx="1141033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Input Redirections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756575" cy="49685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>
                <a:latin typeface="Sitka Text" panose="02000505000000020004" pitchFamily="2" charset="0"/>
              </a:rPr>
              <a:t>The input is diverted from a file to a command instead of standard input. This capability is known as input redirection</a:t>
            </a:r>
            <a:r>
              <a:rPr lang="en-US" sz="2500">
                <a:latin typeface="Sitka Text" panose="02000505000000020004" pitchFamily="2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300" b="1">
              <a:latin typeface="Sitka Text" panose="02000505000000020004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US" sz="2300" b="1">
                <a:latin typeface="Sitka Text" panose="02000505000000020004" pitchFamily="2" charset="0"/>
              </a:rPr>
              <a:t>“&lt;”</a:t>
            </a:r>
            <a:r>
              <a:rPr lang="en-US" sz="2300">
                <a:latin typeface="Sitka Text" panose="02000505000000020004" pitchFamily="2" charset="0"/>
              </a:rPr>
              <a:t> operator, is used to redirect the input from file to a command.</a:t>
            </a:r>
          </a:p>
          <a:p>
            <a:pPr algn="just">
              <a:lnSpc>
                <a:spcPct val="100000"/>
              </a:lnSpc>
            </a:pPr>
            <a:endParaRPr lang="en-US" sz="2300" b="1">
              <a:latin typeface="Sitka Text" panose="02000505000000020004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US" sz="2300" b="1">
                <a:latin typeface="Sitka Text" panose="02000505000000020004" pitchFamily="2" charset="0"/>
              </a:rPr>
              <a:t>“&lt;&lt;” </a:t>
            </a:r>
            <a:r>
              <a:rPr lang="en-US" sz="2300">
                <a:latin typeface="Sitka Text" panose="02000505000000020004" pitchFamily="2" charset="0"/>
              </a:rPr>
              <a:t>operator as an instruction to read input until it finds a line containing the specified delimiter. All the input lines up to the line containing the delimiter are then fed into the standard input of the command.</a:t>
            </a:r>
            <a:endParaRPr lang="en-US" sz="240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5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97868" y="260648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Sitka Heading" panose="02000505000000020004" pitchFamily="2" charset="0"/>
                <a:cs typeface="Gill Sans MT"/>
              </a:rPr>
              <a:t>Example of Input Redirection</a:t>
            </a:r>
            <a:endParaRPr lang="en-US" sz="2400" b="1">
              <a:latin typeface="Sitka Heading" panose="02000505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980728"/>
            <a:ext cx="1151555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Sitka Heading" panose="02000505000000020004" pitchFamily="2" charset="0"/>
              </a:rPr>
              <a:t>Common Instructions For All Labs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692352"/>
          </a:xfrm>
        </p:spPr>
        <p:txBody>
          <a:bodyPr>
            <a:noAutofit/>
          </a:bodyPr>
          <a:lstStyle/>
          <a:p>
            <a:pPr algn="just"/>
            <a:r>
              <a:rPr lang="en-US" sz="1900">
                <a:latin typeface="Sitka Text" panose="02000505000000020004" pitchFamily="2" charset="0"/>
              </a:rPr>
              <a:t>All students they need to submit their program with output in single zip file named as &lt;Roll Number_Assignment Number &gt; to their respective TA.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No submission is allowed after Due date and time.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Only single submission is allowed.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First submission will be treated as your final submission irrespective of number of changes done after that. So if you are sure enough then only submit.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If you are having any doubt in any part of the problem, ask TA any number of times they will explain. They will not solve your syntactical error.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They will only check your file for once at the time of evaluation, not in between even for output too.</a:t>
            </a:r>
          </a:p>
          <a:p>
            <a:pPr algn="just"/>
            <a:r>
              <a:rPr lang="en-US" sz="1900">
                <a:latin typeface="Sitka Text" panose="02000505000000020004" pitchFamily="2" charset="0"/>
              </a:rPr>
              <a:t>If copied program found then the person who submitted first will be given marks and rest people will be evaluated on 50% of marks. So , we respect your friendship but discourage to share the code.</a:t>
            </a:r>
          </a:p>
        </p:txBody>
      </p:sp>
    </p:spTree>
    <p:extLst>
      <p:ext uri="{BB962C8B-B14F-4D97-AF65-F5344CB8AC3E}">
        <p14:creationId xmlns:p14="http://schemas.microsoft.com/office/powerpoint/2010/main" val="238926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</a:rPr>
              <a:t>Pipes in Shell Scripting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756575" cy="4764360"/>
          </a:xfrm>
        </p:spPr>
        <p:txBody>
          <a:bodyPr>
            <a:normAutofit/>
          </a:bodyPr>
          <a:lstStyle/>
          <a:p>
            <a:pPr lvl="1" algn="just"/>
            <a:r>
              <a:rPr lang="en-US" sz="2400">
                <a:latin typeface="Sitka Text" panose="02000505000000020004" pitchFamily="2" charset="0"/>
              </a:rPr>
              <a:t>Takes output from one program, or process, and sends it to another.</a:t>
            </a: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lvl="1" algn="just"/>
            <a:r>
              <a:rPr lang="en-US" sz="2400">
                <a:latin typeface="Sitka Text" panose="02000505000000020004" pitchFamily="2" charset="0"/>
              </a:rPr>
              <a:t>Pipe is used to combine two or more commands, and in this, the output of one command acts as input to another command, and so on.</a:t>
            </a: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lvl="1" algn="just"/>
            <a:r>
              <a:rPr lang="en-US" sz="2400">
                <a:latin typeface="Sitka Text" panose="02000505000000020004" pitchFamily="2" charset="0"/>
              </a:rPr>
              <a:t>Pipes are unidirectional i.e. data flows from left to right through the pipeline.</a:t>
            </a: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marL="301752" lvl="1" indent="0" algn="just">
              <a:buNone/>
            </a:pPr>
            <a:endParaRPr lang="en-US" sz="600">
              <a:latin typeface="Sitka Text" panose="02000505000000020004" pitchFamily="2" charset="0"/>
            </a:endParaRPr>
          </a:p>
          <a:p>
            <a:pPr lvl="1" algn="just"/>
            <a:r>
              <a:rPr lang="en-US" sz="2400" b="1">
                <a:latin typeface="Sitka Text" panose="02000505000000020004" pitchFamily="2" charset="0"/>
              </a:rPr>
              <a:t>“ | ” </a:t>
            </a:r>
            <a:r>
              <a:rPr lang="en-US" sz="2400">
                <a:latin typeface="Sitka Text" panose="02000505000000020004" pitchFamily="2" charset="0"/>
              </a:rPr>
              <a:t>is used to implement pipes.</a:t>
            </a:r>
          </a:p>
        </p:txBody>
      </p:sp>
    </p:spTree>
    <p:extLst>
      <p:ext uri="{BB962C8B-B14F-4D97-AF65-F5344CB8AC3E}">
        <p14:creationId xmlns:p14="http://schemas.microsoft.com/office/powerpoint/2010/main" val="218014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97868" y="44624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Sitka Heading" panose="02000505000000020004" pitchFamily="2" charset="0"/>
                <a:cs typeface="Gill Sans MT"/>
              </a:rPr>
              <a:t>Example of using Pipe</a:t>
            </a:r>
            <a:endParaRPr lang="en-US" sz="2400" b="1">
              <a:latin typeface="Sitka Heading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620688"/>
            <a:ext cx="11377264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1924" y="3356992"/>
            <a:ext cx="9143998" cy="451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>
                <a:latin typeface="Sitka Heading" panose="02000505000000020004" pitchFamily="2" charset="0"/>
                <a:cs typeface="Gill Sans MT"/>
              </a:rPr>
              <a:t>Thank You.</a:t>
            </a:r>
            <a:endParaRPr lang="en-US" sz="7200" b="1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274638"/>
            <a:ext cx="12359108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>
                <a:latin typeface="Sitka Heading" panose="02000505000000020004" pitchFamily="2" charset="0"/>
              </a:rPr>
              <a:t>Evaluation Pattern Based On </a:t>
            </a:r>
            <a:br>
              <a:rPr lang="en-US" sz="4000" b="1">
                <a:latin typeface="Sitka Heading" panose="02000505000000020004" pitchFamily="2" charset="0"/>
              </a:rPr>
            </a:br>
            <a:r>
              <a:rPr lang="en-IN" sz="4000" b="1">
                <a:latin typeface="Sitka Heading" panose="02000505000000020004" pitchFamily="2" charset="0"/>
              </a:rPr>
              <a:t>Continuous Assessment</a:t>
            </a:r>
            <a:endParaRPr lang="en-US" sz="4000" b="1">
              <a:latin typeface="Sitka Heading" panose="02000505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812" y="1916832"/>
            <a:ext cx="6008784" cy="482453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u="sng">
                <a:latin typeface="Sitka Text" panose="02000505000000020004" pitchFamily="2" charset="0"/>
              </a:rPr>
              <a:t>Take Away Home Assignments</a:t>
            </a:r>
            <a:r>
              <a:rPr lang="en-US" b="1">
                <a:latin typeface="Sitka Text" panose="02000505000000020004" pitchFamily="2" charset="0"/>
              </a:rPr>
              <a:t> : </a:t>
            </a:r>
          </a:p>
          <a:p>
            <a:pPr lvl="1" algn="just">
              <a:lnSpc>
                <a:spcPct val="120000"/>
              </a:lnSpc>
            </a:pPr>
            <a:r>
              <a:rPr lang="en-US" sz="1900">
                <a:latin typeface="Sitka Text" panose="02000505000000020004" pitchFamily="2" charset="0"/>
              </a:rPr>
              <a:t>In this type of assignment students will be given set of questions to be solved individually in a span of 1 week.</a:t>
            </a:r>
            <a:endParaRPr lang="en-US" sz="1900" b="1" u="sng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b="1" u="sng">
                <a:latin typeface="Sitka Text" panose="02000505000000020004" pitchFamily="2" charset="0"/>
              </a:rPr>
              <a:t>In Class Assignments</a:t>
            </a:r>
            <a:r>
              <a:rPr lang="en-US" b="1">
                <a:latin typeface="Sitka Text" panose="02000505000000020004" pitchFamily="2" charset="0"/>
              </a:rPr>
              <a:t> :</a:t>
            </a:r>
            <a:r>
              <a:rPr lang="en-US">
                <a:latin typeface="Sitka Text" panose="02000505000000020004" pitchFamily="2" charset="0"/>
              </a:rPr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1900">
                <a:latin typeface="Sitka Text" panose="02000505000000020004" pitchFamily="2" charset="0"/>
              </a:rPr>
              <a:t>In this type of assignment students will be given set of questions to be solved individually in a span of  3 hours.</a:t>
            </a:r>
            <a:endParaRPr lang="en-US" sz="1900" b="1" u="sng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b="1" u="sng">
                <a:latin typeface="Sitka Text" panose="02000505000000020004" pitchFamily="2" charset="0"/>
              </a:rPr>
              <a:t>Test/Quizzes/Viva</a:t>
            </a:r>
            <a:r>
              <a:rPr lang="en-US" b="1">
                <a:latin typeface="Sitka Text" panose="02000505000000020004" pitchFamily="2" charset="0"/>
              </a:rPr>
              <a:t> :</a:t>
            </a:r>
            <a:r>
              <a:rPr lang="en-US">
                <a:latin typeface="Sitka Text" panose="02000505000000020004" pitchFamily="2" charset="0"/>
              </a:rPr>
              <a:t> </a:t>
            </a:r>
          </a:p>
          <a:p>
            <a:pPr lvl="1" algn="just">
              <a:lnSpc>
                <a:spcPct val="120000"/>
              </a:lnSpc>
            </a:pPr>
            <a:r>
              <a:rPr lang="en-US" sz="1900">
                <a:latin typeface="Sitka Text" panose="02000505000000020004" pitchFamily="2" charset="0"/>
              </a:rPr>
              <a:t>In this type of assignment students will be given one question which need to be solved individually in a span of  1 hours along with Quizzes and/or Viva.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15589"/>
              </p:ext>
            </p:extLst>
          </p:nvPr>
        </p:nvGraphicFramePr>
        <p:xfrm>
          <a:off x="6886500" y="2636912"/>
          <a:ext cx="5112568" cy="2360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331024536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30122149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Type of Assessments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Sitka Text" panose="02000505000000020004" pitchFamily="2" charset="0"/>
                        </a:rPr>
                        <a:t>Weightage of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8823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/>
                      <a:r>
                        <a:rPr lang="en-IN" b="1" u="none">
                          <a:latin typeface="Sitka Text" panose="02000505000000020004" pitchFamily="2" charset="0"/>
                        </a:rPr>
                        <a:t>Take Away Home </a:t>
                      </a:r>
                      <a:r>
                        <a:rPr lang="en-US" sz="1800" b="1" u="none">
                          <a:latin typeface="Sitka Text" panose="02000505000000020004" pitchFamily="2" charset="0"/>
                        </a:rPr>
                        <a:t>Assignments</a:t>
                      </a:r>
                      <a:endParaRPr lang="en-IN" b="1" u="none">
                        <a:latin typeface="Sitka Text" panose="02000505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Sitka Text" panose="02000505000000020004" pitchFamily="2" charset="0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1041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latin typeface="Sitka Text" panose="02000505000000020004" pitchFamily="2" charset="0"/>
                        </a:rPr>
                        <a:t>In Class</a:t>
                      </a:r>
                      <a:r>
                        <a:rPr lang="en-IN" b="1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IN" b="1">
                          <a:latin typeface="Sitka Text" panose="02000505000000020004" pitchFamily="2" charset="0"/>
                        </a:rPr>
                        <a:t>Assignments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Sitka Text" panose="02000505000000020004" pitchFamily="2" charset="0"/>
                        </a:rPr>
                        <a:t>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4333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latin typeface="Sitka Text" panose="02000505000000020004" pitchFamily="2" charset="0"/>
                        </a:rPr>
                        <a:t>Test/Quizzes/Viva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Sitka Text" panose="02000505000000020004" pitchFamily="2" charset="0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7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>
                <a:latin typeface="Sitka Heading" panose="02000505000000020004" pitchFamily="2" charset="0"/>
              </a:rPr>
              <a:t>Shell Scripting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Sitka Text" panose="02000505000000020004" pitchFamily="2" charset="0"/>
              </a:rPr>
              <a:t>06/09/2021 , 13:15 – 16:15 hours</a:t>
            </a:r>
          </a:p>
        </p:txBody>
      </p:sp>
    </p:spTree>
    <p:extLst>
      <p:ext uri="{BB962C8B-B14F-4D97-AF65-F5344CB8AC3E}">
        <p14:creationId xmlns:p14="http://schemas.microsoft.com/office/powerpoint/2010/main" val="328454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-5">
                <a:latin typeface="Sitka Heading" panose="02000505000000020004" pitchFamily="2" charset="0"/>
                <a:cs typeface="Gill Sans MT"/>
              </a:rPr>
              <a:t>What </a:t>
            </a:r>
            <a:r>
              <a:rPr lang="en-IN" sz="4000">
                <a:latin typeface="Sitka Heading" panose="02000505000000020004" pitchFamily="2" charset="0"/>
                <a:cs typeface="Gill Sans MT"/>
              </a:rPr>
              <a:t>is </a:t>
            </a:r>
            <a:r>
              <a:rPr lang="en-IN" sz="4000" spc="-5">
                <a:latin typeface="Sitka Heading" panose="02000505000000020004" pitchFamily="2" charset="0"/>
                <a:cs typeface="Gill Sans MT"/>
              </a:rPr>
              <a:t>Shell?</a:t>
            </a:r>
            <a:endParaRPr lang="en-US" sz="400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Shell is an command language interpreter that executes commands read  from the standard input device (keyboard) or from a file.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Shell acts as the interface  between user and the Linux system, allowing user to  enter commands for the operating system to  execute.</a:t>
            </a:r>
            <a:endParaRPr lang="en-IN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-5">
                <a:latin typeface="Sitka Heading" panose="02000505000000020004" pitchFamily="2" charset="0"/>
                <a:cs typeface="Gill Sans MT"/>
              </a:rPr>
              <a:t>Types of</a:t>
            </a:r>
            <a:r>
              <a:rPr lang="en-IN" sz="4000" spc="-85">
                <a:latin typeface="Sitka Heading" panose="02000505000000020004" pitchFamily="2" charset="0"/>
                <a:cs typeface="Gill Sans MT"/>
              </a:rPr>
              <a:t> </a:t>
            </a:r>
            <a:r>
              <a:rPr lang="en-IN" sz="4000" spc="-5">
                <a:latin typeface="Sitka Heading" panose="02000505000000020004" pitchFamily="2" charset="0"/>
                <a:cs typeface="Gill Sans MT"/>
              </a:rPr>
              <a:t>Shells</a:t>
            </a:r>
            <a:endParaRPr lang="en-US" sz="400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Bourne Shell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C Shell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Korn Shell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Bash Shell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itka Text" panose="02000505000000020004" pitchFamily="2" charset="0"/>
              </a:rPr>
              <a:t>Tcsh Shell</a:t>
            </a:r>
          </a:p>
        </p:txBody>
      </p:sp>
    </p:spTree>
    <p:extLst>
      <p:ext uri="{BB962C8B-B14F-4D97-AF65-F5344CB8AC3E}">
        <p14:creationId xmlns:p14="http://schemas.microsoft.com/office/powerpoint/2010/main" val="281654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Sitka Heading" panose="02000505000000020004" pitchFamily="2" charset="0"/>
              </a:rPr>
              <a:t>To find all available shells in your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2604" y="3212976"/>
            <a:ext cx="4104456" cy="266429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Sitka Text" panose="02000505000000020004" pitchFamily="2" charset="0"/>
              </a:rPr>
              <a:t>Open Terminal.</a:t>
            </a:r>
          </a:p>
          <a:p>
            <a:pPr algn="just"/>
            <a:endParaRPr lang="en-US" sz="2400">
              <a:latin typeface="Sitka Text" panose="0200050500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Sitka Text" panose="02000505000000020004" pitchFamily="2" charset="0"/>
              </a:rPr>
              <a:t>Type the following command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Sitka Text" panose="02000505000000020004" pitchFamily="2" charset="0"/>
            </a:endParaRPr>
          </a:p>
          <a:p>
            <a:pPr algn="ctr"/>
            <a:r>
              <a:rPr lang="en-US" sz="3600" b="1">
                <a:latin typeface="Sitka Text" panose="02000505000000020004" pitchFamily="2" charset="0"/>
              </a:rPr>
              <a:t>$ cat   /etc/shells</a:t>
            </a:r>
          </a:p>
          <a:p>
            <a:pPr algn="just"/>
            <a:endParaRPr lang="en-US" sz="2400">
              <a:latin typeface="Sitka Text" panose="0200050500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Sitka Text" panose="02000505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132856"/>
            <a:ext cx="583499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itka Heading" panose="02000505000000020004" pitchFamily="2" charset="0"/>
                <a:cs typeface="Gill Sans MT"/>
              </a:rPr>
              <a:t>Basic Shell Commands in Linux</a:t>
            </a:r>
            <a:endParaRPr lang="en-US" sz="4000">
              <a:latin typeface="Sitka Heading" panose="0200050500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280767"/>
              </p:ext>
            </p:extLst>
          </p:nvPr>
        </p:nvGraphicFramePr>
        <p:xfrm>
          <a:off x="1646015" y="1700808"/>
          <a:ext cx="9001000" cy="4861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9633">
                  <a:extLst>
                    <a:ext uri="{9D8B030D-6E8A-4147-A177-3AD203B41FA5}">
                      <a16:colId xmlns:a16="http://schemas.microsoft.com/office/drawing/2014/main" val="1076557908"/>
                    </a:ext>
                  </a:extLst>
                </a:gridCol>
                <a:gridCol w="6981367">
                  <a:extLst>
                    <a:ext uri="{9D8B030D-6E8A-4147-A177-3AD203B41FA5}">
                      <a16:colId xmlns:a16="http://schemas.microsoft.com/office/drawing/2014/main" val="63274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Sitka Text" panose="02000505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Sitka Text" panose="02000505000000020004" pitchFamily="2" charset="0"/>
                        </a:rPr>
                        <a:t>an  interface  to the system reference</a:t>
                      </a:r>
                      <a:r>
                        <a:rPr lang="en-US" sz="19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900">
                          <a:latin typeface="Sitka Text" panose="02000505000000020004" pitchFamily="2" charset="0"/>
                        </a:rPr>
                        <a:t>manuals</a:t>
                      </a:r>
                      <a:r>
                        <a:rPr lang="en-IN" sz="1900">
                          <a:latin typeface="Sitka Text" panose="02000505000000020004" pitchFamily="2" charset="0"/>
                        </a:rPr>
                        <a:t>.</a:t>
                      </a:r>
                      <a:endParaRPr lang="en-US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list directory contents.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Sitka Text" panose="02000505000000020004" pitchFamily="2" charset="0"/>
                        </a:rPr>
                        <a:t>concatenate files and print on the standard output.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copy files and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remove files or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move (rename)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6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Sitka Text" panose="02000505000000020004" pitchFamily="2" charset="0"/>
                        </a:rPr>
                        <a:t>print name of current/working directory.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1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Sitka Text" panose="02000505000000020004" pitchFamily="2" charset="0"/>
                        </a:rPr>
                        <a:t>displays  the  amount  of  disk  space</a:t>
                      </a:r>
                      <a:r>
                        <a:rPr lang="en-US" sz="19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900">
                          <a:latin typeface="Sitka Text" panose="02000505000000020004" pitchFamily="2" charset="0"/>
                        </a:rPr>
                        <a:t>available  on  the file system.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estimate file space usage.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mkdir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latin typeface="Sitka Text" panose="02000505000000020004" pitchFamily="2" charset="0"/>
                        </a:rPr>
                        <a:t>make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4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latin typeface="Sitka Text" panose="02000505000000020004" pitchFamily="2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Sitka Text" panose="02000505000000020004" pitchFamily="2" charset="0"/>
                        </a:rPr>
                        <a:t>print lines that</a:t>
                      </a:r>
                      <a:r>
                        <a:rPr lang="en-US" sz="1900" baseline="0">
                          <a:latin typeface="Sitka Text" panose="02000505000000020004" pitchFamily="2" charset="0"/>
                        </a:rPr>
                        <a:t> </a:t>
                      </a:r>
                      <a:r>
                        <a:rPr lang="en-US" sz="1900">
                          <a:latin typeface="Sitka Text" panose="02000505000000020004" pitchFamily="2" charset="0"/>
                        </a:rPr>
                        <a:t>match patterns.</a:t>
                      </a:r>
                      <a:endParaRPr lang="en-IN" sz="190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1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1393C-89AA-4D66-B867-FD4C534AE3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5B72B-0F0C-4CBD-83FA-AB536FABBB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327C71-B3E3-4F63-9D65-C000C997E455}">
  <ds:schemaRefs>
    <ds:schemaRef ds:uri="886e75a9-f062-4986-91a6-a869996f9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Application>Microsoft Office PowerPoint</Application>
  <PresentationFormat>Custom</PresentationFormat>
  <Slides>32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Chalkboard 16x9</vt:lpstr>
      <vt:lpstr>CS3071 : Operating Systems Laboratory  A.Y. 2021-2022 ( Autumn )</vt:lpstr>
      <vt:lpstr>Tools And Setup Requirements</vt:lpstr>
      <vt:lpstr>Common Instructions For All Labs</vt:lpstr>
      <vt:lpstr>Evaluation Pattern Based On  Continuous Assessment</vt:lpstr>
      <vt:lpstr>Shell Scripting</vt:lpstr>
      <vt:lpstr>What is Shell?</vt:lpstr>
      <vt:lpstr>Types of Shells</vt:lpstr>
      <vt:lpstr>To find all available shells in your system</vt:lpstr>
      <vt:lpstr>Basic Shell Commands in Linux</vt:lpstr>
      <vt:lpstr>Example</vt:lpstr>
      <vt:lpstr>Shell Scripting </vt:lpstr>
      <vt:lpstr>My First Shell Script – “Welcome to OS Lab”</vt:lpstr>
      <vt:lpstr>Example</vt:lpstr>
      <vt:lpstr>PowerPoint Presentation</vt:lpstr>
      <vt:lpstr>Special Characters in Shell Script</vt:lpstr>
      <vt:lpstr>User-Defined Variables</vt:lpstr>
      <vt:lpstr>Variable Substitution</vt:lpstr>
      <vt:lpstr>Basic Shell Operators</vt:lpstr>
      <vt:lpstr>PowerPoint Presentation</vt:lpstr>
      <vt:lpstr>PowerPoint Presentation</vt:lpstr>
      <vt:lpstr>Function Call</vt:lpstr>
      <vt:lpstr>Command Line Argument</vt:lpstr>
      <vt:lpstr>Switch Statement</vt:lpstr>
      <vt:lpstr>For-loop Statement</vt:lpstr>
      <vt:lpstr>While-loop Statement</vt:lpstr>
      <vt:lpstr>Input / Output Redirections</vt:lpstr>
      <vt:lpstr>PowerPoint Presentation</vt:lpstr>
      <vt:lpstr>Input Redirections</vt:lpstr>
      <vt:lpstr>PowerPoint Presentation</vt:lpstr>
      <vt:lpstr>Pipes in Shell Scripting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Sumanto</dc:creator>
  <cp:revision>1</cp:revision>
  <dcterms:created xsi:type="dcterms:W3CDTF">2021-09-02T04:59:07Z</dcterms:created>
  <dcterms:modified xsi:type="dcterms:W3CDTF">2021-09-27T08:56:24Z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