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20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98" r:id="rId10"/>
    <p:sldId id="299" r:id="rId11"/>
    <p:sldId id="286" r:id="rId12"/>
    <p:sldId id="288" r:id="rId13"/>
    <p:sldId id="289" r:id="rId14"/>
    <p:sldId id="291" r:id="rId15"/>
    <p:sldId id="292" r:id="rId16"/>
    <p:sldId id="294" r:id="rId17"/>
    <p:sldId id="295" r:id="rId18"/>
    <p:sldId id="29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41EDA-14C1-451A-B475-ABEBFEBF5970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553DC-30BF-4341-A03A-8C79A639C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44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FB8310E-5708-416F-B947-F461AE75502B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CEDEB18-0162-4E2D-839B-066C7411B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82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310E-5708-416F-B947-F461AE75502B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EB18-0162-4E2D-839B-066C7411B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FB8310E-5708-416F-B947-F461AE75502B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CEDEB18-0162-4E2D-839B-066C7411B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846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FB8310E-5708-416F-B947-F461AE75502B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CEDEB18-0162-4E2D-839B-066C7411B63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7602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FB8310E-5708-416F-B947-F461AE75502B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CEDEB18-0162-4E2D-839B-066C7411B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849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310E-5708-416F-B947-F461AE75502B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EB18-0162-4E2D-839B-066C7411B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021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310E-5708-416F-B947-F461AE75502B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EB18-0162-4E2D-839B-066C7411B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017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310E-5708-416F-B947-F461AE75502B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EB18-0162-4E2D-839B-066C7411B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756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FB8310E-5708-416F-B947-F461AE75502B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CEDEB18-0162-4E2D-839B-066C7411B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58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310E-5708-416F-B947-F461AE75502B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EB18-0162-4E2D-839B-066C7411B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72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FB8310E-5708-416F-B947-F461AE75502B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CEDEB18-0162-4E2D-839B-066C7411B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22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310E-5708-416F-B947-F461AE75502B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EB18-0162-4E2D-839B-066C7411B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22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310E-5708-416F-B947-F461AE75502B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EB18-0162-4E2D-839B-066C7411B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73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310E-5708-416F-B947-F461AE75502B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EB18-0162-4E2D-839B-066C7411B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1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310E-5708-416F-B947-F461AE75502B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EB18-0162-4E2D-839B-066C7411B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28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310E-5708-416F-B947-F461AE75502B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EB18-0162-4E2D-839B-066C7411B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64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310E-5708-416F-B947-F461AE75502B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EB18-0162-4E2D-839B-066C7411B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43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8310E-5708-416F-B947-F461AE75502B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DEB18-0162-4E2D-839B-066C7411B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388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FLIGHT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By Avinash Patel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F36C9F-C784-4BDB-89EA-4AD3AA4FB7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99" t="47702" r="58514" b="26772"/>
          <a:stretch/>
        </p:blipFill>
        <p:spPr bwMode="auto">
          <a:xfrm>
            <a:off x="2871901" y="1238617"/>
            <a:ext cx="2606040" cy="23260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C364BB-DDBD-4429-864C-0A0673F0C5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58" t="19618" r="58520" b="54619"/>
          <a:stretch/>
        </p:blipFill>
        <p:spPr bwMode="auto">
          <a:xfrm>
            <a:off x="6955237" y="1238617"/>
            <a:ext cx="2538138" cy="23850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2DCF4D-27B6-4108-AA30-BB22C209BD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13" t="46902" r="58565" b="27335"/>
          <a:stretch/>
        </p:blipFill>
        <p:spPr bwMode="auto">
          <a:xfrm>
            <a:off x="2871901" y="4082712"/>
            <a:ext cx="2611120" cy="2453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312B9C-AF29-4FED-AFCB-619BA14704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57" t="36872" r="57323" b="38074"/>
          <a:stretch/>
        </p:blipFill>
        <p:spPr bwMode="auto">
          <a:xfrm>
            <a:off x="6955237" y="4082712"/>
            <a:ext cx="2538138" cy="23850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79201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99F09-5F7F-467F-9930-6901C7AE6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27068"/>
            <a:ext cx="10353762" cy="5561376"/>
          </a:xfrm>
        </p:spPr>
        <p:txBody>
          <a:bodyPr/>
          <a:lstStyle/>
          <a:p>
            <a:r>
              <a:rPr lang="en-IN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9E86EE-C0A4-4BC7-AE2B-F00D10B2BD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93" t="27890" r="51740" b="49655"/>
          <a:stretch/>
        </p:blipFill>
        <p:spPr bwMode="auto">
          <a:xfrm>
            <a:off x="1813791" y="2033496"/>
            <a:ext cx="3545205" cy="19583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C2F11C-D659-4AE9-86BB-81110E111A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91" t="51921" r="51642" b="25624"/>
          <a:stretch/>
        </p:blipFill>
        <p:spPr bwMode="auto">
          <a:xfrm>
            <a:off x="6833004" y="2033496"/>
            <a:ext cx="3545205" cy="19583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05C617-5DDE-44E0-9F0D-70D80958D3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60" t="60272" r="51208" b="17274"/>
          <a:stretch/>
        </p:blipFill>
        <p:spPr bwMode="auto">
          <a:xfrm>
            <a:off x="4309183" y="4566816"/>
            <a:ext cx="3562985" cy="19126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48088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D00-8BC4-44B5-880D-0FE5EEBAD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30196"/>
            <a:ext cx="10353762" cy="5708820"/>
          </a:xfrm>
        </p:spPr>
        <p:txBody>
          <a:bodyPr/>
          <a:lstStyle/>
          <a:p>
            <a:r>
              <a:rPr lang="en-IN" dirty="0"/>
              <a:t>Heatmap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BAB1A-0EBD-4E93-9C0F-47AF00A7FC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15" t="24581" r="33525" b="6165"/>
          <a:stretch/>
        </p:blipFill>
        <p:spPr bwMode="auto">
          <a:xfrm>
            <a:off x="3164689" y="1615209"/>
            <a:ext cx="5851973" cy="47238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68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75CD-E9B0-42D1-9AC5-DE4E0519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Skewness and Outlier Removal</a:t>
            </a:r>
            <a:br>
              <a:rPr lang="en-US" sz="48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CF46E-87FE-4140-A21C-80F3AB9DA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69308"/>
            <a:ext cx="10353762" cy="4221891"/>
          </a:xfrm>
        </p:spPr>
        <p:txBody>
          <a:bodyPr/>
          <a:lstStyle/>
          <a:p>
            <a:r>
              <a:rPr lang="en-IN" dirty="0"/>
              <a:t>Now we try to remove some outliers with z-score and then we remove some skewness from some columns.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0B88A5-4F34-4132-8699-81845FA93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24" t="26789" r="64633" b="52905"/>
          <a:stretch/>
        </p:blipFill>
        <p:spPr>
          <a:xfrm>
            <a:off x="1213636" y="3414319"/>
            <a:ext cx="4474761" cy="23506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9BAFF2-F00A-47A6-A6A8-7E1D6B4C13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43" t="58568" r="63298" b="7156"/>
          <a:stretch/>
        </p:blipFill>
        <p:spPr>
          <a:xfrm>
            <a:off x="7262906" y="2832408"/>
            <a:ext cx="3715458" cy="318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94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4415-BF7B-4BA9-B3A7-3F439129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Model Selection</a:t>
            </a:r>
            <a:br>
              <a:rPr lang="en-US" sz="48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5F1A3-CF10-4FFD-9B0D-A89434A3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14500"/>
            <a:ext cx="10909905" cy="4991100"/>
          </a:xfrm>
        </p:spPr>
        <p:txBody>
          <a:bodyPr>
            <a:normAutofit/>
          </a:bodyPr>
          <a:lstStyle/>
          <a:p>
            <a:r>
              <a:rPr lang="en-IN" dirty="0"/>
              <a:t>Now we will see some accuracy and cross validation scores of different model so that we can select the best fit model for our project.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r>
              <a:rPr lang="en-IN" dirty="0"/>
              <a:t>Hence Linear Regressor has the lowest difference between accuracy and cross validation score. </a:t>
            </a:r>
          </a:p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CADD25-7734-49C6-8090-FCA00891F6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72" t="22218" r="63306" b="63364"/>
          <a:stretch/>
        </p:blipFill>
        <p:spPr bwMode="auto">
          <a:xfrm>
            <a:off x="1345489" y="2713829"/>
            <a:ext cx="2066214" cy="10863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DEE18BB-8DCD-4D4D-AFB3-689181C6F8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02" t="36984" r="63176" b="48598"/>
          <a:stretch/>
        </p:blipFill>
        <p:spPr bwMode="auto">
          <a:xfrm>
            <a:off x="5062894" y="2702469"/>
            <a:ext cx="2066214" cy="10863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407E9F-C841-427B-AB3E-AF81201A83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42" t="51878" r="63236" b="33704"/>
          <a:stretch/>
        </p:blipFill>
        <p:spPr bwMode="auto">
          <a:xfrm>
            <a:off x="8780299" y="2702470"/>
            <a:ext cx="2067232" cy="10863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2D6B6C-C08D-47AE-BC27-EAC4FD2C30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72" t="22218" r="63306" b="63364"/>
          <a:stretch/>
        </p:blipFill>
        <p:spPr bwMode="auto">
          <a:xfrm>
            <a:off x="1345489" y="4206981"/>
            <a:ext cx="2066214" cy="10867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5ECA7AF-531B-456E-88E9-62E6A4739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72" t="80937" r="63306" b="4645"/>
          <a:stretch/>
        </p:blipFill>
        <p:spPr bwMode="auto">
          <a:xfrm>
            <a:off x="5093654" y="4206981"/>
            <a:ext cx="2065578" cy="10863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35F991D-20FB-4409-B5BA-9FC17171F4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72" t="59358" r="66257" b="26256"/>
          <a:stretch/>
        </p:blipFill>
        <p:spPr bwMode="auto">
          <a:xfrm>
            <a:off x="8780299" y="4206982"/>
            <a:ext cx="2065578" cy="10863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22979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F02D-FCDB-4CD1-9046-320E8887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Hyperparameter Tuning</a:t>
            </a:r>
            <a:br>
              <a:rPr lang="en-US" sz="48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1EF81-5F18-4848-A631-3ABAC9E89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Now as we selected Linear Regressor as our model. Now we are going to tune its parameters to make the model a little better.</a:t>
            </a:r>
          </a:p>
          <a:p>
            <a:r>
              <a:rPr lang="en-IN" dirty="0"/>
              <a:t>Parameters are: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08F26-A4EF-45A9-ABE8-CD99018D4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0" t="37676" r="45986" b="47523"/>
          <a:stretch/>
        </p:blipFill>
        <p:spPr>
          <a:xfrm>
            <a:off x="2067341" y="4353886"/>
            <a:ext cx="8057317" cy="166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53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0BF7A-6E0D-4D5A-9AE6-8287DE971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30196"/>
            <a:ext cx="10353762" cy="5733534"/>
          </a:xfrm>
        </p:spPr>
        <p:txBody>
          <a:bodyPr/>
          <a:lstStyle/>
          <a:p>
            <a:r>
              <a:rPr lang="en-IN" dirty="0"/>
              <a:t>After doing the tuning we find out the following.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r>
              <a:rPr lang="en-IN" dirty="0"/>
              <a:t>The Above parameters are the best parameter for this type of dataset for our model. So finally we fitted the data with these parameters.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83E53-98C3-454A-B0F2-17BE6333A6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0" t="60305" r="58028" b="23303"/>
          <a:stretch/>
        </p:blipFill>
        <p:spPr>
          <a:xfrm>
            <a:off x="3551482" y="1761687"/>
            <a:ext cx="5089036" cy="166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17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CF59-228E-42C8-9A44-B6703C56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Saving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914F5-D9B8-47BF-8B03-59A3ADEB7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final job is to save the model which is done by Joblib library.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3F6D7-2633-42DB-8247-6D65395300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1" t="68012" r="33394" b="12660"/>
          <a:stretch/>
        </p:blipFill>
        <p:spPr>
          <a:xfrm>
            <a:off x="1738554" y="3842158"/>
            <a:ext cx="8714891" cy="179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97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60515-E24D-4573-A85E-36A50728A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en-IN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3467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INDEX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Importing Dataset</a:t>
            </a:r>
          </a:p>
          <a:p>
            <a:pPr marL="36900" lvl="0" indent="0">
              <a:buNone/>
            </a:pPr>
            <a:r>
              <a:rPr lang="en-US" sz="2400" dirty="0"/>
              <a:t>Cleaning The Dataset</a:t>
            </a:r>
          </a:p>
          <a:p>
            <a:pPr marL="36900" lvl="0" indent="0">
              <a:buNone/>
            </a:pPr>
            <a:r>
              <a:rPr lang="en-US" sz="2400" dirty="0"/>
              <a:t>Visualization</a:t>
            </a:r>
          </a:p>
          <a:p>
            <a:pPr marL="36900" lvl="0" indent="0">
              <a:buNone/>
            </a:pPr>
            <a:r>
              <a:rPr lang="en-US" sz="2400" dirty="0"/>
              <a:t>Skewness and Outlier Removal</a:t>
            </a:r>
          </a:p>
          <a:p>
            <a:pPr marL="36900" lvl="0" indent="0">
              <a:buNone/>
            </a:pPr>
            <a:r>
              <a:rPr lang="en-US" sz="2400" dirty="0"/>
              <a:t>Model Selection</a:t>
            </a:r>
          </a:p>
          <a:p>
            <a:pPr marL="36900" lvl="0" indent="0">
              <a:buNone/>
            </a:pPr>
            <a:r>
              <a:rPr lang="en-US" sz="2400" dirty="0"/>
              <a:t>Hyperparameter Tuning</a:t>
            </a:r>
          </a:p>
          <a:p>
            <a:pPr marL="36900" lvl="0" indent="0">
              <a:buNone/>
            </a:pPr>
            <a:r>
              <a:rPr lang="en-US" sz="2400" dirty="0"/>
              <a:t>Saving The Model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F665-F84E-4202-8BFD-3421E9E0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Importing Dataset</a:t>
            </a:r>
            <a:br>
              <a:rPr lang="en-US" sz="48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CFE48-D801-43F4-BAF7-FA7427677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First step is to import the csv file into the Jupiter notebook.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9D884F-FA94-47A6-84FD-1FA3CC6C48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98" t="25198" r="34840" b="41323"/>
          <a:stretch/>
        </p:blipFill>
        <p:spPr>
          <a:xfrm>
            <a:off x="2299175" y="3059885"/>
            <a:ext cx="7593650" cy="278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6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556C-D988-41B9-8F91-580F32B33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571625"/>
            <a:ext cx="10353762" cy="3714749"/>
          </a:xfrm>
        </p:spPr>
        <p:txBody>
          <a:bodyPr/>
          <a:lstStyle/>
          <a:p>
            <a:r>
              <a:rPr lang="en-IN" dirty="0"/>
              <a:t>After importing we check any of the columns have null values or not and also see  some basic information's about all the columns.</a:t>
            </a:r>
          </a:p>
          <a:p>
            <a:r>
              <a:rPr lang="en-IN" dirty="0"/>
              <a:t>Like number of unique variables in each columns.</a:t>
            </a:r>
          </a:p>
        </p:txBody>
      </p:sp>
    </p:spTree>
    <p:extLst>
      <p:ext uri="{BB962C8B-B14F-4D97-AF65-F5344CB8AC3E}">
        <p14:creationId xmlns:p14="http://schemas.microsoft.com/office/powerpoint/2010/main" val="303570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5B6A-A342-40A7-9344-4236545F2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Cleaning The Dataset</a:t>
            </a:r>
            <a:br>
              <a:rPr lang="en-US" sz="48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79558-FD01-4A28-999A-2724B80A2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387850"/>
          </a:xfrm>
        </p:spPr>
        <p:txBody>
          <a:bodyPr>
            <a:normAutofit/>
          </a:bodyPr>
          <a:lstStyle/>
          <a:p>
            <a:r>
              <a:rPr lang="en-IN" dirty="0"/>
              <a:t>After some information about the dataset we are going to clean the columns individually.</a:t>
            </a:r>
          </a:p>
          <a:p>
            <a:r>
              <a:rPr lang="en-IN" dirty="0"/>
              <a:t>Categorical Column: </a:t>
            </a:r>
            <a:r>
              <a:rPr lang="en-US" dirty="0"/>
              <a:t>First of all I checked that how many of the column are categorical columns and how many of them are numerical columns. By doing so I find out that all the columns are categorical as all the columns contain some character which makes them categorical.</a:t>
            </a:r>
            <a:endParaRPr lang="en-IN" dirty="0"/>
          </a:p>
          <a:p>
            <a:r>
              <a:rPr lang="en-IN" dirty="0"/>
              <a:t>Columns:</a:t>
            </a:r>
          </a:p>
          <a:p>
            <a:pPr marL="36900" indent="0">
              <a:buNone/>
            </a:pPr>
            <a:r>
              <a:rPr lang="en-IN" dirty="0"/>
              <a:t>    </a:t>
            </a:r>
            <a:r>
              <a:rPr lang="en-IN" u="sng" dirty="0"/>
              <a:t>For Treating Date column</a:t>
            </a:r>
            <a:r>
              <a:rPr lang="en-IN" dirty="0"/>
              <a:t>:</a:t>
            </a:r>
            <a:r>
              <a:rPr lang="en-US" dirty="0"/>
              <a:t>This column has date which is separated by commas so I am going to separate this column into three separate columns named day, month and Dates.</a:t>
            </a:r>
          </a:p>
        </p:txBody>
      </p:sp>
    </p:spTree>
    <p:extLst>
      <p:ext uri="{BB962C8B-B14F-4D97-AF65-F5344CB8AC3E}">
        <p14:creationId xmlns:p14="http://schemas.microsoft.com/office/powerpoint/2010/main" val="246311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D7FB1-7211-49E2-9554-45FCF604B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507524"/>
            <a:ext cx="10353762" cy="5173361"/>
          </a:xfrm>
        </p:spPr>
        <p:txBody>
          <a:bodyPr>
            <a:normAutofit/>
          </a:bodyPr>
          <a:lstStyle/>
          <a:p>
            <a:endParaRPr lang="en-US" u="sng" dirty="0"/>
          </a:p>
          <a:p>
            <a:r>
              <a:rPr lang="en-US" u="sng" dirty="0"/>
              <a:t>For Stops column</a:t>
            </a:r>
            <a:r>
              <a:rPr lang="en-US" dirty="0"/>
              <a:t>: This column has stops denoted as numbers of stops and for zero stops its denoted as no stops. So, I converted all the stops to there corresponding numbers and for no stops I put 0 as a value.</a:t>
            </a:r>
          </a:p>
          <a:p>
            <a:endParaRPr lang="en-US" u="sng" dirty="0"/>
          </a:p>
          <a:p>
            <a:r>
              <a:rPr lang="en-US" u="sng" dirty="0"/>
              <a:t>Treating Departure time and Arrival Time column</a:t>
            </a:r>
            <a:r>
              <a:rPr lang="en-US" dirty="0">
                <a:effectLst/>
              </a:rPr>
              <a:t>: As these are constituted of timing for 24-hour clock. So, I converted these time spans to morning, night, afternoon and evening. I separated from hour 0 to 6 as night,6 to 12 morning,12-18 afternoon,18-24 evening.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1090065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A0B9E-AE34-4DBF-9139-3792E27E7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495168"/>
            <a:ext cx="10353762" cy="5235145"/>
          </a:xfrm>
        </p:spPr>
        <p:txBody>
          <a:bodyPr/>
          <a:lstStyle/>
          <a:p>
            <a:r>
              <a:rPr lang="en-IN" u="sng" dirty="0"/>
              <a:t>Treating Price column</a:t>
            </a:r>
            <a:r>
              <a:rPr lang="en-IN" dirty="0"/>
              <a:t>:</a:t>
            </a:r>
            <a:r>
              <a:rPr lang="en-US" dirty="0"/>
              <a:t>This column is good but with a single problem that is it contains a rupee symbol Infront of each and every amount so I removed all the rupee symbol and replaced with only the amount.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40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419C-DE50-45BD-A768-FE231050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Visualization</a:t>
            </a:r>
            <a:br>
              <a:rPr lang="en-US" sz="48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077E-69DB-417B-A482-17EE2AE00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3714749"/>
          </a:xfrm>
        </p:spPr>
        <p:txBody>
          <a:bodyPr/>
          <a:lstStyle/>
          <a:p>
            <a:r>
              <a:rPr lang="en-IN" dirty="0" err="1"/>
              <a:t>Distplot</a:t>
            </a:r>
            <a:r>
              <a:rPr lang="en-IN" dirty="0"/>
              <a:t>: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3978B1-A589-42F8-8E28-0F60E946B9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72" t="45626" r="58706" b="29083"/>
          <a:stretch/>
        </p:blipFill>
        <p:spPr bwMode="auto">
          <a:xfrm>
            <a:off x="5237686" y="2925064"/>
            <a:ext cx="2598420" cy="23964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414E96-F95F-4A20-A258-ACBA8F4D89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24" t="17963" r="58254" b="56746"/>
          <a:stretch/>
        </p:blipFill>
        <p:spPr bwMode="auto">
          <a:xfrm>
            <a:off x="1383385" y="2925064"/>
            <a:ext cx="2598420" cy="23964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2D8C29-9D1B-4776-BC96-BBC222EBC8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57" t="20563" r="58387" b="52965"/>
          <a:stretch/>
        </p:blipFill>
        <p:spPr bwMode="auto">
          <a:xfrm>
            <a:off x="9091987" y="2864653"/>
            <a:ext cx="2464583" cy="24217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6495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B506AB-E132-43B1-9054-EFB21EBF25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37" t="48367" r="58607" b="25161"/>
          <a:stretch/>
        </p:blipFill>
        <p:spPr bwMode="auto">
          <a:xfrm>
            <a:off x="2219316" y="1080397"/>
            <a:ext cx="2628900" cy="25831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9B91E3-864F-4580-B145-3C1B43DE62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25" t="19854" r="58387" b="53910"/>
          <a:stretch/>
        </p:blipFill>
        <p:spPr bwMode="auto">
          <a:xfrm>
            <a:off x="7603426" y="1085661"/>
            <a:ext cx="2740200" cy="25779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B2F94E-611E-4030-94E8-FC09873CDA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08" t="47751" r="58204" b="26013"/>
          <a:stretch/>
        </p:blipFill>
        <p:spPr bwMode="auto">
          <a:xfrm>
            <a:off x="2219316" y="4165023"/>
            <a:ext cx="2628900" cy="24724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3C1C10-B336-4381-8D5C-3694A8AC60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058" t="19855" r="57855" b="54619"/>
          <a:stretch/>
        </p:blipFill>
        <p:spPr bwMode="auto">
          <a:xfrm>
            <a:off x="7532236" y="4133845"/>
            <a:ext cx="2811390" cy="25096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4911645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36</TotalTime>
  <Words>481</Words>
  <Application>Microsoft Office PowerPoint</Application>
  <PresentationFormat>Widescreen</PresentationFormat>
  <Paragraphs>57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Century Gothic</vt:lpstr>
      <vt:lpstr>Vapor Trail</vt:lpstr>
      <vt:lpstr>FLIGHT PRICE PREDICTION</vt:lpstr>
      <vt:lpstr>INDEX</vt:lpstr>
      <vt:lpstr>Importing Dataset </vt:lpstr>
      <vt:lpstr>PowerPoint Presentation</vt:lpstr>
      <vt:lpstr>Cleaning The Dataset </vt:lpstr>
      <vt:lpstr>PowerPoint Presentation</vt:lpstr>
      <vt:lpstr>PowerPoint Presentation</vt:lpstr>
      <vt:lpstr>Visualization </vt:lpstr>
      <vt:lpstr>PowerPoint Presentation</vt:lpstr>
      <vt:lpstr>PowerPoint Presentation</vt:lpstr>
      <vt:lpstr>PowerPoint Presentation</vt:lpstr>
      <vt:lpstr>PowerPoint Presentation</vt:lpstr>
      <vt:lpstr>Skewness and Outlier Removal </vt:lpstr>
      <vt:lpstr>Model Selection </vt:lpstr>
      <vt:lpstr>Hyperparameter Tuning </vt:lpstr>
      <vt:lpstr>PowerPoint Presentation</vt:lpstr>
      <vt:lpstr>Saving The Model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PRICE PREDICTION</dc:title>
  <dc:creator>Avinash Patel</dc:creator>
  <cp:lastModifiedBy>Avinash Patel</cp:lastModifiedBy>
  <cp:revision>29</cp:revision>
  <dcterms:created xsi:type="dcterms:W3CDTF">2022-01-23T19:03:32Z</dcterms:created>
  <dcterms:modified xsi:type="dcterms:W3CDTF">2022-02-27T17:25:22Z</dcterms:modified>
</cp:coreProperties>
</file>