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586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456" y="67055"/>
            <a:ext cx="350520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7214" y="740486"/>
            <a:ext cx="5692140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7140" y="1124773"/>
            <a:ext cx="7688580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586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Capstone</a:t>
            </a:r>
            <a:r>
              <a:rPr spc="-70" dirty="0"/>
              <a:t> </a:t>
            </a:r>
            <a:r>
              <a:rPr dirty="0"/>
              <a:t>Project</a:t>
            </a:r>
            <a:r>
              <a:rPr spc="-6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4400" y="1845627"/>
            <a:ext cx="7688580" cy="1458595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pc="-5" dirty="0"/>
              <a:t>Mobile Price</a:t>
            </a:r>
            <a:r>
              <a:rPr spc="-25" dirty="0"/>
              <a:t> </a:t>
            </a:r>
            <a:r>
              <a:rPr spc="-10" dirty="0"/>
              <a:t>Range</a:t>
            </a:r>
            <a:r>
              <a:rPr spc="-30" dirty="0"/>
              <a:t> </a:t>
            </a:r>
            <a:r>
              <a:rPr spc="-5" dirty="0"/>
              <a:t>Prediction</a:t>
            </a:r>
          </a:p>
          <a:p>
            <a:pPr marR="548005" algn="ctr">
              <a:lnSpc>
                <a:spcPct val="100000"/>
              </a:lnSpc>
              <a:spcBef>
                <a:spcPts val="1580"/>
              </a:spcBef>
            </a:pP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By: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 - 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5" dirty="0">
                <a:solidFill>
                  <a:srgbClr val="E36C09"/>
                </a:solidFill>
                <a:latin typeface="Calibri"/>
                <a:cs typeface="Calibri"/>
              </a:rPr>
              <a:t>Avinash Patni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4029" y="3865575"/>
            <a:ext cx="307848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8975" marR="5080" indent="-67691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375F92"/>
                </a:solidFill>
                <a:latin typeface="Calibri"/>
                <a:cs typeface="Calibri"/>
              </a:rPr>
              <a:t>Data</a:t>
            </a:r>
            <a:r>
              <a:rPr sz="2800" b="1" spc="-5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75F92"/>
                </a:solidFill>
                <a:latin typeface="Calibri"/>
                <a:cs typeface="Calibri"/>
              </a:rPr>
              <a:t>Science</a:t>
            </a:r>
            <a:r>
              <a:rPr sz="2800" b="1" spc="-2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375F92"/>
                </a:solidFill>
                <a:latin typeface="Calibri"/>
                <a:cs typeface="Calibri"/>
              </a:rPr>
              <a:t>Trainee </a:t>
            </a:r>
            <a:r>
              <a:rPr sz="2800" b="1" spc="-62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22422"/>
                </a:solidFill>
                <a:latin typeface="Calibri"/>
                <a:cs typeface="Calibri"/>
              </a:rPr>
              <a:t>AlmaBetter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52" y="122047"/>
            <a:ext cx="74364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Multivariate</a:t>
            </a:r>
            <a:r>
              <a:rPr sz="2800" spc="3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analysis</a:t>
            </a:r>
            <a:r>
              <a:rPr sz="2800" spc="1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i="1" dirty="0">
                <a:solidFill>
                  <a:srgbClr val="E36C09"/>
                </a:solidFill>
                <a:latin typeface="Candara"/>
                <a:cs typeface="Candara"/>
              </a:rPr>
              <a:t>–</a:t>
            </a:r>
            <a:r>
              <a:rPr sz="2800" i="1" spc="1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int_memory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 ,</a:t>
            </a:r>
            <a:r>
              <a:rPr sz="2800" spc="-2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mobile_wt</a:t>
            </a:r>
            <a:r>
              <a:rPr sz="2800" spc="-1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804671"/>
            <a:ext cx="5352288" cy="2673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6996" y="4043273"/>
            <a:ext cx="6925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Segoe UI Symbol"/>
                <a:cs typeface="Segoe UI Symbol"/>
              </a:rPr>
              <a:t>There</a:t>
            </a:r>
            <a:r>
              <a:rPr sz="1800" spc="-40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is drastic</a:t>
            </a:r>
            <a:r>
              <a:rPr sz="1800" spc="-10" dirty="0">
                <a:latin typeface="Segoe UI Symbol"/>
                <a:cs typeface="Segoe UI Symbol"/>
              </a:rPr>
              <a:t> increase </a:t>
            </a:r>
            <a:r>
              <a:rPr sz="1800" spc="-5" dirty="0">
                <a:latin typeface="Segoe UI Symbol"/>
                <a:cs typeface="Segoe UI Symbol"/>
              </a:rPr>
              <a:t>in</a:t>
            </a:r>
            <a:r>
              <a:rPr sz="1800" spc="-30" dirty="0">
                <a:latin typeface="Segoe UI Symbol"/>
                <a:cs typeface="Segoe UI Symbol"/>
              </a:rPr>
              <a:t> </a:t>
            </a:r>
            <a:r>
              <a:rPr sz="1800" spc="-15" dirty="0">
                <a:latin typeface="Segoe UI Symbol"/>
                <a:cs typeface="Segoe UI Symbol"/>
              </a:rPr>
              <a:t>internal</a:t>
            </a:r>
            <a:r>
              <a:rPr sz="1800" spc="35" dirty="0">
                <a:latin typeface="Segoe UI Symbol"/>
                <a:cs typeface="Segoe UI Symbol"/>
              </a:rPr>
              <a:t> </a:t>
            </a:r>
            <a:r>
              <a:rPr sz="1800" spc="10" dirty="0">
                <a:latin typeface="Segoe UI Symbol"/>
                <a:cs typeface="Segoe UI Symbol"/>
              </a:rPr>
              <a:t>memory</a:t>
            </a:r>
            <a:r>
              <a:rPr sz="1800" spc="-65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for</a:t>
            </a:r>
            <a:r>
              <a:rPr sz="1800" spc="10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vey</a:t>
            </a:r>
            <a:r>
              <a:rPr sz="1800" spc="-20" dirty="0">
                <a:latin typeface="Segoe UI Symbol"/>
                <a:cs typeface="Segoe UI Symbol"/>
              </a:rPr>
              <a:t> </a:t>
            </a:r>
            <a:r>
              <a:rPr sz="1800" spc="-10" dirty="0">
                <a:latin typeface="Segoe UI Symbol"/>
                <a:cs typeface="Segoe UI Symbol"/>
              </a:rPr>
              <a:t>high</a:t>
            </a:r>
            <a:r>
              <a:rPr sz="1800" spc="-45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prices.</a:t>
            </a:r>
            <a:endParaRPr sz="1800">
              <a:latin typeface="Segoe UI Symbol"/>
              <a:cs typeface="Segoe UI Symbo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UI Symbol"/>
                <a:cs typeface="Segoe UI Symbol"/>
              </a:rPr>
              <a:t>Also</a:t>
            </a:r>
            <a:r>
              <a:rPr sz="1800" spc="-40" dirty="0">
                <a:latin typeface="Segoe UI Symbol"/>
                <a:cs typeface="Segoe UI Symbol"/>
              </a:rPr>
              <a:t> </a:t>
            </a:r>
            <a:r>
              <a:rPr sz="1800" spc="-15" dirty="0">
                <a:latin typeface="Segoe UI Symbol"/>
                <a:cs typeface="Segoe UI Symbol"/>
              </a:rPr>
              <a:t>there</a:t>
            </a:r>
            <a:r>
              <a:rPr sz="1800" spc="10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is</a:t>
            </a:r>
            <a:r>
              <a:rPr sz="1800" spc="-15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drastic</a:t>
            </a:r>
            <a:r>
              <a:rPr sz="1800" spc="-10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Decrease</a:t>
            </a:r>
            <a:r>
              <a:rPr sz="1800" spc="-45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in</a:t>
            </a:r>
            <a:r>
              <a:rPr sz="1800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mobile</a:t>
            </a:r>
            <a:r>
              <a:rPr sz="1800" spc="-45" dirty="0">
                <a:latin typeface="Segoe UI Symbol"/>
                <a:cs typeface="Segoe UI Symbol"/>
              </a:rPr>
              <a:t> </a:t>
            </a:r>
            <a:r>
              <a:rPr sz="1800" spc="-25" dirty="0">
                <a:latin typeface="Segoe UI Symbol"/>
                <a:cs typeface="Segoe UI Symbol"/>
              </a:rPr>
              <a:t>weight</a:t>
            </a:r>
            <a:r>
              <a:rPr sz="1800" spc="80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for</a:t>
            </a:r>
            <a:r>
              <a:rPr sz="1800" spc="10" dirty="0">
                <a:latin typeface="Segoe UI Symbol"/>
                <a:cs typeface="Segoe UI Symbol"/>
              </a:rPr>
              <a:t> </a:t>
            </a:r>
            <a:r>
              <a:rPr sz="1800" spc="15" dirty="0">
                <a:latin typeface="Segoe UI Symbol"/>
                <a:cs typeface="Segoe UI Symbol"/>
              </a:rPr>
              <a:t>very</a:t>
            </a:r>
            <a:r>
              <a:rPr sz="1800" dirty="0">
                <a:latin typeface="Segoe UI Symbol"/>
                <a:cs typeface="Segoe UI Symbol"/>
              </a:rPr>
              <a:t> </a:t>
            </a:r>
            <a:r>
              <a:rPr sz="1800" spc="-10" dirty="0">
                <a:latin typeface="Segoe UI Symbol"/>
                <a:cs typeface="Segoe UI Symbol"/>
              </a:rPr>
              <a:t>high</a:t>
            </a:r>
            <a:r>
              <a:rPr sz="1800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price.</a:t>
            </a:r>
            <a:endParaRPr sz="1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11" y="241249"/>
            <a:ext cx="41662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E36C09"/>
                </a:solidFill>
                <a:latin typeface="Candara"/>
                <a:cs typeface="Candara"/>
              </a:rPr>
              <a:t>Multivariate</a:t>
            </a:r>
            <a:r>
              <a:rPr sz="3500" spc="-2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3500" dirty="0">
                <a:solidFill>
                  <a:srgbClr val="E36C09"/>
                </a:solidFill>
                <a:latin typeface="Candara"/>
                <a:cs typeface="Candara"/>
              </a:rPr>
              <a:t>analysis</a:t>
            </a:r>
            <a:r>
              <a:rPr sz="3500" spc="-3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35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35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497" y="1083309"/>
            <a:ext cx="3068320" cy="2519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500" b="1" spc="5" dirty="0">
                <a:latin typeface="Segoe UI"/>
                <a:cs typeface="Segoe UI"/>
              </a:rPr>
              <a:t>Pc</a:t>
            </a:r>
            <a:r>
              <a:rPr sz="1500" b="1" spc="365" dirty="0">
                <a:latin typeface="Segoe UI"/>
                <a:cs typeface="Segoe UI"/>
              </a:rPr>
              <a:t> </a:t>
            </a:r>
            <a:r>
              <a:rPr sz="1500" b="1" dirty="0">
                <a:latin typeface="Segoe UI"/>
                <a:cs typeface="Segoe UI"/>
              </a:rPr>
              <a:t>is</a:t>
            </a:r>
            <a:r>
              <a:rPr sz="1500" b="1" spc="235" dirty="0">
                <a:latin typeface="Segoe UI"/>
                <a:cs typeface="Segoe UI"/>
              </a:rPr>
              <a:t> </a:t>
            </a:r>
            <a:r>
              <a:rPr sz="1500" b="1" spc="70" dirty="0">
                <a:latin typeface="Segoe UI"/>
                <a:cs typeface="Segoe UI"/>
              </a:rPr>
              <a:t>correlated</a:t>
            </a:r>
            <a:r>
              <a:rPr sz="1500" b="1" spc="335" dirty="0">
                <a:latin typeface="Segoe UI"/>
                <a:cs typeface="Segoe UI"/>
              </a:rPr>
              <a:t> </a:t>
            </a:r>
            <a:r>
              <a:rPr sz="1500" b="1" spc="30" dirty="0">
                <a:latin typeface="Segoe UI"/>
                <a:cs typeface="Segoe UI"/>
              </a:rPr>
              <a:t>with</a:t>
            </a:r>
            <a:r>
              <a:rPr sz="1500" b="1" spc="315" dirty="0">
                <a:latin typeface="Segoe UI"/>
                <a:cs typeface="Segoe UI"/>
              </a:rPr>
              <a:t> </a:t>
            </a:r>
            <a:r>
              <a:rPr sz="1500" b="1" spc="35" dirty="0">
                <a:latin typeface="Segoe UI"/>
                <a:cs typeface="Segoe UI"/>
              </a:rPr>
              <a:t>Fc.</a:t>
            </a:r>
            <a:endParaRPr sz="15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1730"/>
              </a:spcBef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500" b="1" spc="-40" dirty="0">
                <a:latin typeface="Segoe UI"/>
                <a:cs typeface="Segoe UI"/>
              </a:rPr>
              <a:t>p</a:t>
            </a:r>
            <a:r>
              <a:rPr sz="1500" b="1" spc="-225" dirty="0">
                <a:latin typeface="Segoe UI"/>
                <a:cs typeface="Segoe UI"/>
              </a:rPr>
              <a:t> </a:t>
            </a:r>
            <a:r>
              <a:rPr sz="1500" b="1" spc="120" dirty="0">
                <a:latin typeface="Segoe UI"/>
                <a:cs typeface="Segoe UI"/>
              </a:rPr>
              <a:t>x</a:t>
            </a:r>
            <a:r>
              <a:rPr sz="1500" b="1" spc="105" dirty="0">
                <a:latin typeface="Segoe UI"/>
                <a:cs typeface="Segoe UI"/>
              </a:rPr>
              <a:t>_</a:t>
            </a:r>
            <a:r>
              <a:rPr sz="1500" b="1" spc="160" dirty="0">
                <a:latin typeface="Segoe UI"/>
                <a:cs typeface="Segoe UI"/>
              </a:rPr>
              <a:t>h</a:t>
            </a:r>
            <a:r>
              <a:rPr sz="1500" b="1" spc="130" dirty="0">
                <a:latin typeface="Segoe UI"/>
                <a:cs typeface="Segoe UI"/>
              </a:rPr>
              <a:t>e</a:t>
            </a:r>
            <a:r>
              <a:rPr sz="1500" b="1" spc="125" dirty="0">
                <a:latin typeface="Segoe UI"/>
                <a:cs typeface="Segoe UI"/>
              </a:rPr>
              <a:t>i</a:t>
            </a:r>
            <a:r>
              <a:rPr sz="1500" b="1" spc="120" dirty="0">
                <a:latin typeface="Segoe UI"/>
                <a:cs typeface="Segoe UI"/>
              </a:rPr>
              <a:t>g</a:t>
            </a:r>
            <a:r>
              <a:rPr sz="1500" b="1" spc="125" dirty="0">
                <a:latin typeface="Segoe UI"/>
                <a:cs typeface="Segoe UI"/>
              </a:rPr>
              <a:t>h</a:t>
            </a:r>
            <a:r>
              <a:rPr sz="1500" b="1" spc="-75" dirty="0">
                <a:latin typeface="Segoe UI"/>
                <a:cs typeface="Segoe UI"/>
              </a:rPr>
              <a:t>t</a:t>
            </a:r>
            <a:r>
              <a:rPr sz="1500" b="1" dirty="0">
                <a:latin typeface="Segoe UI"/>
                <a:cs typeface="Segoe UI"/>
              </a:rPr>
              <a:t> </a:t>
            </a:r>
            <a:r>
              <a:rPr sz="1500" b="1" spc="-114" dirty="0">
                <a:latin typeface="Segoe UI"/>
                <a:cs typeface="Segoe UI"/>
              </a:rPr>
              <a:t> </a:t>
            </a:r>
            <a:r>
              <a:rPr sz="1500" b="1" spc="-40" dirty="0">
                <a:latin typeface="Segoe UI"/>
                <a:cs typeface="Segoe UI"/>
              </a:rPr>
              <a:t>a</a:t>
            </a:r>
            <a:r>
              <a:rPr sz="1500" b="1" spc="-155" dirty="0">
                <a:latin typeface="Segoe UI"/>
                <a:cs typeface="Segoe UI"/>
              </a:rPr>
              <a:t> </a:t>
            </a:r>
            <a:r>
              <a:rPr sz="1500" b="1" spc="-55" dirty="0">
                <a:latin typeface="Segoe UI"/>
                <a:cs typeface="Segoe UI"/>
              </a:rPr>
              <a:t>n</a:t>
            </a:r>
            <a:r>
              <a:rPr sz="1500" b="1" spc="-145" dirty="0">
                <a:latin typeface="Segoe UI"/>
                <a:cs typeface="Segoe UI"/>
              </a:rPr>
              <a:t> </a:t>
            </a:r>
            <a:r>
              <a:rPr sz="1500" b="1" spc="-40" dirty="0">
                <a:latin typeface="Segoe UI"/>
                <a:cs typeface="Segoe UI"/>
              </a:rPr>
              <a:t>d</a:t>
            </a:r>
            <a:r>
              <a:rPr sz="1500" b="1" dirty="0">
                <a:latin typeface="Segoe UI"/>
                <a:cs typeface="Segoe UI"/>
              </a:rPr>
              <a:t> </a:t>
            </a:r>
            <a:r>
              <a:rPr sz="1500" b="1" spc="-65" dirty="0">
                <a:latin typeface="Segoe UI"/>
                <a:cs typeface="Segoe UI"/>
              </a:rPr>
              <a:t> </a:t>
            </a:r>
            <a:r>
              <a:rPr sz="1500" b="1" spc="125" dirty="0">
                <a:latin typeface="Segoe UI"/>
                <a:cs typeface="Segoe UI"/>
              </a:rPr>
              <a:t>p</a:t>
            </a:r>
            <a:r>
              <a:rPr sz="1500" b="1" spc="-135" dirty="0">
                <a:latin typeface="Segoe UI"/>
                <a:cs typeface="Segoe UI"/>
              </a:rPr>
              <a:t>x</a:t>
            </a:r>
            <a:r>
              <a:rPr sz="1500" b="1" spc="-225" dirty="0">
                <a:latin typeface="Segoe UI"/>
                <a:cs typeface="Segoe UI"/>
              </a:rPr>
              <a:t> </a:t>
            </a:r>
            <a:r>
              <a:rPr sz="1500" b="1" spc="130" dirty="0">
                <a:latin typeface="Segoe UI"/>
                <a:cs typeface="Segoe UI"/>
              </a:rPr>
              <a:t>_</a:t>
            </a:r>
            <a:r>
              <a:rPr sz="1500" b="1" spc="110" dirty="0">
                <a:latin typeface="Segoe UI"/>
                <a:cs typeface="Segoe UI"/>
              </a:rPr>
              <a:t>w</a:t>
            </a:r>
            <a:r>
              <a:rPr sz="1500" b="1" spc="125" dirty="0">
                <a:latin typeface="Segoe UI"/>
                <a:cs typeface="Segoe UI"/>
              </a:rPr>
              <a:t>i</a:t>
            </a:r>
            <a:r>
              <a:rPr sz="1500" b="1" spc="120" dirty="0">
                <a:latin typeface="Segoe UI"/>
                <a:cs typeface="Segoe UI"/>
              </a:rPr>
              <a:t>d</a:t>
            </a:r>
            <a:r>
              <a:rPr sz="1500" b="1" spc="80" dirty="0">
                <a:latin typeface="Segoe UI"/>
                <a:cs typeface="Segoe UI"/>
              </a:rPr>
              <a:t>t</a:t>
            </a:r>
            <a:r>
              <a:rPr sz="1500" b="1" spc="-50" dirty="0">
                <a:latin typeface="Segoe UI"/>
                <a:cs typeface="Segoe UI"/>
              </a:rPr>
              <a:t>h</a:t>
            </a:r>
            <a:endParaRPr sz="15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1500" b="1" spc="-40" dirty="0">
                <a:latin typeface="Segoe UI"/>
                <a:cs typeface="Segoe UI"/>
              </a:rPr>
              <a:t>a</a:t>
            </a:r>
            <a:r>
              <a:rPr sz="1500" b="1" spc="-225" dirty="0">
                <a:latin typeface="Segoe UI"/>
                <a:cs typeface="Segoe UI"/>
              </a:rPr>
              <a:t> </a:t>
            </a:r>
            <a:r>
              <a:rPr sz="1500" b="1" spc="70" dirty="0">
                <a:latin typeface="Segoe UI"/>
                <a:cs typeface="Segoe UI"/>
              </a:rPr>
              <a:t>r</a:t>
            </a:r>
            <a:r>
              <a:rPr sz="1500" b="1" spc="-25" dirty="0">
                <a:latin typeface="Segoe UI"/>
                <a:cs typeface="Segoe UI"/>
              </a:rPr>
              <a:t>e</a:t>
            </a:r>
            <a:r>
              <a:rPr sz="1500" b="1" dirty="0">
                <a:latin typeface="Segoe UI"/>
                <a:cs typeface="Segoe UI"/>
              </a:rPr>
              <a:t> </a:t>
            </a:r>
            <a:r>
              <a:rPr sz="1500" b="1" spc="-60" dirty="0">
                <a:latin typeface="Segoe UI"/>
                <a:cs typeface="Segoe UI"/>
              </a:rPr>
              <a:t> </a:t>
            </a:r>
            <a:r>
              <a:rPr sz="1500" b="1" spc="105" dirty="0">
                <a:latin typeface="Segoe UI"/>
                <a:cs typeface="Segoe UI"/>
              </a:rPr>
              <a:t>m</a:t>
            </a:r>
            <a:r>
              <a:rPr sz="1500" b="1" spc="130" dirty="0">
                <a:latin typeface="Segoe UI"/>
                <a:cs typeface="Segoe UI"/>
              </a:rPr>
              <a:t>o</a:t>
            </a:r>
            <a:r>
              <a:rPr sz="1500" b="1" spc="120" dirty="0">
                <a:latin typeface="Segoe UI"/>
                <a:cs typeface="Segoe UI"/>
              </a:rPr>
              <a:t>d</a:t>
            </a:r>
            <a:r>
              <a:rPr sz="1500" b="1" spc="114" dirty="0">
                <a:latin typeface="Segoe UI"/>
                <a:cs typeface="Segoe UI"/>
              </a:rPr>
              <a:t>e</a:t>
            </a:r>
            <a:r>
              <a:rPr sz="1500" b="1" spc="90" dirty="0">
                <a:latin typeface="Segoe UI"/>
                <a:cs typeface="Segoe UI"/>
              </a:rPr>
              <a:t>r</a:t>
            </a:r>
            <a:r>
              <a:rPr sz="1500" b="1" spc="100" dirty="0">
                <a:latin typeface="Segoe UI"/>
                <a:cs typeface="Segoe UI"/>
              </a:rPr>
              <a:t>a</a:t>
            </a:r>
            <a:r>
              <a:rPr sz="1500" b="1" spc="80" dirty="0">
                <a:latin typeface="Segoe UI"/>
                <a:cs typeface="Segoe UI"/>
              </a:rPr>
              <a:t>t</a:t>
            </a:r>
            <a:r>
              <a:rPr sz="1500" b="1" spc="114" dirty="0">
                <a:latin typeface="Segoe UI"/>
                <a:cs typeface="Segoe UI"/>
              </a:rPr>
              <a:t>e</a:t>
            </a:r>
            <a:r>
              <a:rPr sz="1500" b="1" spc="95" dirty="0">
                <a:latin typeface="Segoe UI"/>
                <a:cs typeface="Segoe UI"/>
              </a:rPr>
              <a:t>l</a:t>
            </a:r>
            <a:r>
              <a:rPr sz="1500" b="1" spc="-80" dirty="0">
                <a:latin typeface="Segoe UI"/>
                <a:cs typeface="Segoe UI"/>
              </a:rPr>
              <a:t>y</a:t>
            </a:r>
            <a:r>
              <a:rPr sz="1500" b="1" dirty="0">
                <a:latin typeface="Segoe UI"/>
                <a:cs typeface="Segoe UI"/>
              </a:rPr>
              <a:t> </a:t>
            </a:r>
            <a:r>
              <a:rPr sz="1500" b="1" spc="-100" dirty="0">
                <a:latin typeface="Segoe UI"/>
                <a:cs typeface="Segoe UI"/>
              </a:rPr>
              <a:t> </a:t>
            </a:r>
            <a:r>
              <a:rPr sz="1500" b="1" spc="114" dirty="0">
                <a:latin typeface="Segoe UI"/>
                <a:cs typeface="Segoe UI"/>
              </a:rPr>
              <a:t>c</a:t>
            </a:r>
            <a:r>
              <a:rPr sz="1500" b="1" spc="110" dirty="0">
                <a:latin typeface="Segoe UI"/>
                <a:cs typeface="Segoe UI"/>
              </a:rPr>
              <a:t>o</a:t>
            </a:r>
            <a:r>
              <a:rPr sz="1500" b="1" spc="65" dirty="0">
                <a:latin typeface="Segoe UI"/>
                <a:cs typeface="Segoe UI"/>
              </a:rPr>
              <a:t>r</a:t>
            </a:r>
            <a:r>
              <a:rPr sz="1500" b="1" spc="20" dirty="0">
                <a:latin typeface="Segoe UI"/>
                <a:cs typeface="Segoe UI"/>
              </a:rPr>
              <a:t>r</a:t>
            </a:r>
            <a:r>
              <a:rPr sz="1500" b="1" spc="90" dirty="0">
                <a:latin typeface="Segoe UI"/>
                <a:cs typeface="Segoe UI"/>
              </a:rPr>
              <a:t>e</a:t>
            </a:r>
            <a:r>
              <a:rPr sz="1500" b="1" spc="45" dirty="0">
                <a:latin typeface="Segoe UI"/>
                <a:cs typeface="Segoe UI"/>
              </a:rPr>
              <a:t>l</a:t>
            </a:r>
            <a:r>
              <a:rPr sz="1500" b="1" spc="75" dirty="0">
                <a:latin typeface="Segoe UI"/>
                <a:cs typeface="Segoe UI"/>
              </a:rPr>
              <a:t>a</a:t>
            </a:r>
            <a:r>
              <a:rPr sz="1500" b="1" spc="55" dirty="0">
                <a:latin typeface="Segoe UI"/>
                <a:cs typeface="Segoe UI"/>
              </a:rPr>
              <a:t>t</a:t>
            </a:r>
            <a:r>
              <a:rPr sz="1500" b="1" spc="90" dirty="0">
                <a:latin typeface="Segoe UI"/>
                <a:cs typeface="Segoe UI"/>
              </a:rPr>
              <a:t>e</a:t>
            </a:r>
            <a:r>
              <a:rPr sz="1500" b="1" spc="75" dirty="0">
                <a:latin typeface="Segoe UI"/>
                <a:cs typeface="Segoe UI"/>
              </a:rPr>
              <a:t>d</a:t>
            </a:r>
            <a:r>
              <a:rPr sz="1500" b="1" spc="-80" dirty="0">
                <a:latin typeface="Segoe UI"/>
                <a:cs typeface="Segoe UI"/>
              </a:rPr>
              <a:t>.</a:t>
            </a:r>
            <a:endParaRPr sz="15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1635"/>
              </a:spcBef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500" b="1" spc="135" dirty="0">
                <a:latin typeface="Segoe UI"/>
                <a:cs typeface="Segoe UI"/>
              </a:rPr>
              <a:t>S</a:t>
            </a:r>
            <a:r>
              <a:rPr sz="1500" b="1" spc="-25" dirty="0">
                <a:latin typeface="Segoe UI"/>
                <a:cs typeface="Segoe UI"/>
              </a:rPr>
              <a:t>c</a:t>
            </a:r>
            <a:r>
              <a:rPr sz="1500" b="1" spc="-229" dirty="0">
                <a:latin typeface="Segoe UI"/>
                <a:cs typeface="Segoe UI"/>
              </a:rPr>
              <a:t> </a:t>
            </a:r>
            <a:r>
              <a:rPr sz="1500" b="1" spc="5" dirty="0">
                <a:latin typeface="Segoe UI"/>
                <a:cs typeface="Segoe UI"/>
              </a:rPr>
              <a:t>_</a:t>
            </a:r>
            <a:r>
              <a:rPr sz="1500" b="1" spc="-220" dirty="0">
                <a:latin typeface="Segoe UI"/>
                <a:cs typeface="Segoe UI"/>
              </a:rPr>
              <a:t> </a:t>
            </a:r>
            <a:r>
              <a:rPr sz="1500" b="1" spc="-50" dirty="0">
                <a:latin typeface="Segoe UI"/>
                <a:cs typeface="Segoe UI"/>
              </a:rPr>
              <a:t>h</a:t>
            </a:r>
            <a:r>
              <a:rPr sz="1500" b="1" dirty="0">
                <a:latin typeface="Segoe UI"/>
                <a:cs typeface="Segoe UI"/>
              </a:rPr>
              <a:t> </a:t>
            </a:r>
            <a:r>
              <a:rPr sz="1500" b="1" spc="-100" dirty="0">
                <a:latin typeface="Segoe UI"/>
                <a:cs typeface="Segoe UI"/>
              </a:rPr>
              <a:t> </a:t>
            </a:r>
            <a:r>
              <a:rPr sz="1500" b="1" spc="-40" dirty="0">
                <a:latin typeface="Segoe UI"/>
                <a:cs typeface="Segoe UI"/>
              </a:rPr>
              <a:t>a</a:t>
            </a:r>
            <a:r>
              <a:rPr sz="1500" b="1" spc="-155" dirty="0">
                <a:latin typeface="Segoe UI"/>
                <a:cs typeface="Segoe UI"/>
              </a:rPr>
              <a:t> </a:t>
            </a:r>
            <a:r>
              <a:rPr sz="1500" b="1" spc="-55" dirty="0">
                <a:latin typeface="Segoe UI"/>
                <a:cs typeface="Segoe UI"/>
              </a:rPr>
              <a:t>n</a:t>
            </a:r>
            <a:r>
              <a:rPr sz="1500" b="1" spc="-145" dirty="0">
                <a:latin typeface="Segoe UI"/>
                <a:cs typeface="Segoe UI"/>
              </a:rPr>
              <a:t> </a:t>
            </a:r>
            <a:r>
              <a:rPr sz="1500" b="1" spc="-40" dirty="0">
                <a:latin typeface="Segoe UI"/>
                <a:cs typeface="Segoe UI"/>
              </a:rPr>
              <a:t>d</a:t>
            </a:r>
            <a:r>
              <a:rPr sz="1500" b="1" dirty="0">
                <a:latin typeface="Segoe UI"/>
                <a:cs typeface="Segoe UI"/>
              </a:rPr>
              <a:t> </a:t>
            </a:r>
            <a:r>
              <a:rPr sz="1500" b="1" spc="-65" dirty="0">
                <a:latin typeface="Segoe UI"/>
                <a:cs typeface="Segoe UI"/>
              </a:rPr>
              <a:t> </a:t>
            </a:r>
            <a:r>
              <a:rPr sz="1500" b="1" spc="-20" dirty="0">
                <a:latin typeface="Segoe UI"/>
                <a:cs typeface="Segoe UI"/>
              </a:rPr>
              <a:t>s</a:t>
            </a:r>
            <a:r>
              <a:rPr sz="1500" b="1" spc="-215" dirty="0">
                <a:latin typeface="Segoe UI"/>
                <a:cs typeface="Segoe UI"/>
              </a:rPr>
              <a:t> </a:t>
            </a:r>
            <a:r>
              <a:rPr sz="1500" b="1" spc="155" dirty="0">
                <a:latin typeface="Segoe UI"/>
                <a:cs typeface="Segoe UI"/>
              </a:rPr>
              <a:t>c</a:t>
            </a:r>
            <a:r>
              <a:rPr sz="1500" b="1" spc="150" dirty="0">
                <a:latin typeface="Segoe UI"/>
                <a:cs typeface="Segoe UI"/>
              </a:rPr>
              <a:t>_</a:t>
            </a:r>
            <a:r>
              <a:rPr sz="1500" b="1" spc="-105" dirty="0">
                <a:latin typeface="Segoe UI"/>
                <a:cs typeface="Segoe UI"/>
              </a:rPr>
              <a:t>w</a:t>
            </a:r>
            <a:r>
              <a:rPr sz="1500" b="1" dirty="0">
                <a:latin typeface="Segoe UI"/>
                <a:cs typeface="Segoe UI"/>
              </a:rPr>
              <a:t> </a:t>
            </a:r>
            <a:r>
              <a:rPr sz="1500" b="1" spc="-145" dirty="0">
                <a:latin typeface="Segoe UI"/>
                <a:cs typeface="Segoe UI"/>
              </a:rPr>
              <a:t> </a:t>
            </a:r>
            <a:r>
              <a:rPr sz="1500" b="1" spc="-40" dirty="0">
                <a:latin typeface="Segoe UI"/>
                <a:cs typeface="Segoe UI"/>
              </a:rPr>
              <a:t>a</a:t>
            </a:r>
            <a:r>
              <a:rPr sz="1500" b="1" spc="-225" dirty="0">
                <a:latin typeface="Segoe UI"/>
                <a:cs typeface="Segoe UI"/>
              </a:rPr>
              <a:t> </a:t>
            </a:r>
            <a:r>
              <a:rPr sz="1500" b="1" spc="70" dirty="0">
                <a:latin typeface="Segoe UI"/>
                <a:cs typeface="Segoe UI"/>
              </a:rPr>
              <a:t>r</a:t>
            </a:r>
            <a:r>
              <a:rPr sz="1500" b="1" spc="-25" dirty="0">
                <a:latin typeface="Segoe UI"/>
                <a:cs typeface="Segoe UI"/>
              </a:rPr>
              <a:t>e</a:t>
            </a:r>
            <a:endParaRPr sz="15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1500" b="1" spc="-70" dirty="0">
                <a:latin typeface="Segoe UI"/>
                <a:cs typeface="Segoe UI"/>
              </a:rPr>
              <a:t>m</a:t>
            </a:r>
            <a:r>
              <a:rPr sz="1500" b="1" spc="-204" dirty="0">
                <a:latin typeface="Segoe UI"/>
                <a:cs typeface="Segoe UI"/>
              </a:rPr>
              <a:t> </a:t>
            </a:r>
            <a:r>
              <a:rPr sz="1500" b="1" spc="155" dirty="0">
                <a:latin typeface="Segoe UI"/>
                <a:cs typeface="Segoe UI"/>
              </a:rPr>
              <a:t>o</a:t>
            </a:r>
            <a:r>
              <a:rPr sz="1500" b="1" spc="125" dirty="0">
                <a:latin typeface="Segoe UI"/>
                <a:cs typeface="Segoe UI"/>
              </a:rPr>
              <a:t>d</a:t>
            </a:r>
            <a:r>
              <a:rPr sz="1500" b="1" spc="145" dirty="0">
                <a:latin typeface="Segoe UI"/>
                <a:cs typeface="Segoe UI"/>
              </a:rPr>
              <a:t>e</a:t>
            </a:r>
            <a:r>
              <a:rPr sz="1500" b="1" spc="90" dirty="0">
                <a:latin typeface="Segoe UI"/>
                <a:cs typeface="Segoe UI"/>
              </a:rPr>
              <a:t>r</a:t>
            </a:r>
            <a:r>
              <a:rPr sz="1500" b="1" spc="-40" dirty="0">
                <a:latin typeface="Segoe UI"/>
                <a:cs typeface="Segoe UI"/>
              </a:rPr>
              <a:t>a</a:t>
            </a:r>
            <a:r>
              <a:rPr sz="1500" b="1" spc="-225" dirty="0">
                <a:latin typeface="Segoe UI"/>
                <a:cs typeface="Segoe UI"/>
              </a:rPr>
              <a:t> </a:t>
            </a:r>
            <a:r>
              <a:rPr sz="1500" b="1" spc="80" dirty="0">
                <a:latin typeface="Segoe UI"/>
                <a:cs typeface="Segoe UI"/>
              </a:rPr>
              <a:t>t</a:t>
            </a:r>
            <a:r>
              <a:rPr sz="1500" b="1" spc="110" dirty="0">
                <a:latin typeface="Segoe UI"/>
                <a:cs typeface="Segoe UI"/>
              </a:rPr>
              <a:t>e</a:t>
            </a:r>
            <a:r>
              <a:rPr sz="1500" b="1" spc="-30" dirty="0">
                <a:latin typeface="Segoe UI"/>
                <a:cs typeface="Segoe UI"/>
              </a:rPr>
              <a:t>l</a:t>
            </a:r>
            <a:r>
              <a:rPr sz="1500" b="1" spc="-229" dirty="0">
                <a:latin typeface="Segoe UI"/>
                <a:cs typeface="Segoe UI"/>
              </a:rPr>
              <a:t> </a:t>
            </a:r>
            <a:r>
              <a:rPr sz="1500" b="1" spc="-75" dirty="0">
                <a:latin typeface="Segoe UI"/>
                <a:cs typeface="Segoe UI"/>
              </a:rPr>
              <a:t>y</a:t>
            </a:r>
            <a:endParaRPr sz="15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500" b="1" spc="60" dirty="0">
                <a:latin typeface="Segoe UI"/>
                <a:cs typeface="Segoe UI"/>
              </a:rPr>
              <a:t>correlated.</a:t>
            </a:r>
            <a:endParaRPr sz="15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Segoe UI"/>
              <a:cs typeface="Segoe UI"/>
            </a:endParaRPr>
          </a:p>
          <a:p>
            <a:pPr marL="356870" marR="104775" indent="-344805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500" b="1" spc="-75" dirty="0">
                <a:latin typeface="Segoe UI"/>
                <a:cs typeface="Segoe UI"/>
              </a:rPr>
              <a:t>R</a:t>
            </a:r>
            <a:r>
              <a:rPr sz="1500" b="1" spc="-95" dirty="0">
                <a:latin typeface="Segoe UI"/>
                <a:cs typeface="Segoe UI"/>
              </a:rPr>
              <a:t> </a:t>
            </a:r>
            <a:r>
              <a:rPr sz="1500" b="1" spc="-40" dirty="0">
                <a:latin typeface="Segoe UI"/>
                <a:cs typeface="Segoe UI"/>
              </a:rPr>
              <a:t>a</a:t>
            </a:r>
            <a:r>
              <a:rPr sz="1500" b="1" spc="-80" dirty="0">
                <a:latin typeface="Segoe UI"/>
                <a:cs typeface="Segoe UI"/>
              </a:rPr>
              <a:t> </a:t>
            </a:r>
            <a:r>
              <a:rPr sz="1500" b="1" spc="-75" dirty="0">
                <a:latin typeface="Segoe UI"/>
                <a:cs typeface="Segoe UI"/>
              </a:rPr>
              <a:t>m</a:t>
            </a:r>
            <a:r>
              <a:rPr sz="1500" b="1" dirty="0">
                <a:latin typeface="Segoe UI"/>
                <a:cs typeface="Segoe UI"/>
              </a:rPr>
              <a:t> </a:t>
            </a:r>
            <a:r>
              <a:rPr sz="1500" b="1" spc="-20" dirty="0">
                <a:latin typeface="Segoe UI"/>
                <a:cs typeface="Segoe UI"/>
              </a:rPr>
              <a:t> </a:t>
            </a:r>
            <a:r>
              <a:rPr sz="1500" b="1" spc="-65" dirty="0">
                <a:latin typeface="Segoe UI"/>
                <a:cs typeface="Segoe UI"/>
              </a:rPr>
              <a:t>i</a:t>
            </a:r>
            <a:r>
              <a:rPr sz="1500" b="1" spc="-254" dirty="0">
                <a:latin typeface="Segoe UI"/>
                <a:cs typeface="Segoe UI"/>
              </a:rPr>
              <a:t> </a:t>
            </a:r>
            <a:r>
              <a:rPr sz="1500" b="1" spc="-20" dirty="0">
                <a:latin typeface="Segoe UI"/>
                <a:cs typeface="Segoe UI"/>
              </a:rPr>
              <a:t>s</a:t>
            </a:r>
            <a:r>
              <a:rPr sz="1500" b="1" dirty="0">
                <a:latin typeface="Segoe UI"/>
                <a:cs typeface="Segoe UI"/>
              </a:rPr>
              <a:t> </a:t>
            </a:r>
            <a:r>
              <a:rPr sz="1500" b="1" spc="-175" dirty="0">
                <a:latin typeface="Segoe UI"/>
                <a:cs typeface="Segoe UI"/>
              </a:rPr>
              <a:t> </a:t>
            </a:r>
            <a:r>
              <a:rPr sz="1500" b="1" spc="-50" dirty="0">
                <a:latin typeface="Segoe UI"/>
                <a:cs typeface="Segoe UI"/>
              </a:rPr>
              <a:t>h</a:t>
            </a:r>
            <a:r>
              <a:rPr sz="1500" b="1" spc="-170" dirty="0">
                <a:latin typeface="Segoe UI"/>
                <a:cs typeface="Segoe UI"/>
              </a:rPr>
              <a:t> </a:t>
            </a:r>
            <a:r>
              <a:rPr sz="1500" b="1" spc="-65" dirty="0">
                <a:latin typeface="Segoe UI"/>
                <a:cs typeface="Segoe UI"/>
              </a:rPr>
              <a:t>i</a:t>
            </a:r>
            <a:r>
              <a:rPr sz="1500" b="1" spc="-160" dirty="0">
                <a:latin typeface="Segoe UI"/>
                <a:cs typeface="Segoe UI"/>
              </a:rPr>
              <a:t> </a:t>
            </a:r>
            <a:r>
              <a:rPr sz="1500" b="1" spc="-40" dirty="0">
                <a:latin typeface="Segoe UI"/>
                <a:cs typeface="Segoe UI"/>
              </a:rPr>
              <a:t>g</a:t>
            </a:r>
            <a:r>
              <a:rPr sz="1500" b="1" spc="-150" dirty="0">
                <a:latin typeface="Segoe UI"/>
                <a:cs typeface="Segoe UI"/>
              </a:rPr>
              <a:t> </a:t>
            </a:r>
            <a:r>
              <a:rPr sz="1500" b="1" spc="-50" dirty="0">
                <a:latin typeface="Segoe UI"/>
                <a:cs typeface="Segoe UI"/>
              </a:rPr>
              <a:t>h</a:t>
            </a:r>
            <a:r>
              <a:rPr sz="1500" b="1" spc="-145" dirty="0">
                <a:latin typeface="Segoe UI"/>
                <a:cs typeface="Segoe UI"/>
              </a:rPr>
              <a:t> </a:t>
            </a:r>
            <a:r>
              <a:rPr sz="1500" b="1" spc="-65" dirty="0">
                <a:latin typeface="Segoe UI"/>
                <a:cs typeface="Segoe UI"/>
              </a:rPr>
              <a:t>l</a:t>
            </a:r>
            <a:r>
              <a:rPr sz="1500" b="1" spc="-160" dirty="0">
                <a:latin typeface="Segoe UI"/>
                <a:cs typeface="Segoe UI"/>
              </a:rPr>
              <a:t> </a:t>
            </a:r>
            <a:r>
              <a:rPr sz="1500" b="1" spc="-80" dirty="0">
                <a:latin typeface="Segoe UI"/>
                <a:cs typeface="Segoe UI"/>
              </a:rPr>
              <a:t>y</a:t>
            </a:r>
            <a:r>
              <a:rPr sz="1500" b="1" dirty="0">
                <a:latin typeface="Segoe UI"/>
                <a:cs typeface="Segoe UI"/>
              </a:rPr>
              <a:t> </a:t>
            </a:r>
            <a:r>
              <a:rPr sz="1500" b="1" spc="-100" dirty="0">
                <a:latin typeface="Segoe UI"/>
                <a:cs typeface="Segoe UI"/>
              </a:rPr>
              <a:t> </a:t>
            </a:r>
            <a:r>
              <a:rPr sz="1500" b="1" spc="140" dirty="0">
                <a:latin typeface="Segoe UI"/>
                <a:cs typeface="Segoe UI"/>
              </a:rPr>
              <a:t>co</a:t>
            </a:r>
            <a:r>
              <a:rPr sz="1500" b="1" spc="70" dirty="0">
                <a:latin typeface="Segoe UI"/>
                <a:cs typeface="Segoe UI"/>
              </a:rPr>
              <a:t>r</a:t>
            </a:r>
            <a:r>
              <a:rPr sz="1500" b="1" spc="45" dirty="0">
                <a:latin typeface="Segoe UI"/>
                <a:cs typeface="Segoe UI"/>
              </a:rPr>
              <a:t>r</a:t>
            </a:r>
            <a:r>
              <a:rPr sz="1500" b="1" spc="114" dirty="0">
                <a:latin typeface="Segoe UI"/>
                <a:cs typeface="Segoe UI"/>
              </a:rPr>
              <a:t>e</a:t>
            </a:r>
            <a:r>
              <a:rPr sz="1500" b="1" spc="95" dirty="0">
                <a:latin typeface="Segoe UI"/>
                <a:cs typeface="Segoe UI"/>
              </a:rPr>
              <a:t>l</a:t>
            </a:r>
            <a:r>
              <a:rPr sz="1500" b="1" spc="105" dirty="0">
                <a:latin typeface="Segoe UI"/>
                <a:cs typeface="Segoe UI"/>
              </a:rPr>
              <a:t>a</a:t>
            </a:r>
            <a:r>
              <a:rPr sz="1500" b="1" spc="60" dirty="0">
                <a:latin typeface="Segoe UI"/>
                <a:cs typeface="Segoe UI"/>
              </a:rPr>
              <a:t>t</a:t>
            </a:r>
            <a:r>
              <a:rPr sz="1500" b="1" spc="120" dirty="0">
                <a:latin typeface="Segoe UI"/>
                <a:cs typeface="Segoe UI"/>
              </a:rPr>
              <a:t>e</a:t>
            </a:r>
            <a:r>
              <a:rPr sz="1500" b="1" spc="-25" dirty="0">
                <a:latin typeface="Segoe UI"/>
                <a:cs typeface="Segoe UI"/>
              </a:rPr>
              <a:t>d  </a:t>
            </a:r>
            <a:r>
              <a:rPr sz="1500" b="1" spc="-105" dirty="0">
                <a:latin typeface="Segoe UI"/>
                <a:cs typeface="Segoe UI"/>
              </a:rPr>
              <a:t>w</a:t>
            </a:r>
            <a:r>
              <a:rPr sz="1500" b="1" spc="-210" dirty="0">
                <a:latin typeface="Segoe UI"/>
                <a:cs typeface="Segoe UI"/>
              </a:rPr>
              <a:t> </a:t>
            </a:r>
            <a:r>
              <a:rPr sz="1500" b="1" spc="-65" dirty="0">
                <a:latin typeface="Segoe UI"/>
                <a:cs typeface="Segoe UI"/>
              </a:rPr>
              <a:t>i</a:t>
            </a:r>
            <a:r>
              <a:rPr sz="1500" b="1" spc="-204" dirty="0">
                <a:latin typeface="Segoe UI"/>
                <a:cs typeface="Segoe UI"/>
              </a:rPr>
              <a:t> </a:t>
            </a:r>
            <a:r>
              <a:rPr sz="1500" b="1" spc="80" dirty="0">
                <a:latin typeface="Segoe UI"/>
                <a:cs typeface="Segoe UI"/>
              </a:rPr>
              <a:t>t</a:t>
            </a:r>
            <a:r>
              <a:rPr sz="1500" b="1" spc="-50" dirty="0">
                <a:latin typeface="Segoe UI"/>
                <a:cs typeface="Segoe UI"/>
              </a:rPr>
              <a:t>h</a:t>
            </a:r>
            <a:r>
              <a:rPr sz="1500" b="1" dirty="0">
                <a:latin typeface="Segoe UI"/>
                <a:cs typeface="Segoe UI"/>
              </a:rPr>
              <a:t> </a:t>
            </a:r>
            <a:r>
              <a:rPr sz="1500" b="1" spc="-55" dirty="0">
                <a:latin typeface="Segoe UI"/>
                <a:cs typeface="Segoe UI"/>
              </a:rPr>
              <a:t> </a:t>
            </a:r>
            <a:r>
              <a:rPr sz="1500" b="1" spc="120" dirty="0">
                <a:latin typeface="Segoe UI"/>
                <a:cs typeface="Segoe UI"/>
              </a:rPr>
              <a:t>p</a:t>
            </a:r>
            <a:r>
              <a:rPr sz="1500" b="1" spc="90" dirty="0">
                <a:latin typeface="Segoe UI"/>
                <a:cs typeface="Segoe UI"/>
              </a:rPr>
              <a:t>r</a:t>
            </a:r>
            <a:r>
              <a:rPr sz="1500" b="1" spc="70" dirty="0">
                <a:latin typeface="Segoe UI"/>
                <a:cs typeface="Segoe UI"/>
              </a:rPr>
              <a:t>i</a:t>
            </a:r>
            <a:r>
              <a:rPr sz="1500" b="1" spc="90" dirty="0">
                <a:latin typeface="Segoe UI"/>
                <a:cs typeface="Segoe UI"/>
              </a:rPr>
              <a:t>c</a:t>
            </a:r>
            <a:r>
              <a:rPr sz="1500" b="1" spc="114" dirty="0">
                <a:latin typeface="Segoe UI"/>
                <a:cs typeface="Segoe UI"/>
              </a:rPr>
              <a:t>e</a:t>
            </a:r>
            <a:r>
              <a:rPr sz="1500" b="1" spc="140" dirty="0">
                <a:latin typeface="Segoe UI"/>
                <a:cs typeface="Segoe UI"/>
              </a:rPr>
              <a:t>_</a:t>
            </a:r>
            <a:r>
              <a:rPr sz="1500" b="1" spc="65" dirty="0">
                <a:latin typeface="Segoe UI"/>
                <a:cs typeface="Segoe UI"/>
              </a:rPr>
              <a:t>r</a:t>
            </a:r>
            <a:r>
              <a:rPr sz="1500" b="1" spc="75" dirty="0">
                <a:latin typeface="Segoe UI"/>
                <a:cs typeface="Segoe UI"/>
              </a:rPr>
              <a:t>a</a:t>
            </a:r>
            <a:r>
              <a:rPr sz="1500" b="1" spc="70" dirty="0">
                <a:latin typeface="Segoe UI"/>
                <a:cs typeface="Segoe UI"/>
              </a:rPr>
              <a:t>n</a:t>
            </a:r>
            <a:r>
              <a:rPr sz="1500" b="1" spc="100" dirty="0">
                <a:latin typeface="Segoe UI"/>
                <a:cs typeface="Segoe UI"/>
              </a:rPr>
              <a:t>g</a:t>
            </a:r>
            <a:r>
              <a:rPr sz="1500" b="1" spc="114" dirty="0">
                <a:latin typeface="Segoe UI"/>
                <a:cs typeface="Segoe UI"/>
              </a:rPr>
              <a:t>e</a:t>
            </a:r>
            <a:r>
              <a:rPr sz="1500" b="1" spc="-80" dirty="0">
                <a:latin typeface="Segoe UI"/>
                <a:cs typeface="Segoe UI"/>
              </a:rPr>
              <a:t>.</a:t>
            </a:r>
            <a:endParaRPr sz="15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920495"/>
            <a:ext cx="5031066" cy="32849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449" y="323545"/>
            <a:ext cx="60185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467100" algn="l"/>
              </a:tabLst>
            </a:pPr>
            <a:r>
              <a:rPr sz="2800" spc="315" dirty="0">
                <a:solidFill>
                  <a:srgbClr val="E36C09"/>
                </a:solidFill>
                <a:latin typeface="Candara"/>
                <a:cs typeface="Candara"/>
              </a:rPr>
              <a:t>P</a:t>
            </a:r>
            <a:r>
              <a:rPr sz="2800" spc="33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800" spc="315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spc="325" dirty="0">
                <a:solidFill>
                  <a:srgbClr val="E36C09"/>
                </a:solidFill>
                <a:latin typeface="Candara"/>
                <a:cs typeface="Candara"/>
              </a:rPr>
              <a:t>pa</a:t>
            </a:r>
            <a:r>
              <a:rPr sz="2800" spc="33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800" spc="335" dirty="0">
                <a:solidFill>
                  <a:srgbClr val="E36C09"/>
                </a:solidFill>
                <a:latin typeface="Candara"/>
                <a:cs typeface="Candara"/>
              </a:rPr>
              <a:t>i</a:t>
            </a:r>
            <a:r>
              <a:rPr sz="2800" spc="30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g</a:t>
            </a:r>
            <a:r>
              <a:rPr sz="2800" spc="29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300" dirty="0">
                <a:solidFill>
                  <a:srgbClr val="E36C09"/>
                </a:solidFill>
                <a:latin typeface="Candara"/>
                <a:cs typeface="Candara"/>
              </a:rPr>
              <a:t>data</a:t>
            </a:r>
            <a:r>
              <a:rPr sz="2800" spc="305" dirty="0">
                <a:solidFill>
                  <a:srgbClr val="E36C09"/>
                </a:solidFill>
                <a:latin typeface="Candara"/>
                <a:cs typeface="Candara"/>
              </a:rPr>
              <a:t>s</a:t>
            </a:r>
            <a:r>
              <a:rPr sz="2800" spc="315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t	</a:t>
            </a:r>
            <a:r>
              <a:rPr sz="2800" spc="229" dirty="0">
                <a:solidFill>
                  <a:srgbClr val="E36C09"/>
                </a:solidFill>
                <a:latin typeface="Candara"/>
                <a:cs typeface="Candara"/>
              </a:rPr>
              <a:t>f</a:t>
            </a:r>
            <a:r>
              <a:rPr sz="2800" spc="210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800" spc="204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330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2800" spc="-26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330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800" spc="34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spc="330" dirty="0">
                <a:solidFill>
                  <a:srgbClr val="E36C09"/>
                </a:solidFill>
                <a:latin typeface="Candara"/>
                <a:cs typeface="Candara"/>
              </a:rPr>
              <a:t>li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800" spc="-26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g</a:t>
            </a:r>
            <a:r>
              <a:rPr sz="2800" spc="-2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240" y="1183437"/>
            <a:ext cx="2185035" cy="14249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95" dirty="0">
                <a:latin typeface="Segoe UI"/>
                <a:cs typeface="Segoe UI"/>
              </a:rPr>
              <a:t>T</a:t>
            </a:r>
            <a:r>
              <a:rPr sz="1600" b="1" spc="-180" dirty="0">
                <a:latin typeface="Segoe UI"/>
                <a:cs typeface="Segoe UI"/>
              </a:rPr>
              <a:t> </a:t>
            </a:r>
            <a:r>
              <a:rPr sz="1600" b="1" spc="-45" dirty="0">
                <a:latin typeface="Segoe UI"/>
                <a:cs typeface="Segoe UI"/>
              </a:rPr>
              <a:t>a</a:t>
            </a:r>
            <a:r>
              <a:rPr sz="1600" b="1" spc="-180" dirty="0">
                <a:latin typeface="Segoe UI"/>
                <a:cs typeface="Segoe UI"/>
              </a:rPr>
              <a:t> </a:t>
            </a:r>
            <a:r>
              <a:rPr sz="1600" b="1" spc="-25" dirty="0">
                <a:latin typeface="Segoe UI"/>
                <a:cs typeface="Segoe UI"/>
              </a:rPr>
              <a:t>s</a:t>
            </a:r>
            <a:r>
              <a:rPr sz="1600" b="1" spc="-190" dirty="0">
                <a:latin typeface="Segoe UI"/>
                <a:cs typeface="Segoe UI"/>
              </a:rPr>
              <a:t> </a:t>
            </a:r>
            <a:r>
              <a:rPr sz="1600" b="1" spc="-100" dirty="0">
                <a:latin typeface="Segoe UI"/>
                <a:cs typeface="Segoe UI"/>
              </a:rPr>
              <a:t>k</a:t>
            </a:r>
            <a:r>
              <a:rPr sz="1600" b="1" dirty="0">
                <a:latin typeface="Segoe UI"/>
                <a:cs typeface="Segoe UI"/>
              </a:rPr>
              <a:t> 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85" dirty="0">
                <a:latin typeface="Segoe UI"/>
                <a:cs typeface="Segoe UI"/>
              </a:rPr>
              <a:t>:</a:t>
            </a:r>
            <a:r>
              <a:rPr sz="1600" b="1" spc="95" dirty="0">
                <a:latin typeface="Segoe UI"/>
                <a:cs typeface="Segoe UI"/>
              </a:rPr>
              <a:t> </a:t>
            </a:r>
            <a:r>
              <a:rPr sz="1600" b="1" spc="-85" dirty="0">
                <a:latin typeface="Segoe UI"/>
                <a:cs typeface="Segoe UI"/>
              </a:rPr>
              <a:t>m</a:t>
            </a:r>
            <a:r>
              <a:rPr sz="1600" b="1" spc="-220" dirty="0">
                <a:latin typeface="Segoe UI"/>
                <a:cs typeface="Segoe UI"/>
              </a:rPr>
              <a:t> </a:t>
            </a:r>
            <a:r>
              <a:rPr sz="1600" b="1" spc="-60" dirty="0">
                <a:latin typeface="Segoe UI"/>
                <a:cs typeface="Segoe UI"/>
              </a:rPr>
              <a:t>u</a:t>
            </a:r>
            <a:r>
              <a:rPr sz="1600" b="1" spc="-200" dirty="0">
                <a:latin typeface="Segoe UI"/>
                <a:cs typeface="Segoe UI"/>
              </a:rPr>
              <a:t> </a:t>
            </a:r>
            <a:r>
              <a:rPr sz="1600" b="1" spc="120" dirty="0">
                <a:latin typeface="Segoe UI"/>
                <a:cs typeface="Segoe UI"/>
              </a:rPr>
              <a:t>l</a:t>
            </a:r>
            <a:r>
              <a:rPr sz="1600" b="1" spc="-85" dirty="0">
                <a:latin typeface="Segoe UI"/>
                <a:cs typeface="Segoe UI"/>
              </a:rPr>
              <a:t>t</a:t>
            </a:r>
            <a:r>
              <a:rPr sz="1600" b="1" spc="-245" dirty="0">
                <a:latin typeface="Segoe UI"/>
                <a:cs typeface="Segoe UI"/>
              </a:rPr>
              <a:t> </a:t>
            </a:r>
            <a:r>
              <a:rPr sz="1600" b="1" spc="-70" dirty="0">
                <a:latin typeface="Segoe UI"/>
                <a:cs typeface="Segoe UI"/>
              </a:rPr>
              <a:t>i</a:t>
            </a:r>
            <a:r>
              <a:rPr sz="1600" b="1" spc="-254" dirty="0">
                <a:latin typeface="Segoe UI"/>
                <a:cs typeface="Segoe UI"/>
              </a:rPr>
              <a:t> </a:t>
            </a:r>
            <a:r>
              <a:rPr sz="1600" b="1" spc="-30" dirty="0">
                <a:latin typeface="Segoe UI"/>
                <a:cs typeface="Segoe UI"/>
              </a:rPr>
              <a:t>c</a:t>
            </a:r>
            <a:r>
              <a:rPr sz="1600" b="1" spc="-250" dirty="0">
                <a:latin typeface="Segoe UI"/>
                <a:cs typeface="Segoe UI"/>
              </a:rPr>
              <a:t> </a:t>
            </a:r>
            <a:r>
              <a:rPr sz="1600" b="1" spc="114" dirty="0">
                <a:latin typeface="Segoe UI"/>
                <a:cs typeface="Segoe UI"/>
              </a:rPr>
              <a:t>l</a:t>
            </a:r>
            <a:r>
              <a:rPr sz="1600" b="1" spc="140" dirty="0">
                <a:latin typeface="Segoe UI"/>
                <a:cs typeface="Segoe UI"/>
              </a:rPr>
              <a:t>a</a:t>
            </a:r>
            <a:r>
              <a:rPr sz="1600" b="1" spc="155" dirty="0">
                <a:latin typeface="Segoe UI"/>
                <a:cs typeface="Segoe UI"/>
              </a:rPr>
              <a:t>s</a:t>
            </a:r>
            <a:r>
              <a:rPr sz="1600" b="1" spc="-25" dirty="0">
                <a:latin typeface="Segoe UI"/>
                <a:cs typeface="Segoe UI"/>
              </a:rPr>
              <a:t>s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25" dirty="0">
                <a:latin typeface="Segoe UI"/>
                <a:cs typeface="Segoe UI"/>
              </a:rPr>
              <a:t>c</a:t>
            </a:r>
            <a:r>
              <a:rPr sz="1600" b="1" spc="-254" dirty="0">
                <a:latin typeface="Segoe UI"/>
                <a:cs typeface="Segoe UI"/>
              </a:rPr>
              <a:t> </a:t>
            </a:r>
            <a:r>
              <a:rPr sz="1600" b="1" spc="114" dirty="0">
                <a:latin typeface="Segoe UI"/>
                <a:cs typeface="Segoe UI"/>
              </a:rPr>
              <a:t>la</a:t>
            </a:r>
            <a:r>
              <a:rPr sz="1600" b="1" spc="130" dirty="0">
                <a:latin typeface="Segoe UI"/>
                <a:cs typeface="Segoe UI"/>
              </a:rPr>
              <a:t>s</a:t>
            </a:r>
            <a:r>
              <a:rPr sz="1600" b="1" spc="105" dirty="0">
                <a:latin typeface="Segoe UI"/>
                <a:cs typeface="Segoe UI"/>
              </a:rPr>
              <a:t>s</a:t>
            </a:r>
            <a:r>
              <a:rPr sz="1600" b="1" spc="95" dirty="0">
                <a:latin typeface="Segoe UI"/>
                <a:cs typeface="Segoe UI"/>
              </a:rPr>
              <a:t>i</a:t>
            </a:r>
            <a:r>
              <a:rPr sz="1600" b="1" spc="55" dirty="0">
                <a:latin typeface="Segoe UI"/>
                <a:cs typeface="Segoe UI"/>
              </a:rPr>
              <a:t>f</a:t>
            </a:r>
            <a:r>
              <a:rPr sz="1600" b="1" spc="70" dirty="0">
                <a:latin typeface="Segoe UI"/>
                <a:cs typeface="Segoe UI"/>
              </a:rPr>
              <a:t>i</a:t>
            </a:r>
            <a:r>
              <a:rPr sz="1600" b="1" spc="140" dirty="0">
                <a:latin typeface="Segoe UI"/>
                <a:cs typeface="Segoe UI"/>
              </a:rPr>
              <a:t>c</a:t>
            </a:r>
            <a:r>
              <a:rPr sz="1600" b="1" spc="90" dirty="0">
                <a:latin typeface="Segoe UI"/>
                <a:cs typeface="Segoe UI"/>
              </a:rPr>
              <a:t>a</a:t>
            </a:r>
            <a:r>
              <a:rPr sz="1600" b="1" spc="65" dirty="0">
                <a:latin typeface="Segoe UI"/>
                <a:cs typeface="Segoe UI"/>
              </a:rPr>
              <a:t>t</a:t>
            </a:r>
            <a:r>
              <a:rPr sz="1600" b="1" spc="95" dirty="0">
                <a:latin typeface="Segoe UI"/>
                <a:cs typeface="Segoe UI"/>
              </a:rPr>
              <a:t>i</a:t>
            </a:r>
            <a:r>
              <a:rPr sz="1600" b="1" spc="120" dirty="0">
                <a:latin typeface="Segoe UI"/>
                <a:cs typeface="Segoe UI"/>
              </a:rPr>
              <a:t>o</a:t>
            </a:r>
            <a:r>
              <a:rPr sz="1600" b="1" spc="-60" dirty="0">
                <a:latin typeface="Segoe UI"/>
                <a:cs typeface="Segoe UI"/>
              </a:rPr>
              <a:t>n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20" dirty="0">
                <a:latin typeface="Segoe UI"/>
                <a:cs typeface="Segoe UI"/>
              </a:rPr>
              <a:t>Train</a:t>
            </a:r>
            <a:r>
              <a:rPr sz="1600" b="1" spc="340" dirty="0">
                <a:latin typeface="Segoe UI"/>
                <a:cs typeface="Segoe UI"/>
              </a:rPr>
              <a:t> </a:t>
            </a:r>
            <a:r>
              <a:rPr sz="1600" b="1" spc="55" dirty="0">
                <a:latin typeface="Segoe UI"/>
                <a:cs typeface="Segoe UI"/>
              </a:rPr>
              <a:t>set</a:t>
            </a:r>
            <a:r>
              <a:rPr sz="1600" b="1" spc="320" dirty="0">
                <a:latin typeface="Segoe UI"/>
                <a:cs typeface="Segoe UI"/>
              </a:rPr>
              <a:t> </a:t>
            </a:r>
            <a:r>
              <a:rPr sz="1600" b="1" spc="-85" dirty="0">
                <a:latin typeface="Segoe UI"/>
                <a:cs typeface="Segoe UI"/>
              </a:rPr>
              <a:t>:</a:t>
            </a:r>
            <a:r>
              <a:rPr sz="1600" b="1" spc="85" dirty="0">
                <a:latin typeface="Segoe UI"/>
                <a:cs typeface="Segoe UI"/>
              </a:rPr>
              <a:t> </a:t>
            </a:r>
            <a:r>
              <a:rPr sz="1600" b="1" spc="25" dirty="0">
                <a:latin typeface="Segoe UI"/>
                <a:cs typeface="Segoe UI"/>
              </a:rPr>
              <a:t>(1340</a:t>
            </a:r>
            <a:r>
              <a:rPr sz="1600" b="1" spc="210" dirty="0">
                <a:latin typeface="Segoe UI"/>
                <a:cs typeface="Segoe UI"/>
              </a:rPr>
              <a:t> </a:t>
            </a:r>
            <a:r>
              <a:rPr sz="1600" b="1" spc="-85" dirty="0">
                <a:latin typeface="Segoe UI"/>
                <a:cs typeface="Segoe UI"/>
              </a:rPr>
              <a:t>,</a:t>
            </a:r>
            <a:r>
              <a:rPr sz="1600" b="1" spc="85" dirty="0">
                <a:latin typeface="Segoe UI"/>
                <a:cs typeface="Segoe UI"/>
              </a:rPr>
              <a:t> </a:t>
            </a:r>
            <a:r>
              <a:rPr sz="1600" b="1" spc="-75" dirty="0">
                <a:latin typeface="Segoe UI"/>
                <a:cs typeface="Segoe UI"/>
              </a:rPr>
              <a:t>20)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600" b="1" spc="-30" dirty="0">
                <a:latin typeface="Segoe UI"/>
                <a:cs typeface="Segoe UI"/>
              </a:rPr>
              <a:t>T</a:t>
            </a:r>
            <a:r>
              <a:rPr sz="1600" b="1" spc="-25" dirty="0">
                <a:latin typeface="Segoe UI"/>
                <a:cs typeface="Segoe UI"/>
              </a:rPr>
              <a:t>e</a:t>
            </a:r>
            <a:r>
              <a:rPr sz="1600" b="1" spc="-204" dirty="0">
                <a:latin typeface="Segoe UI"/>
                <a:cs typeface="Segoe UI"/>
              </a:rPr>
              <a:t> </a:t>
            </a:r>
            <a:r>
              <a:rPr sz="1600" b="1" spc="-25" dirty="0">
                <a:latin typeface="Segoe UI"/>
                <a:cs typeface="Segoe UI"/>
              </a:rPr>
              <a:t>s</a:t>
            </a:r>
            <a:r>
              <a:rPr sz="1600" b="1" spc="-240" dirty="0">
                <a:latin typeface="Segoe UI"/>
                <a:cs typeface="Segoe UI"/>
              </a:rPr>
              <a:t> </a:t>
            </a:r>
            <a:r>
              <a:rPr sz="1600" b="1" spc="-80" dirty="0">
                <a:latin typeface="Segoe UI"/>
                <a:cs typeface="Segoe UI"/>
              </a:rPr>
              <a:t>t</a:t>
            </a:r>
            <a:r>
              <a:rPr sz="1600" b="1" dirty="0">
                <a:latin typeface="Segoe UI"/>
                <a:cs typeface="Segoe UI"/>
              </a:rPr>
              <a:t> </a:t>
            </a:r>
            <a:r>
              <a:rPr sz="1600" b="1" spc="-155" dirty="0">
                <a:latin typeface="Segoe UI"/>
                <a:cs typeface="Segoe UI"/>
              </a:rPr>
              <a:t> </a:t>
            </a:r>
            <a:r>
              <a:rPr sz="1600" b="1" spc="-25" dirty="0">
                <a:latin typeface="Segoe UI"/>
                <a:cs typeface="Segoe UI"/>
              </a:rPr>
              <a:t>s</a:t>
            </a:r>
            <a:r>
              <a:rPr sz="1600" b="1" spc="-240" dirty="0">
                <a:latin typeface="Segoe UI"/>
                <a:cs typeface="Segoe UI"/>
              </a:rPr>
              <a:t> </a:t>
            </a:r>
            <a:r>
              <a:rPr sz="1600" b="1" spc="-25" dirty="0">
                <a:latin typeface="Segoe UI"/>
                <a:cs typeface="Segoe UI"/>
              </a:rPr>
              <a:t>e</a:t>
            </a:r>
            <a:r>
              <a:rPr sz="1600" b="1" spc="-229" dirty="0">
                <a:latin typeface="Segoe UI"/>
                <a:cs typeface="Segoe UI"/>
              </a:rPr>
              <a:t> </a:t>
            </a:r>
            <a:r>
              <a:rPr sz="1600" b="1" spc="-80" dirty="0">
                <a:latin typeface="Segoe UI"/>
                <a:cs typeface="Segoe UI"/>
              </a:rPr>
              <a:t>t</a:t>
            </a:r>
            <a:r>
              <a:rPr sz="1600" b="1" dirty="0">
                <a:latin typeface="Segoe UI"/>
                <a:cs typeface="Segoe UI"/>
              </a:rPr>
              <a:t> </a:t>
            </a:r>
            <a:r>
              <a:rPr sz="1600" b="1" spc="-204" dirty="0">
                <a:latin typeface="Segoe UI"/>
                <a:cs typeface="Segoe UI"/>
              </a:rPr>
              <a:t> </a:t>
            </a:r>
            <a:r>
              <a:rPr sz="1600" b="1" spc="-85" dirty="0">
                <a:latin typeface="Segoe UI"/>
                <a:cs typeface="Segoe UI"/>
              </a:rPr>
              <a:t>:</a:t>
            </a:r>
            <a:r>
              <a:rPr sz="1600" b="1" spc="95" dirty="0">
                <a:latin typeface="Segoe UI"/>
                <a:cs typeface="Segoe UI"/>
              </a:rPr>
              <a:t> </a:t>
            </a:r>
            <a:r>
              <a:rPr sz="1600" b="1" spc="-105" dirty="0">
                <a:latin typeface="Segoe UI"/>
                <a:cs typeface="Segoe UI"/>
              </a:rPr>
              <a:t>(</a:t>
            </a:r>
            <a:r>
              <a:rPr sz="1600" b="1" spc="-185" dirty="0">
                <a:latin typeface="Segoe UI"/>
                <a:cs typeface="Segoe UI"/>
              </a:rPr>
              <a:t> </a:t>
            </a:r>
            <a:r>
              <a:rPr sz="1600" b="1" spc="180" dirty="0">
                <a:latin typeface="Segoe UI"/>
                <a:cs typeface="Segoe UI"/>
              </a:rPr>
              <a:t>6</a:t>
            </a:r>
            <a:r>
              <a:rPr sz="1600" b="1" spc="-55" dirty="0">
                <a:latin typeface="Segoe UI"/>
                <a:cs typeface="Segoe UI"/>
              </a:rPr>
              <a:t>6</a:t>
            </a:r>
            <a:r>
              <a:rPr sz="1600" b="1" spc="-204" dirty="0">
                <a:latin typeface="Segoe UI"/>
                <a:cs typeface="Segoe UI"/>
              </a:rPr>
              <a:t> </a:t>
            </a:r>
            <a:r>
              <a:rPr sz="1600" b="1" spc="-55" dirty="0">
                <a:latin typeface="Segoe UI"/>
                <a:cs typeface="Segoe UI"/>
              </a:rPr>
              <a:t>0</a:t>
            </a:r>
            <a:r>
              <a:rPr sz="1600" b="1" dirty="0">
                <a:latin typeface="Segoe UI"/>
                <a:cs typeface="Segoe UI"/>
              </a:rPr>
              <a:t> </a:t>
            </a:r>
            <a:r>
              <a:rPr sz="1600" b="1" spc="-195" dirty="0">
                <a:latin typeface="Segoe UI"/>
                <a:cs typeface="Segoe UI"/>
              </a:rPr>
              <a:t> </a:t>
            </a:r>
            <a:r>
              <a:rPr sz="1600" b="1" spc="-85" dirty="0">
                <a:latin typeface="Segoe UI"/>
                <a:cs typeface="Segoe UI"/>
              </a:rPr>
              <a:t>,</a:t>
            </a:r>
            <a:r>
              <a:rPr sz="1600" b="1" spc="70" dirty="0">
                <a:latin typeface="Segoe UI"/>
                <a:cs typeface="Segoe UI"/>
              </a:rPr>
              <a:t> </a:t>
            </a:r>
            <a:r>
              <a:rPr sz="1600" b="1" spc="-60" dirty="0">
                <a:latin typeface="Segoe UI"/>
                <a:cs typeface="Segoe UI"/>
              </a:rPr>
              <a:t>20</a:t>
            </a:r>
            <a:r>
              <a:rPr sz="1600" b="1" spc="-105" dirty="0">
                <a:latin typeface="Segoe UI"/>
                <a:cs typeface="Segoe UI"/>
              </a:rPr>
              <a:t>)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85" dirty="0">
                <a:latin typeface="Segoe UI"/>
                <a:cs typeface="Segoe UI"/>
              </a:rPr>
              <a:t>R</a:t>
            </a:r>
            <a:r>
              <a:rPr sz="1600" b="1" spc="-180" dirty="0">
                <a:latin typeface="Segoe UI"/>
                <a:cs typeface="Segoe UI"/>
              </a:rPr>
              <a:t> </a:t>
            </a:r>
            <a:r>
              <a:rPr sz="1600" b="1" spc="-25" dirty="0">
                <a:latin typeface="Segoe UI"/>
                <a:cs typeface="Segoe UI"/>
              </a:rPr>
              <a:t>e</a:t>
            </a:r>
            <a:r>
              <a:rPr sz="1600" b="1" spc="-180" dirty="0">
                <a:latin typeface="Segoe UI"/>
                <a:cs typeface="Segoe UI"/>
              </a:rPr>
              <a:t> </a:t>
            </a:r>
            <a:r>
              <a:rPr sz="1600" b="1" spc="-25" dirty="0">
                <a:latin typeface="Segoe UI"/>
                <a:cs typeface="Segoe UI"/>
              </a:rPr>
              <a:t>s</a:t>
            </a:r>
            <a:r>
              <a:rPr sz="1600" b="1" spc="-165" dirty="0">
                <a:latin typeface="Segoe UI"/>
                <a:cs typeface="Segoe UI"/>
              </a:rPr>
              <a:t> </a:t>
            </a:r>
            <a:r>
              <a:rPr sz="1600" b="1" spc="-50" dirty="0">
                <a:latin typeface="Segoe UI"/>
                <a:cs typeface="Segoe UI"/>
              </a:rPr>
              <a:t>p</a:t>
            </a:r>
            <a:r>
              <a:rPr sz="1600" b="1" spc="-185" dirty="0">
                <a:latin typeface="Segoe UI"/>
                <a:cs typeface="Segoe UI"/>
              </a:rPr>
              <a:t> </a:t>
            </a:r>
            <a:r>
              <a:rPr sz="1600" b="1" spc="-40" dirty="0">
                <a:latin typeface="Segoe UI"/>
                <a:cs typeface="Segoe UI"/>
              </a:rPr>
              <a:t>o</a:t>
            </a:r>
            <a:r>
              <a:rPr sz="1600" b="1" spc="-185" dirty="0">
                <a:latin typeface="Segoe UI"/>
                <a:cs typeface="Segoe UI"/>
              </a:rPr>
              <a:t> </a:t>
            </a:r>
            <a:r>
              <a:rPr sz="1600" b="1" spc="-60" dirty="0">
                <a:latin typeface="Segoe UI"/>
                <a:cs typeface="Segoe UI"/>
              </a:rPr>
              <a:t>n</a:t>
            </a:r>
            <a:r>
              <a:rPr sz="1600" b="1" spc="-155" dirty="0">
                <a:latin typeface="Segoe UI"/>
                <a:cs typeface="Segoe UI"/>
              </a:rPr>
              <a:t> </a:t>
            </a:r>
            <a:r>
              <a:rPr sz="1600" b="1" spc="-25" dirty="0">
                <a:latin typeface="Segoe UI"/>
                <a:cs typeface="Segoe UI"/>
              </a:rPr>
              <a:t>s</a:t>
            </a:r>
            <a:r>
              <a:rPr sz="1600" b="1" spc="-190" dirty="0">
                <a:latin typeface="Segoe UI"/>
                <a:cs typeface="Segoe UI"/>
              </a:rPr>
              <a:t> </a:t>
            </a:r>
            <a:r>
              <a:rPr sz="1600" b="1" spc="-25" dirty="0">
                <a:latin typeface="Segoe UI"/>
                <a:cs typeface="Segoe UI"/>
              </a:rPr>
              <a:t>e</a:t>
            </a:r>
            <a:r>
              <a:rPr sz="1600" b="1" dirty="0">
                <a:latin typeface="Segoe UI"/>
                <a:cs typeface="Segoe UI"/>
              </a:rPr>
              <a:t> </a:t>
            </a:r>
            <a:r>
              <a:rPr sz="1600" b="1" spc="-95" dirty="0">
                <a:latin typeface="Segoe UI"/>
                <a:cs typeface="Segoe UI"/>
              </a:rPr>
              <a:t> </a:t>
            </a:r>
            <a:r>
              <a:rPr sz="1600" b="1" spc="-85" dirty="0">
                <a:latin typeface="Segoe UI"/>
                <a:cs typeface="Segoe UI"/>
              </a:rPr>
              <a:t>:</a:t>
            </a:r>
            <a:r>
              <a:rPr sz="1600" b="1" spc="95" dirty="0">
                <a:latin typeface="Segoe UI"/>
                <a:cs typeface="Segoe UI"/>
              </a:rPr>
              <a:t> </a:t>
            </a:r>
            <a:r>
              <a:rPr sz="1600" b="1" spc="-55" dirty="0">
                <a:latin typeface="Segoe UI"/>
                <a:cs typeface="Segoe UI"/>
              </a:rPr>
              <a:t>0</a:t>
            </a:r>
            <a:r>
              <a:rPr sz="1600" b="1" spc="-180" dirty="0">
                <a:latin typeface="Segoe UI"/>
                <a:cs typeface="Segoe UI"/>
              </a:rPr>
              <a:t> </a:t>
            </a:r>
            <a:r>
              <a:rPr sz="1600" b="1" spc="-5" dirty="0">
                <a:latin typeface="Segoe UI"/>
                <a:cs typeface="Segoe UI"/>
              </a:rPr>
              <a:t>-</a:t>
            </a:r>
            <a:r>
              <a:rPr sz="1600" b="1" spc="-200" dirty="0">
                <a:latin typeface="Segoe UI"/>
                <a:cs typeface="Segoe UI"/>
              </a:rPr>
              <a:t> </a:t>
            </a:r>
            <a:r>
              <a:rPr sz="1600" b="1" spc="-60" dirty="0">
                <a:latin typeface="Segoe UI"/>
                <a:cs typeface="Segoe UI"/>
              </a:rPr>
              <a:t>1</a:t>
            </a:r>
            <a:r>
              <a:rPr sz="1600" b="1" spc="-25" dirty="0">
                <a:latin typeface="Segoe UI"/>
                <a:cs typeface="Segoe UI"/>
              </a:rPr>
              <a:t>-</a:t>
            </a:r>
            <a:r>
              <a:rPr sz="1600" b="1" spc="85" dirty="0">
                <a:latin typeface="Segoe UI"/>
                <a:cs typeface="Segoe UI"/>
              </a:rPr>
              <a:t>2</a:t>
            </a:r>
            <a:r>
              <a:rPr sz="1600" b="1" spc="-5" dirty="0">
                <a:latin typeface="Segoe UI"/>
                <a:cs typeface="Segoe UI"/>
              </a:rPr>
              <a:t>-</a:t>
            </a:r>
            <a:r>
              <a:rPr sz="1600" b="1" spc="-295" dirty="0">
                <a:latin typeface="Segoe UI"/>
                <a:cs typeface="Segoe UI"/>
              </a:rPr>
              <a:t> </a:t>
            </a:r>
            <a:r>
              <a:rPr sz="1600" b="1" spc="-55" dirty="0">
                <a:latin typeface="Segoe UI"/>
                <a:cs typeface="Segoe UI"/>
              </a:rPr>
              <a:t>3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77311" y="1118615"/>
            <a:ext cx="6002020" cy="3789045"/>
            <a:chOff x="2877311" y="1118615"/>
            <a:chExt cx="6002020" cy="3789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7311" y="1118615"/>
              <a:ext cx="6001512" cy="37886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143" y="1277111"/>
              <a:ext cx="5440680" cy="32918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297" y="912952"/>
            <a:ext cx="6512559" cy="264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00"/>
              </a:spcBef>
            </a:pPr>
            <a:r>
              <a:rPr sz="2400" b="1" spc="229" dirty="0">
                <a:solidFill>
                  <a:srgbClr val="E36C09"/>
                </a:solidFill>
                <a:latin typeface="Candara"/>
                <a:cs typeface="Candara"/>
              </a:rPr>
              <a:t>Implementing</a:t>
            </a:r>
            <a:r>
              <a:rPr sz="2400" b="1" spc="-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b="1" spc="235" dirty="0">
                <a:solidFill>
                  <a:srgbClr val="E36C09"/>
                </a:solidFill>
                <a:latin typeface="Candara"/>
                <a:cs typeface="Candara"/>
              </a:rPr>
              <a:t>KNeighbours</a:t>
            </a:r>
            <a:r>
              <a:rPr sz="2400" b="1" spc="-1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b="1" spc="229" dirty="0">
                <a:solidFill>
                  <a:srgbClr val="E36C09"/>
                </a:solidFill>
                <a:latin typeface="Candara"/>
                <a:cs typeface="Candara"/>
              </a:rPr>
              <a:t>Classifier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1800" b="1" spc="-114" dirty="0">
                <a:latin typeface="Segoe UI"/>
                <a:cs typeface="Segoe UI"/>
              </a:rPr>
              <a:t>T</a:t>
            </a:r>
            <a:r>
              <a:rPr sz="1800" b="1" spc="-100" dirty="0">
                <a:latin typeface="Segoe UI"/>
                <a:cs typeface="Segoe UI"/>
              </a:rPr>
              <a:t> P</a:t>
            </a:r>
            <a:r>
              <a:rPr sz="1800" b="1" spc="-114" dirty="0">
                <a:latin typeface="Segoe UI"/>
                <a:cs typeface="Segoe UI"/>
              </a:rPr>
              <a:t> </a:t>
            </a:r>
            <a:r>
              <a:rPr sz="1800" b="1" spc="-100" dirty="0">
                <a:latin typeface="Segoe UI"/>
                <a:cs typeface="Segoe UI"/>
              </a:rPr>
              <a:t>R</a:t>
            </a:r>
            <a:r>
              <a:rPr sz="1800" b="1" spc="-110" dirty="0">
                <a:latin typeface="Segoe UI"/>
                <a:cs typeface="Segoe UI"/>
              </a:rPr>
              <a:t> </a:t>
            </a:r>
            <a:r>
              <a:rPr sz="1800" b="1" spc="-125" dirty="0">
                <a:latin typeface="Segoe UI"/>
                <a:cs typeface="Segoe UI"/>
              </a:rPr>
              <a:t>(</a:t>
            </a:r>
            <a:r>
              <a:rPr sz="1800" b="1" spc="-105" dirty="0">
                <a:latin typeface="Segoe UI"/>
                <a:cs typeface="Segoe UI"/>
              </a:rPr>
              <a:t> </a:t>
            </a:r>
            <a:r>
              <a:rPr sz="1800" b="1" spc="-114" dirty="0">
                <a:latin typeface="Segoe UI"/>
                <a:cs typeface="Segoe UI"/>
              </a:rPr>
              <a:t>T</a:t>
            </a:r>
            <a:r>
              <a:rPr sz="1800" b="1" spc="-100" dirty="0">
                <a:latin typeface="Segoe UI"/>
                <a:cs typeface="Segoe UI"/>
              </a:rPr>
              <a:t> </a:t>
            </a:r>
            <a:r>
              <a:rPr sz="1800" b="1" spc="-95" dirty="0">
                <a:latin typeface="Segoe UI"/>
                <a:cs typeface="Segoe UI"/>
              </a:rPr>
              <a:t>r</a:t>
            </a:r>
            <a:r>
              <a:rPr sz="1800" b="1" spc="-114" dirty="0">
                <a:latin typeface="Segoe UI"/>
                <a:cs typeface="Segoe UI"/>
              </a:rPr>
              <a:t> </a:t>
            </a:r>
            <a:r>
              <a:rPr sz="1800" b="1" spc="-75" dirty="0">
                <a:latin typeface="Segoe UI"/>
                <a:cs typeface="Segoe UI"/>
              </a:rPr>
              <a:t>u</a:t>
            </a:r>
            <a:r>
              <a:rPr sz="1800" b="1" spc="-100" dirty="0">
                <a:latin typeface="Segoe UI"/>
                <a:cs typeface="Segoe UI"/>
              </a:rPr>
              <a:t> </a:t>
            </a:r>
            <a:r>
              <a:rPr sz="1800" b="1" spc="-35" dirty="0">
                <a:latin typeface="Segoe UI"/>
                <a:cs typeface="Segoe UI"/>
              </a:rPr>
              <a:t>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1280795" algn="l"/>
              </a:tabLst>
            </a:pPr>
            <a:r>
              <a:rPr sz="1800" b="1" spc="-100" dirty="0">
                <a:latin typeface="Segoe UI"/>
                <a:cs typeface="Segoe UI"/>
              </a:rPr>
              <a:t>P</a:t>
            </a:r>
            <a:r>
              <a:rPr sz="1800" b="1" spc="-114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o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spc="-30" dirty="0">
                <a:latin typeface="Segoe UI"/>
                <a:cs typeface="Segoe UI"/>
              </a:rPr>
              <a:t>s</a:t>
            </a:r>
            <a:r>
              <a:rPr sz="1800" b="1" spc="-110" dirty="0">
                <a:latin typeface="Segoe UI"/>
                <a:cs typeface="Segoe UI"/>
              </a:rPr>
              <a:t> </a:t>
            </a:r>
            <a:r>
              <a:rPr sz="1800" b="1" spc="-80" dirty="0">
                <a:latin typeface="Segoe UI"/>
                <a:cs typeface="Segoe UI"/>
              </a:rPr>
              <a:t>i</a:t>
            </a:r>
            <a:r>
              <a:rPr sz="1800" b="1" spc="-114" dirty="0">
                <a:latin typeface="Segoe UI"/>
                <a:cs typeface="Segoe UI"/>
              </a:rPr>
              <a:t> </a:t>
            </a:r>
            <a:r>
              <a:rPr sz="1800" b="1" spc="-95" dirty="0">
                <a:latin typeface="Segoe UI"/>
                <a:cs typeface="Segoe UI"/>
              </a:rPr>
              <a:t>t</a:t>
            </a:r>
            <a:r>
              <a:rPr sz="1800" b="1" spc="-125" dirty="0">
                <a:latin typeface="Segoe UI"/>
                <a:cs typeface="Segoe UI"/>
              </a:rPr>
              <a:t> </a:t>
            </a:r>
            <a:r>
              <a:rPr sz="1800" b="1" spc="-80" dirty="0">
                <a:latin typeface="Segoe UI"/>
                <a:cs typeface="Segoe UI"/>
              </a:rPr>
              <a:t>i</a:t>
            </a:r>
            <a:r>
              <a:rPr sz="1800" b="1" spc="-120" dirty="0">
                <a:latin typeface="Segoe UI"/>
                <a:cs typeface="Segoe UI"/>
              </a:rPr>
              <a:t> </a:t>
            </a:r>
            <a:r>
              <a:rPr sz="1800" b="1" spc="-114" dirty="0">
                <a:latin typeface="Segoe UI"/>
                <a:cs typeface="Segoe UI"/>
              </a:rPr>
              <a:t>v </a:t>
            </a:r>
            <a:r>
              <a:rPr sz="1800" b="1" spc="-35" dirty="0">
                <a:latin typeface="Segoe UI"/>
                <a:cs typeface="Segoe UI"/>
              </a:rPr>
              <a:t>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95" dirty="0">
                <a:latin typeface="Segoe UI"/>
                <a:cs typeface="Segoe UI"/>
              </a:rPr>
              <a:t>r</a:t>
            </a:r>
            <a:r>
              <a:rPr sz="1800" b="1" spc="-140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a</a:t>
            </a:r>
            <a:r>
              <a:rPr sz="1800" b="1" spc="-114" dirty="0">
                <a:latin typeface="Segoe UI"/>
                <a:cs typeface="Segoe UI"/>
              </a:rPr>
              <a:t> </a:t>
            </a:r>
            <a:r>
              <a:rPr sz="1800" b="1" spc="-95" dirty="0">
                <a:latin typeface="Segoe UI"/>
                <a:cs typeface="Segoe UI"/>
              </a:rPr>
              <a:t>t</a:t>
            </a:r>
            <a:r>
              <a:rPr sz="1800" b="1" spc="-100" dirty="0">
                <a:latin typeface="Segoe UI"/>
                <a:cs typeface="Segoe UI"/>
              </a:rPr>
              <a:t> </a:t>
            </a:r>
            <a:r>
              <a:rPr sz="1800" b="1" spc="-35" dirty="0">
                <a:latin typeface="Segoe UI"/>
                <a:cs typeface="Segoe UI"/>
              </a:rPr>
              <a:t>e</a:t>
            </a:r>
            <a:r>
              <a:rPr sz="1800" b="1" spc="-120" dirty="0">
                <a:latin typeface="Segoe UI"/>
                <a:cs typeface="Segoe UI"/>
              </a:rPr>
              <a:t> </a:t>
            </a:r>
            <a:r>
              <a:rPr sz="1800" b="1" spc="-125" dirty="0">
                <a:latin typeface="Segoe UI"/>
                <a:cs typeface="Segoe UI"/>
              </a:rPr>
              <a:t>)</a:t>
            </a:r>
            <a:endParaRPr sz="1800">
              <a:latin typeface="Segoe UI"/>
              <a:cs typeface="Segoe UI"/>
            </a:endParaRPr>
          </a:p>
          <a:p>
            <a:pPr marL="76200">
              <a:lnSpc>
                <a:spcPct val="100000"/>
              </a:lnSpc>
              <a:spcBef>
                <a:spcPts val="409"/>
              </a:spcBef>
            </a:pPr>
            <a:r>
              <a:rPr sz="1800" b="1" spc="-45" dirty="0">
                <a:latin typeface="Segoe UI"/>
                <a:cs typeface="Segoe UI"/>
              </a:rPr>
              <a:t>= 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spc="65" dirty="0">
                <a:latin typeface="Segoe UI"/>
                <a:cs typeface="Segoe UI"/>
              </a:rPr>
              <a:t>T</a:t>
            </a:r>
            <a:r>
              <a:rPr sz="1800" b="1" spc="90" dirty="0">
                <a:latin typeface="Segoe UI"/>
                <a:cs typeface="Segoe UI"/>
              </a:rPr>
              <a:t>P</a:t>
            </a:r>
            <a:r>
              <a:rPr sz="1800" b="1" spc="85" dirty="0">
                <a:latin typeface="Segoe UI"/>
                <a:cs typeface="Segoe UI"/>
              </a:rPr>
              <a:t>/</a:t>
            </a:r>
            <a:r>
              <a:rPr sz="1800" b="1" spc="-125" dirty="0">
                <a:latin typeface="Segoe UI"/>
                <a:cs typeface="Segoe UI"/>
              </a:rPr>
              <a:t>(</a:t>
            </a:r>
            <a:r>
              <a:rPr sz="1800" b="1" spc="-275" dirty="0">
                <a:latin typeface="Segoe UI"/>
                <a:cs typeface="Segoe UI"/>
              </a:rPr>
              <a:t> </a:t>
            </a:r>
            <a:r>
              <a:rPr sz="1800" b="1" spc="65" dirty="0">
                <a:latin typeface="Segoe UI"/>
                <a:cs typeface="Segoe UI"/>
              </a:rPr>
              <a:t>T</a:t>
            </a:r>
            <a:r>
              <a:rPr sz="1800" b="1" spc="90" dirty="0">
                <a:latin typeface="Segoe UI"/>
                <a:cs typeface="Segoe UI"/>
              </a:rPr>
              <a:t>P</a:t>
            </a:r>
            <a:r>
              <a:rPr sz="1800" b="1" spc="160" dirty="0">
                <a:latin typeface="Segoe UI"/>
                <a:cs typeface="Segoe UI"/>
              </a:rPr>
              <a:t>+</a:t>
            </a:r>
            <a:r>
              <a:rPr sz="1800" b="1" spc="135" dirty="0">
                <a:latin typeface="Segoe UI"/>
                <a:cs typeface="Segoe UI"/>
              </a:rPr>
              <a:t>F</a:t>
            </a:r>
            <a:r>
              <a:rPr sz="1800" b="1" spc="114" dirty="0">
                <a:latin typeface="Segoe UI"/>
                <a:cs typeface="Segoe UI"/>
              </a:rPr>
              <a:t>N</a:t>
            </a:r>
            <a:r>
              <a:rPr sz="1800" b="1" spc="-125" dirty="0">
                <a:latin typeface="Segoe UI"/>
                <a:cs typeface="Segoe UI"/>
              </a:rPr>
              <a:t>)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290" dirty="0">
                <a:latin typeface="Segoe UI"/>
                <a:cs typeface="Segoe UI"/>
              </a:rPr>
              <a:t>F</a:t>
            </a:r>
            <a:r>
              <a:rPr sz="1800" b="1" spc="-85" dirty="0">
                <a:latin typeface="Segoe UI"/>
                <a:cs typeface="Segoe UI"/>
              </a:rPr>
              <a:t>P</a:t>
            </a:r>
            <a:r>
              <a:rPr sz="1800" b="1" spc="-140" dirty="0">
                <a:latin typeface="Segoe UI"/>
                <a:cs typeface="Segoe UI"/>
              </a:rPr>
              <a:t> </a:t>
            </a:r>
            <a:r>
              <a:rPr sz="1800" b="1" spc="-100" dirty="0">
                <a:latin typeface="Segoe UI"/>
                <a:cs typeface="Segoe UI"/>
              </a:rPr>
              <a:t>R</a:t>
            </a:r>
            <a:r>
              <a:rPr sz="1800" b="1" spc="-185" dirty="0">
                <a:latin typeface="Segoe UI"/>
                <a:cs typeface="Segoe UI"/>
              </a:rPr>
              <a:t> </a:t>
            </a:r>
            <a:r>
              <a:rPr sz="1800" b="1" spc="-125" dirty="0">
                <a:latin typeface="Segoe UI"/>
                <a:cs typeface="Segoe UI"/>
              </a:rPr>
              <a:t>(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F</a:t>
            </a:r>
            <a:r>
              <a:rPr sz="1800" b="1" spc="-105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a</a:t>
            </a:r>
            <a:r>
              <a:rPr sz="1800" b="1" spc="-95" dirty="0">
                <a:latin typeface="Segoe UI"/>
                <a:cs typeface="Segoe UI"/>
              </a:rPr>
              <a:t> </a:t>
            </a:r>
            <a:r>
              <a:rPr sz="1800" b="1" spc="-80" dirty="0">
                <a:latin typeface="Segoe UI"/>
                <a:cs typeface="Segoe UI"/>
              </a:rPr>
              <a:t>l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30" dirty="0">
                <a:latin typeface="Segoe UI"/>
                <a:cs typeface="Segoe UI"/>
              </a:rPr>
              <a:t>s</a:t>
            </a:r>
            <a:r>
              <a:rPr sz="1800" b="1" spc="-85" dirty="0">
                <a:latin typeface="Segoe UI"/>
                <a:cs typeface="Segoe UI"/>
              </a:rPr>
              <a:t> </a:t>
            </a:r>
            <a:r>
              <a:rPr sz="1800" b="1" spc="-35" dirty="0">
                <a:latin typeface="Segoe UI"/>
                <a:cs typeface="Segoe UI"/>
              </a:rPr>
              <a:t>e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100" dirty="0">
                <a:latin typeface="Segoe UI"/>
                <a:cs typeface="Segoe UI"/>
              </a:rPr>
              <a:t>P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spc="-45" dirty="0">
                <a:latin typeface="Segoe UI"/>
                <a:cs typeface="Segoe UI"/>
              </a:rPr>
              <a:t>o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-30" dirty="0">
                <a:latin typeface="Segoe UI"/>
                <a:cs typeface="Segoe UI"/>
              </a:rPr>
              <a:t>s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spc="-75" dirty="0">
                <a:latin typeface="Segoe UI"/>
                <a:cs typeface="Segoe UI"/>
              </a:rPr>
              <a:t>i</a:t>
            </a:r>
            <a:r>
              <a:rPr sz="1800" b="1" spc="-95" dirty="0">
                <a:latin typeface="Segoe UI"/>
                <a:cs typeface="Segoe UI"/>
              </a:rPr>
              <a:t> </a:t>
            </a:r>
            <a:r>
              <a:rPr sz="1800" b="1" spc="-90" dirty="0">
                <a:latin typeface="Segoe UI"/>
                <a:cs typeface="Segoe UI"/>
              </a:rPr>
              <a:t>t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spc="-75" dirty="0">
                <a:latin typeface="Segoe UI"/>
                <a:cs typeface="Segoe UI"/>
              </a:rPr>
              <a:t>i</a:t>
            </a:r>
            <a:r>
              <a:rPr sz="1800" b="1" spc="-95" dirty="0">
                <a:latin typeface="Segoe UI"/>
                <a:cs typeface="Segoe UI"/>
              </a:rPr>
              <a:t> </a:t>
            </a:r>
            <a:r>
              <a:rPr sz="1800" b="1" spc="-114" dirty="0">
                <a:latin typeface="Segoe UI"/>
                <a:cs typeface="Segoe UI"/>
              </a:rPr>
              <a:t>v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150" dirty="0">
                <a:latin typeface="Segoe UI"/>
                <a:cs typeface="Segoe UI"/>
              </a:rPr>
              <a:t>e</a:t>
            </a:r>
            <a:r>
              <a:rPr sz="1800" b="1" spc="-90" dirty="0">
                <a:latin typeface="Segoe UI"/>
                <a:cs typeface="Segoe UI"/>
              </a:rPr>
              <a:t>r</a:t>
            </a:r>
            <a:r>
              <a:rPr sz="1800" b="1" spc="-95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a</a:t>
            </a:r>
            <a:r>
              <a:rPr sz="1800" b="1" spc="-95" dirty="0">
                <a:latin typeface="Segoe UI"/>
                <a:cs typeface="Segoe UI"/>
              </a:rPr>
              <a:t> </a:t>
            </a:r>
            <a:r>
              <a:rPr sz="1800" b="1" spc="-90" dirty="0">
                <a:latin typeface="Segoe UI"/>
                <a:cs typeface="Segoe UI"/>
              </a:rPr>
              <a:t>t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spc="-35" dirty="0">
                <a:latin typeface="Segoe UI"/>
                <a:cs typeface="Segoe UI"/>
              </a:rPr>
              <a:t>e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125" dirty="0">
                <a:latin typeface="Segoe UI"/>
                <a:cs typeface="Segoe UI"/>
              </a:rPr>
              <a:t>)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800" b="1" spc="-45" dirty="0">
                <a:latin typeface="Segoe UI"/>
                <a:cs typeface="Segoe UI"/>
              </a:rPr>
              <a:t>= 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spc="150" dirty="0">
                <a:latin typeface="Segoe UI"/>
                <a:cs typeface="Segoe UI"/>
              </a:rPr>
              <a:t>F</a:t>
            </a:r>
            <a:r>
              <a:rPr sz="1800" b="1" spc="130" dirty="0">
                <a:latin typeface="Segoe UI"/>
                <a:cs typeface="Segoe UI"/>
              </a:rPr>
              <a:t>P</a:t>
            </a:r>
            <a:r>
              <a:rPr sz="1800" b="1" spc="110" dirty="0">
                <a:latin typeface="Segoe UI"/>
                <a:cs typeface="Segoe UI"/>
              </a:rPr>
              <a:t>/</a:t>
            </a:r>
            <a:r>
              <a:rPr sz="1800" b="1" spc="-125" dirty="0">
                <a:latin typeface="Segoe UI"/>
                <a:cs typeface="Segoe UI"/>
              </a:rPr>
              <a:t>(</a:t>
            </a:r>
            <a:r>
              <a:rPr sz="1800" b="1" spc="-275" dirty="0">
                <a:latin typeface="Segoe UI"/>
                <a:cs typeface="Segoe UI"/>
              </a:rPr>
              <a:t> </a:t>
            </a:r>
            <a:r>
              <a:rPr sz="1800" b="1" spc="150" dirty="0">
                <a:latin typeface="Segoe UI"/>
                <a:cs typeface="Segoe UI"/>
              </a:rPr>
              <a:t>F</a:t>
            </a:r>
            <a:r>
              <a:rPr sz="1800" b="1" spc="130" dirty="0">
                <a:latin typeface="Segoe UI"/>
                <a:cs typeface="Segoe UI"/>
              </a:rPr>
              <a:t>P</a:t>
            </a:r>
            <a:r>
              <a:rPr sz="1800" b="1" spc="-45" dirty="0">
                <a:latin typeface="Segoe UI"/>
                <a:cs typeface="Segoe UI"/>
              </a:rPr>
              <a:t>+</a:t>
            </a:r>
            <a:r>
              <a:rPr sz="1800" b="1" spc="-265" dirty="0">
                <a:latin typeface="Segoe UI"/>
                <a:cs typeface="Segoe UI"/>
              </a:rPr>
              <a:t> </a:t>
            </a:r>
            <a:r>
              <a:rPr sz="1800" b="1" spc="90" dirty="0">
                <a:latin typeface="Segoe UI"/>
                <a:cs typeface="Segoe UI"/>
              </a:rPr>
              <a:t>T</a:t>
            </a:r>
            <a:r>
              <a:rPr sz="1800" b="1" spc="135" dirty="0">
                <a:latin typeface="Segoe UI"/>
                <a:cs typeface="Segoe UI"/>
              </a:rPr>
              <a:t>N</a:t>
            </a:r>
            <a:r>
              <a:rPr sz="1800" b="1" spc="-125" dirty="0">
                <a:latin typeface="Segoe UI"/>
                <a:cs typeface="Segoe UI"/>
              </a:rPr>
              <a:t>)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84576" y="1505711"/>
            <a:ext cx="5633085" cy="3502660"/>
            <a:chOff x="3084576" y="1505711"/>
            <a:chExt cx="5633085" cy="3502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576" y="1505711"/>
              <a:ext cx="5632704" cy="35021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3072" y="1658111"/>
              <a:ext cx="5135880" cy="302361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5297" y="260680"/>
            <a:ext cx="27584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215" dirty="0">
                <a:solidFill>
                  <a:srgbClr val="E36C09"/>
                </a:solidFill>
                <a:latin typeface="Candara"/>
                <a:cs typeface="Candara"/>
              </a:rPr>
              <a:t>Applying</a:t>
            </a:r>
            <a:r>
              <a:rPr sz="2800" spc="-11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145" dirty="0">
                <a:solidFill>
                  <a:srgbClr val="E36C09"/>
                </a:solidFill>
                <a:latin typeface="Candara"/>
                <a:cs typeface="Candara"/>
              </a:rPr>
              <a:t>Model</a:t>
            </a:r>
            <a:endParaRPr sz="28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040" y="219201"/>
            <a:ext cx="63334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30" dirty="0">
                <a:solidFill>
                  <a:srgbClr val="E36C09"/>
                </a:solidFill>
                <a:latin typeface="Segoe UI"/>
                <a:cs typeface="Segoe UI"/>
              </a:rPr>
              <a:t>I</a:t>
            </a:r>
            <a:r>
              <a:rPr sz="2800" spc="-125" dirty="0">
                <a:solidFill>
                  <a:srgbClr val="E36C09"/>
                </a:solidFill>
                <a:latin typeface="Segoe UI"/>
                <a:cs typeface="Segoe UI"/>
              </a:rPr>
              <a:t>m</a:t>
            </a:r>
            <a:r>
              <a:rPr sz="2800" spc="-85" dirty="0">
                <a:solidFill>
                  <a:srgbClr val="E36C09"/>
                </a:solidFill>
                <a:latin typeface="Segoe UI"/>
                <a:cs typeface="Segoe UI"/>
              </a:rPr>
              <a:t>ple</a:t>
            </a:r>
            <a:r>
              <a:rPr sz="2800" spc="-180" dirty="0">
                <a:solidFill>
                  <a:srgbClr val="E36C09"/>
                </a:solidFill>
                <a:latin typeface="Segoe UI"/>
                <a:cs typeface="Segoe UI"/>
              </a:rPr>
              <a:t>m</a:t>
            </a:r>
            <a:r>
              <a:rPr sz="2800" spc="-75" dirty="0">
                <a:solidFill>
                  <a:srgbClr val="E36C09"/>
                </a:solidFill>
                <a:latin typeface="Segoe UI"/>
                <a:cs typeface="Segoe UI"/>
              </a:rPr>
              <a:t>e</a:t>
            </a:r>
            <a:r>
              <a:rPr sz="2800" spc="-95" dirty="0">
                <a:solidFill>
                  <a:srgbClr val="E36C09"/>
                </a:solidFill>
                <a:latin typeface="Segoe UI"/>
                <a:cs typeface="Segoe UI"/>
              </a:rPr>
              <a:t>n</a:t>
            </a:r>
            <a:r>
              <a:rPr sz="2800" spc="-160" dirty="0">
                <a:solidFill>
                  <a:srgbClr val="E36C09"/>
                </a:solidFill>
                <a:latin typeface="Segoe UI"/>
                <a:cs typeface="Segoe UI"/>
              </a:rPr>
              <a:t>t</a:t>
            </a:r>
            <a:r>
              <a:rPr sz="2800" spc="-80" dirty="0">
                <a:solidFill>
                  <a:srgbClr val="E36C09"/>
                </a:solidFill>
                <a:latin typeface="Segoe UI"/>
                <a:cs typeface="Segoe UI"/>
              </a:rPr>
              <a:t>i</a:t>
            </a:r>
            <a:r>
              <a:rPr sz="2800" spc="-165" dirty="0">
                <a:solidFill>
                  <a:srgbClr val="E36C09"/>
                </a:solidFill>
                <a:latin typeface="Segoe UI"/>
                <a:cs typeface="Segoe UI"/>
              </a:rPr>
              <a:t>n</a:t>
            </a:r>
            <a:r>
              <a:rPr sz="2800" spc="-85" dirty="0">
                <a:solidFill>
                  <a:srgbClr val="E36C09"/>
                </a:solidFill>
                <a:latin typeface="Segoe UI"/>
                <a:cs typeface="Segoe UI"/>
              </a:rPr>
              <a:t>g</a:t>
            </a:r>
            <a:r>
              <a:rPr sz="2800" spc="-90" dirty="0">
                <a:solidFill>
                  <a:srgbClr val="E36C09"/>
                </a:solidFill>
                <a:latin typeface="Segoe UI"/>
                <a:cs typeface="Segoe UI"/>
              </a:rPr>
              <a:t> </a:t>
            </a:r>
            <a:r>
              <a:rPr sz="2800" spc="-165" dirty="0">
                <a:solidFill>
                  <a:srgbClr val="E36C09"/>
                </a:solidFill>
                <a:latin typeface="Segoe UI"/>
                <a:cs typeface="Segoe UI"/>
              </a:rPr>
              <a:t>K</a:t>
            </a:r>
            <a:r>
              <a:rPr sz="2800" spc="-105" dirty="0">
                <a:solidFill>
                  <a:srgbClr val="E36C09"/>
                </a:solidFill>
                <a:latin typeface="Segoe UI"/>
                <a:cs typeface="Segoe UI"/>
              </a:rPr>
              <a:t>N</a:t>
            </a:r>
            <a:r>
              <a:rPr sz="2800" spc="-110" dirty="0">
                <a:solidFill>
                  <a:srgbClr val="E36C09"/>
                </a:solidFill>
                <a:latin typeface="Segoe UI"/>
                <a:cs typeface="Segoe UI"/>
              </a:rPr>
              <a:t>e</a:t>
            </a:r>
            <a:r>
              <a:rPr sz="2800" spc="-70" dirty="0">
                <a:solidFill>
                  <a:srgbClr val="E36C09"/>
                </a:solidFill>
                <a:latin typeface="Segoe UI"/>
                <a:cs typeface="Segoe UI"/>
              </a:rPr>
              <a:t>i</a:t>
            </a:r>
            <a:r>
              <a:rPr sz="2800" spc="-90" dirty="0">
                <a:solidFill>
                  <a:srgbClr val="E36C09"/>
                </a:solidFill>
                <a:latin typeface="Segoe UI"/>
                <a:cs typeface="Segoe UI"/>
              </a:rPr>
              <a:t>gh</a:t>
            </a:r>
            <a:r>
              <a:rPr sz="2800" spc="-105" dirty="0">
                <a:solidFill>
                  <a:srgbClr val="E36C09"/>
                </a:solidFill>
                <a:latin typeface="Segoe UI"/>
                <a:cs typeface="Segoe UI"/>
              </a:rPr>
              <a:t>b</a:t>
            </a:r>
            <a:r>
              <a:rPr sz="2800" spc="-85" dirty="0">
                <a:solidFill>
                  <a:srgbClr val="E36C09"/>
                </a:solidFill>
                <a:latin typeface="Segoe UI"/>
                <a:cs typeface="Segoe UI"/>
              </a:rPr>
              <a:t>o</a:t>
            </a:r>
            <a:r>
              <a:rPr sz="2800" spc="-95" dirty="0">
                <a:solidFill>
                  <a:srgbClr val="E36C09"/>
                </a:solidFill>
                <a:latin typeface="Segoe UI"/>
                <a:cs typeface="Segoe UI"/>
              </a:rPr>
              <a:t>urs</a:t>
            </a:r>
            <a:r>
              <a:rPr sz="2800" spc="-100" dirty="0">
                <a:solidFill>
                  <a:srgbClr val="E36C09"/>
                </a:solidFill>
                <a:latin typeface="Segoe UI"/>
                <a:cs typeface="Segoe UI"/>
              </a:rPr>
              <a:t> </a:t>
            </a:r>
            <a:r>
              <a:rPr sz="2800" spc="235" dirty="0">
                <a:solidFill>
                  <a:srgbClr val="E36C09"/>
                </a:solidFill>
                <a:latin typeface="Segoe UI"/>
                <a:cs typeface="Segoe UI"/>
              </a:rPr>
              <a:t>C</a:t>
            </a:r>
            <a:r>
              <a:rPr sz="2800" spc="130" dirty="0">
                <a:solidFill>
                  <a:srgbClr val="E36C09"/>
                </a:solidFill>
                <a:latin typeface="Segoe UI"/>
                <a:cs typeface="Segoe UI"/>
              </a:rPr>
              <a:t>l</a:t>
            </a:r>
            <a:r>
              <a:rPr sz="2800" spc="165" dirty="0">
                <a:solidFill>
                  <a:srgbClr val="E36C09"/>
                </a:solidFill>
                <a:latin typeface="Segoe UI"/>
                <a:cs typeface="Segoe UI"/>
              </a:rPr>
              <a:t>a</a:t>
            </a:r>
            <a:r>
              <a:rPr sz="2800" spc="200" dirty="0">
                <a:solidFill>
                  <a:srgbClr val="E36C09"/>
                </a:solidFill>
                <a:latin typeface="Segoe UI"/>
                <a:cs typeface="Segoe UI"/>
              </a:rPr>
              <a:t>s</a:t>
            </a:r>
            <a:r>
              <a:rPr sz="2800" spc="175" dirty="0">
                <a:solidFill>
                  <a:srgbClr val="E36C09"/>
                </a:solidFill>
                <a:latin typeface="Segoe UI"/>
                <a:cs typeface="Segoe UI"/>
              </a:rPr>
              <a:t>s</a:t>
            </a:r>
            <a:r>
              <a:rPr sz="2800" spc="105" dirty="0">
                <a:solidFill>
                  <a:srgbClr val="E36C09"/>
                </a:solidFill>
                <a:latin typeface="Segoe UI"/>
                <a:cs typeface="Segoe UI"/>
              </a:rPr>
              <a:t>i</a:t>
            </a:r>
            <a:r>
              <a:rPr sz="2800" spc="50" dirty="0">
                <a:solidFill>
                  <a:srgbClr val="E36C09"/>
                </a:solidFill>
                <a:latin typeface="Segoe UI"/>
                <a:cs typeface="Segoe UI"/>
              </a:rPr>
              <a:t>f</a:t>
            </a:r>
            <a:r>
              <a:rPr sz="2800" spc="105" dirty="0">
                <a:solidFill>
                  <a:srgbClr val="E36C09"/>
                </a:solidFill>
                <a:latin typeface="Segoe UI"/>
                <a:cs typeface="Segoe UI"/>
              </a:rPr>
              <a:t>i</a:t>
            </a:r>
            <a:r>
              <a:rPr sz="2800" spc="180" dirty="0">
                <a:solidFill>
                  <a:srgbClr val="E36C09"/>
                </a:solidFill>
                <a:latin typeface="Segoe UI"/>
                <a:cs typeface="Segoe UI"/>
              </a:rPr>
              <a:t>e</a:t>
            </a:r>
            <a:r>
              <a:rPr sz="2800" spc="-140" dirty="0">
                <a:solidFill>
                  <a:srgbClr val="E36C09"/>
                </a:solidFill>
                <a:latin typeface="Segoe UI"/>
                <a:cs typeface="Segoe UI"/>
              </a:rPr>
              <a:t>r</a:t>
            </a:r>
            <a:r>
              <a:rPr sz="2800" spc="380" dirty="0">
                <a:solidFill>
                  <a:srgbClr val="E36C09"/>
                </a:solidFill>
                <a:latin typeface="Segoe UI"/>
                <a:cs typeface="Segoe UI"/>
              </a:rPr>
              <a:t> </a:t>
            </a:r>
            <a:r>
              <a:rPr sz="2800" spc="-150" dirty="0">
                <a:solidFill>
                  <a:srgbClr val="E36C09"/>
                </a:solidFill>
                <a:latin typeface="Segoe UI"/>
                <a:cs typeface="Segoe UI"/>
              </a:rPr>
              <a:t>: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304" y="874267"/>
            <a:ext cx="149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Train</a:t>
            </a:r>
            <a:r>
              <a:rPr sz="1800" b="1" u="heavy" spc="3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3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04" y="2841751"/>
            <a:ext cx="1396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0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Test</a:t>
            </a:r>
            <a:r>
              <a:rPr sz="1800" b="1" u="heavy" spc="31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35" dirty="0"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9663" y="828844"/>
            <a:ext cx="7830820" cy="4200525"/>
            <a:chOff x="359663" y="828844"/>
            <a:chExt cx="7830820" cy="42005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1185671"/>
              <a:ext cx="4498848" cy="20269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735" y="1380743"/>
              <a:ext cx="3928872" cy="14569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095" y="3038855"/>
              <a:ext cx="4501896" cy="1905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168" y="3233927"/>
              <a:ext cx="3931920" cy="15971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4853" y="828844"/>
              <a:ext cx="3188885" cy="25455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28616" y="2932175"/>
              <a:ext cx="3261360" cy="20482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3687" y="984503"/>
              <a:ext cx="2691383" cy="20482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32831" y="3078480"/>
              <a:ext cx="2691384" cy="19507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206705"/>
            <a:ext cx="61772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Implementing</a:t>
            </a:r>
            <a:r>
              <a:rPr sz="2800" spc="-7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Random</a:t>
            </a:r>
            <a:r>
              <a:rPr sz="2800" spc="-7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Forest</a:t>
            </a:r>
            <a:r>
              <a:rPr sz="2800" spc="-2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Classifier</a:t>
            </a:r>
            <a:r>
              <a:rPr sz="2800" spc="-6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240" y="1209294"/>
            <a:ext cx="149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0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Train</a:t>
            </a:r>
            <a:r>
              <a:rPr sz="1800" b="1" u="heavy" spc="31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3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240" y="3104464"/>
            <a:ext cx="1395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0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Test</a:t>
            </a:r>
            <a:r>
              <a:rPr sz="1800" b="1" u="heavy" spc="31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3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3672" y="1374647"/>
            <a:ext cx="4063365" cy="3770629"/>
            <a:chOff x="423672" y="1374647"/>
            <a:chExt cx="4063365" cy="37706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672" y="1374647"/>
              <a:ext cx="4062984" cy="2069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744" y="1569719"/>
              <a:ext cx="3493007" cy="14996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72" y="3331462"/>
              <a:ext cx="4062984" cy="18135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744" y="3526536"/>
              <a:ext cx="3493007" cy="149961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675632" y="859535"/>
            <a:ext cx="3450590" cy="4282440"/>
            <a:chOff x="4675632" y="859535"/>
            <a:chExt cx="3450590" cy="428244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2208" y="859535"/>
              <a:ext cx="3236976" cy="23530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0704" y="1018031"/>
              <a:ext cx="2743200" cy="18562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5632" y="2929127"/>
              <a:ext cx="3450336" cy="22128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0704" y="3127247"/>
              <a:ext cx="2880359" cy="18714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69" y="271093"/>
            <a:ext cx="66255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Implementing</a:t>
            </a:r>
            <a:r>
              <a:rPr sz="2800" spc="-7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Gradient</a:t>
            </a:r>
            <a:r>
              <a:rPr sz="2800" spc="-7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Boosting</a:t>
            </a:r>
            <a:r>
              <a:rPr sz="2800" spc="-4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Classifier</a:t>
            </a:r>
            <a:r>
              <a:rPr sz="2800" spc="-4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240" y="1154125"/>
            <a:ext cx="1493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0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Train</a:t>
            </a:r>
            <a:r>
              <a:rPr sz="1800" b="1" u="heavy" spc="31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3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240" y="3104464"/>
            <a:ext cx="1395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0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Test</a:t>
            </a:r>
            <a:r>
              <a:rPr sz="1800" b="1" u="heavy" spc="31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3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6823" y="1392935"/>
            <a:ext cx="4005579" cy="3736975"/>
            <a:chOff x="496823" y="1392935"/>
            <a:chExt cx="4005579" cy="37369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823" y="1392935"/>
              <a:ext cx="4005072" cy="20878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895" y="1588007"/>
              <a:ext cx="3435096" cy="15179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823" y="3334510"/>
              <a:ext cx="4005072" cy="17952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895" y="3529583"/>
              <a:ext cx="3435096" cy="149047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888991" y="859535"/>
            <a:ext cx="3154680" cy="4282440"/>
            <a:chOff x="4888991" y="859535"/>
            <a:chExt cx="3154680" cy="428244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5567" y="859535"/>
              <a:ext cx="3081528" cy="2514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4063" y="1018031"/>
              <a:ext cx="2584704" cy="20177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8991" y="2974847"/>
              <a:ext cx="3154680" cy="216712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4063" y="3169919"/>
              <a:ext cx="2584704" cy="1862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295731"/>
            <a:ext cx="44329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Implementing</a:t>
            </a:r>
            <a:r>
              <a:rPr sz="2800" spc="-7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XGBClassifier</a:t>
            </a:r>
            <a:r>
              <a:rPr sz="2800" spc="-9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240" y="1209294"/>
            <a:ext cx="149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0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Train</a:t>
            </a:r>
            <a:r>
              <a:rPr sz="1800" b="1" u="heavy" spc="31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3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240" y="3104464"/>
            <a:ext cx="13957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0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Test</a:t>
            </a:r>
            <a:r>
              <a:rPr sz="1800" b="1" u="heavy" spc="31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3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9184" y="1374647"/>
            <a:ext cx="3953510" cy="3743325"/>
            <a:chOff x="329184" y="1374647"/>
            <a:chExt cx="3953510" cy="3743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184" y="1374647"/>
              <a:ext cx="3953255" cy="20604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5" y="1569719"/>
              <a:ext cx="3383279" cy="14904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184" y="3297936"/>
              <a:ext cx="3953255" cy="18196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255" y="3493008"/>
              <a:ext cx="3383279" cy="149351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885944" y="993647"/>
            <a:ext cx="3313429" cy="4148454"/>
            <a:chOff x="4885944" y="993647"/>
            <a:chExt cx="3313429" cy="4148454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2520" y="993647"/>
              <a:ext cx="3240024" cy="22829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1016" y="1152143"/>
              <a:ext cx="2743199" cy="17861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85944" y="2916935"/>
              <a:ext cx="3313176" cy="22250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1016" y="3112007"/>
              <a:ext cx="2743199" cy="2029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208229"/>
            <a:ext cx="52717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Implementing</a:t>
            </a:r>
            <a:r>
              <a:rPr sz="2800" spc="-8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Logistic</a:t>
            </a:r>
            <a:r>
              <a:rPr sz="2800" spc="-5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regression</a:t>
            </a:r>
            <a:r>
              <a:rPr sz="2800" spc="-7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240" y="920318"/>
            <a:ext cx="1493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0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Train</a:t>
            </a:r>
            <a:r>
              <a:rPr sz="1800" b="1" u="heavy" spc="31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3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240" y="2847213"/>
            <a:ext cx="1396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80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Test</a:t>
            </a:r>
            <a:r>
              <a:rPr sz="1800" b="1" u="heavy" spc="31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135" dirty="0">
                <a:uFill>
                  <a:solidFill>
                    <a:srgbClr val="004852"/>
                  </a:solidFill>
                </a:uFill>
                <a:latin typeface="Calibri"/>
                <a:cs typeface="Calibri"/>
              </a:rPr>
              <a:t>metrics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1752" y="734567"/>
            <a:ext cx="7516495" cy="4407535"/>
            <a:chOff x="301752" y="734567"/>
            <a:chExt cx="7516495" cy="44075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52" y="1091183"/>
              <a:ext cx="4191000" cy="21214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823" y="1286255"/>
              <a:ext cx="3621024" cy="1551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752" y="3169919"/>
              <a:ext cx="4191000" cy="19720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823" y="3364991"/>
              <a:ext cx="3621024" cy="15514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3504" y="734567"/>
              <a:ext cx="3368040" cy="25816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1999" y="893063"/>
              <a:ext cx="2871216" cy="20848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6928" y="3005327"/>
              <a:ext cx="3441191" cy="21366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1999" y="3200400"/>
              <a:ext cx="2871216" cy="1746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142697"/>
            <a:ext cx="69748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83335" algn="l"/>
                <a:tab pos="3297554" algn="l"/>
                <a:tab pos="3690620" algn="l"/>
                <a:tab pos="5546725" algn="l"/>
              </a:tabLst>
            </a:pPr>
            <a:r>
              <a:rPr sz="2800" spc="28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od</a:t>
            </a:r>
            <a:r>
              <a:rPr sz="2800" spc="29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l	</a:t>
            </a:r>
            <a:r>
              <a:rPr sz="2800" spc="285" dirty="0">
                <a:solidFill>
                  <a:srgbClr val="E36C09"/>
                </a:solidFill>
                <a:latin typeface="Candara"/>
                <a:cs typeface="Candara"/>
              </a:rPr>
              <a:t>V</a:t>
            </a:r>
            <a:r>
              <a:rPr sz="2800" spc="27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lid</a:t>
            </a:r>
            <a:r>
              <a:rPr sz="2800" spc="275" dirty="0">
                <a:solidFill>
                  <a:srgbClr val="E36C09"/>
                </a:solidFill>
                <a:latin typeface="Candara"/>
                <a:cs typeface="Candara"/>
              </a:rPr>
              <a:t>at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io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	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&amp;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	</a:t>
            </a:r>
            <a:r>
              <a:rPr sz="2800" spc="285" dirty="0">
                <a:solidFill>
                  <a:srgbClr val="E36C09"/>
                </a:solidFill>
                <a:latin typeface="Candara"/>
                <a:cs typeface="Candara"/>
              </a:rPr>
              <a:t>S</a:t>
            </a:r>
            <a:r>
              <a:rPr sz="2800" spc="29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l</a:t>
            </a:r>
            <a:r>
              <a:rPr sz="2800" spc="29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c</a:t>
            </a:r>
            <a:r>
              <a:rPr sz="2800" spc="275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io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	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con</a:t>
            </a:r>
            <a:r>
              <a:rPr sz="2800" spc="270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800" spc="-32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i="1" spc="10" dirty="0">
                <a:solidFill>
                  <a:srgbClr val="E36C09"/>
                </a:solidFill>
                <a:latin typeface="Candara"/>
                <a:cs typeface="Candara"/>
              </a:rPr>
              <a:t>…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813257"/>
            <a:ext cx="814514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90" dirty="0">
                <a:solidFill>
                  <a:srgbClr val="CC0000"/>
                </a:solidFill>
                <a:latin typeface="Segoe UI"/>
                <a:cs typeface="Segoe UI"/>
              </a:rPr>
              <a:t>O</a:t>
            </a:r>
            <a:r>
              <a:rPr sz="1800" b="1" spc="150" dirty="0">
                <a:solidFill>
                  <a:srgbClr val="CC0000"/>
                </a:solidFill>
                <a:latin typeface="Segoe UI"/>
                <a:cs typeface="Segoe UI"/>
              </a:rPr>
              <a:t>b</a:t>
            </a:r>
            <a:r>
              <a:rPr sz="1800" b="1" spc="165" dirty="0">
                <a:solidFill>
                  <a:srgbClr val="CC0000"/>
                </a:solidFill>
                <a:latin typeface="Segoe UI"/>
                <a:cs typeface="Segoe UI"/>
              </a:rPr>
              <a:t>s</a:t>
            </a:r>
            <a:r>
              <a:rPr sz="1800" b="1" spc="90" dirty="0">
                <a:solidFill>
                  <a:srgbClr val="CC0000"/>
                </a:solidFill>
                <a:latin typeface="Segoe UI"/>
                <a:cs typeface="Segoe UI"/>
              </a:rPr>
              <a:t>e</a:t>
            </a:r>
            <a:r>
              <a:rPr sz="1800" b="1" spc="-55" dirty="0">
                <a:solidFill>
                  <a:srgbClr val="CC0000"/>
                </a:solidFill>
                <a:latin typeface="Segoe UI"/>
                <a:cs typeface="Segoe UI"/>
              </a:rPr>
              <a:t>r</a:t>
            </a:r>
            <a:r>
              <a:rPr sz="1800" b="1" spc="-260" dirty="0">
                <a:solidFill>
                  <a:srgbClr val="CC0000"/>
                </a:solidFill>
                <a:latin typeface="Segoe UI"/>
                <a:cs typeface="Segoe UI"/>
              </a:rPr>
              <a:t> </a:t>
            </a:r>
            <a:r>
              <a:rPr sz="1800" b="1" spc="5" dirty="0">
                <a:solidFill>
                  <a:srgbClr val="CC0000"/>
                </a:solidFill>
                <a:latin typeface="Segoe UI"/>
                <a:cs typeface="Segoe UI"/>
              </a:rPr>
              <a:t>v</a:t>
            </a:r>
            <a:r>
              <a:rPr sz="1800" b="1" spc="130" dirty="0">
                <a:solidFill>
                  <a:srgbClr val="CC0000"/>
                </a:solidFill>
                <a:latin typeface="Segoe UI"/>
                <a:cs typeface="Segoe UI"/>
              </a:rPr>
              <a:t>a</a:t>
            </a:r>
            <a:r>
              <a:rPr sz="1800" b="1" spc="65" dirty="0">
                <a:solidFill>
                  <a:srgbClr val="CC0000"/>
                </a:solidFill>
                <a:latin typeface="Segoe UI"/>
                <a:cs typeface="Segoe UI"/>
              </a:rPr>
              <a:t>t</a:t>
            </a:r>
            <a:r>
              <a:rPr sz="1800" b="1" spc="120" dirty="0">
                <a:solidFill>
                  <a:srgbClr val="CC0000"/>
                </a:solidFill>
                <a:latin typeface="Segoe UI"/>
                <a:cs typeface="Segoe UI"/>
              </a:rPr>
              <a:t>i</a:t>
            </a:r>
            <a:r>
              <a:rPr sz="1800" b="1" spc="80" dirty="0">
                <a:solidFill>
                  <a:srgbClr val="CC0000"/>
                </a:solidFill>
                <a:latin typeface="Segoe UI"/>
                <a:cs typeface="Segoe UI"/>
              </a:rPr>
              <a:t>o</a:t>
            </a:r>
            <a:r>
              <a:rPr sz="1800" b="1" spc="85" dirty="0">
                <a:solidFill>
                  <a:srgbClr val="CC0000"/>
                </a:solidFill>
                <a:latin typeface="Segoe UI"/>
                <a:cs typeface="Segoe UI"/>
              </a:rPr>
              <a:t>n</a:t>
            </a:r>
            <a:r>
              <a:rPr sz="1800" b="1" spc="-30" dirty="0">
                <a:solidFill>
                  <a:srgbClr val="CC0000"/>
                </a:solidFill>
                <a:latin typeface="Segoe UI"/>
                <a:cs typeface="Segoe UI"/>
              </a:rPr>
              <a:t>s</a:t>
            </a:r>
            <a:r>
              <a:rPr sz="1800" b="1" spc="-280" dirty="0">
                <a:solidFill>
                  <a:srgbClr val="CC0000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CC0000"/>
                </a:solidFill>
                <a:latin typeface="Segoe UI Symbol"/>
                <a:cs typeface="Segoe UI Symbol"/>
              </a:rPr>
              <a:t>:</a:t>
            </a:r>
            <a:endParaRPr sz="1800">
              <a:latin typeface="Segoe UI Symbol"/>
              <a:cs typeface="Segoe UI Symbol"/>
            </a:endParaRPr>
          </a:p>
          <a:p>
            <a:pPr marL="354330" marR="5080" indent="-342265" algn="just">
              <a:lnSpc>
                <a:spcPct val="115100"/>
              </a:lnSpc>
              <a:spcBef>
                <a:spcPts val="1914"/>
              </a:spcBef>
              <a:buAutoNum type="arabicPeriod"/>
              <a:tabLst>
                <a:tab pos="354965" algn="l"/>
              </a:tabLst>
            </a:pPr>
            <a:r>
              <a:rPr sz="2000" spc="-15" dirty="0">
                <a:latin typeface="Leelawadee UI"/>
                <a:cs typeface="Leelawadee UI"/>
              </a:rPr>
              <a:t>As </a:t>
            </a:r>
            <a:r>
              <a:rPr sz="2000" spc="-35" dirty="0">
                <a:latin typeface="Leelawadee UI"/>
                <a:cs typeface="Leelawadee UI"/>
              </a:rPr>
              <a:t>seen </a:t>
            </a:r>
            <a:r>
              <a:rPr sz="2000" spc="-10" dirty="0">
                <a:latin typeface="Leelawadee UI"/>
                <a:cs typeface="Leelawadee UI"/>
              </a:rPr>
              <a:t>in </a:t>
            </a:r>
            <a:r>
              <a:rPr sz="2000" spc="-25" dirty="0">
                <a:latin typeface="Leelawadee UI"/>
                <a:cs typeface="Leelawadee UI"/>
              </a:rPr>
              <a:t>the </a:t>
            </a:r>
            <a:r>
              <a:rPr sz="2000" spc="15" dirty="0">
                <a:latin typeface="Leelawadee UI"/>
                <a:cs typeface="Leelawadee UI"/>
              </a:rPr>
              <a:t>above </a:t>
            </a:r>
            <a:r>
              <a:rPr sz="2000" spc="-20" dirty="0">
                <a:latin typeface="Leelawadee UI"/>
                <a:cs typeface="Leelawadee UI"/>
              </a:rPr>
              <a:t>slides </a:t>
            </a:r>
            <a:r>
              <a:rPr sz="2000" spc="-5" dirty="0">
                <a:latin typeface="Leelawadee UI"/>
                <a:cs typeface="Leelawadee UI"/>
              </a:rPr>
              <a:t>Random </a:t>
            </a:r>
            <a:r>
              <a:rPr sz="2000" spc="-30" dirty="0">
                <a:latin typeface="Leelawadee UI"/>
                <a:cs typeface="Leelawadee UI"/>
              </a:rPr>
              <a:t>forest </a:t>
            </a:r>
            <a:r>
              <a:rPr sz="2000" spc="-70" dirty="0">
                <a:latin typeface="Leelawadee UI"/>
                <a:cs typeface="Leelawadee UI"/>
              </a:rPr>
              <a:t>classifier </a:t>
            </a:r>
            <a:r>
              <a:rPr sz="2000" spc="-45" dirty="0">
                <a:latin typeface="Leelawadee UI"/>
                <a:cs typeface="Leelawadee UI"/>
              </a:rPr>
              <a:t>is </a:t>
            </a:r>
            <a:r>
              <a:rPr sz="2000" spc="10" dirty="0">
                <a:latin typeface="Leelawadee UI"/>
                <a:cs typeface="Leelawadee UI"/>
              </a:rPr>
              <a:t>not </a:t>
            </a:r>
            <a:r>
              <a:rPr sz="2000" dirty="0">
                <a:latin typeface="Leelawadee UI"/>
                <a:cs typeface="Leelawadee UI"/>
              </a:rPr>
              <a:t>giving</a:t>
            </a:r>
            <a:r>
              <a:rPr sz="2000" spc="5" dirty="0">
                <a:latin typeface="Leelawadee UI"/>
                <a:cs typeface="Leelawadee UI"/>
              </a:rPr>
              <a:t> </a:t>
            </a:r>
            <a:r>
              <a:rPr sz="2000" spc="-15" dirty="0">
                <a:latin typeface="Leelawadee UI"/>
                <a:cs typeface="Leelawadee UI"/>
              </a:rPr>
              <a:t>great </a:t>
            </a:r>
            <a:r>
              <a:rPr sz="2000" spc="-535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results </a:t>
            </a:r>
            <a:r>
              <a:rPr sz="2000" spc="-5" dirty="0">
                <a:latin typeface="Leelawadee UI"/>
                <a:cs typeface="Leelawadee UI"/>
              </a:rPr>
              <a:t>, </a:t>
            </a:r>
            <a:r>
              <a:rPr sz="2000" spc="-50" dirty="0">
                <a:latin typeface="Leelawadee UI"/>
                <a:cs typeface="Leelawadee UI"/>
              </a:rPr>
              <a:t>Gradient </a:t>
            </a:r>
            <a:r>
              <a:rPr sz="2000" spc="-45" dirty="0">
                <a:latin typeface="Leelawadee UI"/>
                <a:cs typeface="Leelawadee UI"/>
              </a:rPr>
              <a:t>Boosting Classifier is </a:t>
            </a:r>
            <a:r>
              <a:rPr sz="2000" dirty="0">
                <a:latin typeface="Leelawadee UI"/>
                <a:cs typeface="Leelawadee UI"/>
              </a:rPr>
              <a:t>bit </a:t>
            </a:r>
            <a:r>
              <a:rPr sz="2000" spc="-35" dirty="0">
                <a:latin typeface="Leelawadee UI"/>
                <a:cs typeface="Leelawadee UI"/>
              </a:rPr>
              <a:t>better </a:t>
            </a:r>
            <a:r>
              <a:rPr sz="2000" spc="-30" dirty="0">
                <a:latin typeface="Leelawadee UI"/>
                <a:cs typeface="Leelawadee UI"/>
              </a:rPr>
              <a:t>than </a:t>
            </a:r>
            <a:r>
              <a:rPr sz="2000" spc="15" dirty="0">
                <a:latin typeface="Leelawadee UI"/>
                <a:cs typeface="Leelawadee UI"/>
              </a:rPr>
              <a:t>Random </a:t>
            </a:r>
            <a:r>
              <a:rPr sz="2000" spc="-30" dirty="0">
                <a:latin typeface="Leelawadee UI"/>
                <a:cs typeface="Leelawadee UI"/>
              </a:rPr>
              <a:t>forest </a:t>
            </a:r>
            <a:r>
              <a:rPr sz="2000" spc="40" dirty="0">
                <a:latin typeface="Leelawadee UI"/>
                <a:cs typeface="Leelawadee UI"/>
              </a:rPr>
              <a:t>in </a:t>
            </a:r>
            <a:r>
              <a:rPr sz="2000" spc="45" dirty="0">
                <a:latin typeface="Leelawadee UI"/>
                <a:cs typeface="Leelawadee UI"/>
              </a:rPr>
              <a:t> </a:t>
            </a:r>
            <a:r>
              <a:rPr sz="2000" spc="-75" dirty="0">
                <a:latin typeface="Leelawadee UI"/>
                <a:cs typeface="Leelawadee UI"/>
              </a:rPr>
              <a:t>r</a:t>
            </a:r>
            <a:r>
              <a:rPr sz="2000" spc="-65" dirty="0">
                <a:latin typeface="Leelawadee UI"/>
                <a:cs typeface="Leelawadee UI"/>
              </a:rPr>
              <a:t>ec</a:t>
            </a:r>
            <a:r>
              <a:rPr sz="2000" spc="-60" dirty="0">
                <a:latin typeface="Leelawadee UI"/>
                <a:cs typeface="Leelawadee UI"/>
              </a:rPr>
              <a:t>a</a:t>
            </a:r>
            <a:r>
              <a:rPr sz="2000" spc="-30" dirty="0">
                <a:latin typeface="Leelawadee UI"/>
                <a:cs typeface="Leelawadee UI"/>
              </a:rPr>
              <a:t>l</a:t>
            </a:r>
            <a:r>
              <a:rPr sz="2000" spc="20" dirty="0">
                <a:latin typeface="Leelawadee UI"/>
                <a:cs typeface="Leelawadee UI"/>
              </a:rPr>
              <a:t>l</a:t>
            </a:r>
            <a:r>
              <a:rPr sz="2000" spc="-95" dirty="0">
                <a:latin typeface="Leelawadee UI"/>
                <a:cs typeface="Leelawadee UI"/>
              </a:rPr>
              <a:t> </a:t>
            </a:r>
            <a:r>
              <a:rPr sz="2000" spc="35" dirty="0">
                <a:latin typeface="Leelawadee UI"/>
                <a:cs typeface="Leelawadee UI"/>
              </a:rPr>
              <a:t>a</a:t>
            </a:r>
            <a:r>
              <a:rPr sz="2000" spc="40" dirty="0">
                <a:latin typeface="Leelawadee UI"/>
                <a:cs typeface="Leelawadee UI"/>
              </a:rPr>
              <a:t>n</a:t>
            </a:r>
            <a:r>
              <a:rPr sz="2000" spc="-5" dirty="0">
                <a:latin typeface="Leelawadee UI"/>
                <a:cs typeface="Leelawadee UI"/>
              </a:rPr>
              <a:t>d</a:t>
            </a:r>
            <a:r>
              <a:rPr sz="2000" spc="-65" dirty="0">
                <a:latin typeface="Leelawadee UI"/>
                <a:cs typeface="Leelawadee UI"/>
              </a:rPr>
              <a:t> </a:t>
            </a:r>
            <a:r>
              <a:rPr sz="2000" spc="90" dirty="0">
                <a:latin typeface="Leelawadee UI"/>
                <a:cs typeface="Leelawadee UI"/>
              </a:rPr>
              <a:t>p</a:t>
            </a:r>
            <a:r>
              <a:rPr sz="2000" spc="65" dirty="0">
                <a:latin typeface="Leelawadee UI"/>
                <a:cs typeface="Leelawadee UI"/>
              </a:rPr>
              <a:t>r</a:t>
            </a:r>
            <a:r>
              <a:rPr sz="2000" spc="75" dirty="0">
                <a:latin typeface="Leelawadee UI"/>
                <a:cs typeface="Leelawadee UI"/>
              </a:rPr>
              <a:t>e</a:t>
            </a:r>
            <a:r>
              <a:rPr sz="2000" spc="80" dirty="0">
                <a:latin typeface="Leelawadee UI"/>
                <a:cs typeface="Leelawadee UI"/>
              </a:rPr>
              <a:t>c</a:t>
            </a:r>
            <a:r>
              <a:rPr sz="2000" spc="110" dirty="0">
                <a:latin typeface="Leelawadee UI"/>
                <a:cs typeface="Leelawadee UI"/>
              </a:rPr>
              <a:t>i</a:t>
            </a:r>
            <a:r>
              <a:rPr sz="2000" spc="80" dirty="0">
                <a:latin typeface="Leelawadee UI"/>
                <a:cs typeface="Leelawadee UI"/>
              </a:rPr>
              <a:t>s</a:t>
            </a:r>
            <a:r>
              <a:rPr sz="2000" spc="110" dirty="0">
                <a:latin typeface="Leelawadee UI"/>
                <a:cs typeface="Leelawadee UI"/>
              </a:rPr>
              <a:t>i</a:t>
            </a:r>
            <a:r>
              <a:rPr sz="2000" spc="95" dirty="0">
                <a:latin typeface="Leelawadee UI"/>
                <a:cs typeface="Leelawadee UI"/>
              </a:rPr>
              <a:t>o</a:t>
            </a:r>
            <a:r>
              <a:rPr sz="2000" spc="-5" dirty="0">
                <a:latin typeface="Leelawadee UI"/>
                <a:cs typeface="Leelawadee UI"/>
              </a:rPr>
              <a:t>n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Leelawadee UI"/>
              <a:buAutoNum type="arabicPeriod"/>
            </a:pPr>
            <a:endParaRPr sz="1700">
              <a:latin typeface="Leelawadee UI"/>
              <a:cs typeface="Leelawadee UI"/>
            </a:endParaRPr>
          </a:p>
          <a:p>
            <a:pPr marL="354330" marR="494665" indent="-342265">
              <a:lnSpc>
                <a:spcPct val="1131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-10" dirty="0">
                <a:latin typeface="Leelawadee UI"/>
                <a:cs typeface="Leelawadee UI"/>
              </a:rPr>
              <a:t>XGboost</a:t>
            </a:r>
            <a:r>
              <a:rPr sz="2000" spc="-114" dirty="0">
                <a:latin typeface="Leelawadee UI"/>
                <a:cs typeface="Leelawadee UI"/>
              </a:rPr>
              <a:t> </a:t>
            </a:r>
            <a:r>
              <a:rPr sz="2000" spc="-70" dirty="0">
                <a:latin typeface="Leelawadee UI"/>
                <a:cs typeface="Leelawadee UI"/>
              </a:rPr>
              <a:t>classifier</a:t>
            </a:r>
            <a:r>
              <a:rPr sz="2000" spc="-40" dirty="0">
                <a:latin typeface="Leelawadee UI"/>
                <a:cs typeface="Leelawadee UI"/>
              </a:rPr>
              <a:t> </a:t>
            </a:r>
            <a:r>
              <a:rPr sz="2000" spc="-45" dirty="0">
                <a:latin typeface="Leelawadee UI"/>
                <a:cs typeface="Leelawadee UI"/>
              </a:rPr>
              <a:t>is</a:t>
            </a:r>
            <a:r>
              <a:rPr sz="2000" spc="-30" dirty="0">
                <a:latin typeface="Leelawadee UI"/>
                <a:cs typeface="Leelawadee UI"/>
              </a:rPr>
              <a:t> </a:t>
            </a:r>
            <a:r>
              <a:rPr sz="2000" spc="20" dirty="0">
                <a:latin typeface="Leelawadee UI"/>
                <a:cs typeface="Leelawadee UI"/>
              </a:rPr>
              <a:t>giving</a:t>
            </a:r>
            <a:r>
              <a:rPr sz="2000" spc="25" dirty="0">
                <a:latin typeface="Leelawadee UI"/>
                <a:cs typeface="Leelawadee UI"/>
              </a:rPr>
              <a:t> </a:t>
            </a:r>
            <a:r>
              <a:rPr sz="2000" spc="-5" dirty="0">
                <a:latin typeface="Leelawadee UI"/>
                <a:cs typeface="Leelawadee UI"/>
              </a:rPr>
              <a:t>the</a:t>
            </a:r>
            <a:r>
              <a:rPr sz="2000" spc="70" dirty="0">
                <a:latin typeface="Leelawadee UI"/>
                <a:cs typeface="Leelawadee UI"/>
              </a:rPr>
              <a:t> </a:t>
            </a:r>
            <a:r>
              <a:rPr sz="2000" spc="-35" dirty="0">
                <a:latin typeface="Leelawadee UI"/>
                <a:cs typeface="Leelawadee UI"/>
              </a:rPr>
              <a:t>better </a:t>
            </a:r>
            <a:r>
              <a:rPr sz="2000" spc="-50" dirty="0">
                <a:latin typeface="Leelawadee UI"/>
                <a:cs typeface="Leelawadee UI"/>
              </a:rPr>
              <a:t>results</a:t>
            </a:r>
            <a:r>
              <a:rPr sz="2000" spc="140" dirty="0">
                <a:latin typeface="Leelawadee UI"/>
                <a:cs typeface="Leelawadee UI"/>
              </a:rPr>
              <a:t> </a:t>
            </a:r>
            <a:r>
              <a:rPr sz="2000" spc="-30" dirty="0">
                <a:latin typeface="Leelawadee UI"/>
                <a:cs typeface="Leelawadee UI"/>
              </a:rPr>
              <a:t>than</a:t>
            </a:r>
            <a:r>
              <a:rPr sz="2000" spc="-40" dirty="0">
                <a:latin typeface="Leelawadee UI"/>
                <a:cs typeface="Leelawadee UI"/>
              </a:rPr>
              <a:t> </a:t>
            </a:r>
            <a:r>
              <a:rPr sz="2000" spc="5" dirty="0">
                <a:latin typeface="Leelawadee UI"/>
                <a:cs typeface="Leelawadee UI"/>
              </a:rPr>
              <a:t>GB</a:t>
            </a:r>
            <a:r>
              <a:rPr sz="2000" spc="65" dirty="0">
                <a:latin typeface="Leelawadee UI"/>
                <a:cs typeface="Leelawadee UI"/>
              </a:rPr>
              <a:t> </a:t>
            </a:r>
            <a:r>
              <a:rPr sz="2000" spc="10" dirty="0">
                <a:latin typeface="Leelawadee UI"/>
                <a:cs typeface="Leelawadee UI"/>
              </a:rPr>
              <a:t>but</a:t>
            </a:r>
            <a:r>
              <a:rPr sz="2000" spc="50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the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recall </a:t>
            </a:r>
            <a:r>
              <a:rPr sz="2000" spc="-530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of</a:t>
            </a:r>
            <a:r>
              <a:rPr sz="2000" spc="-100" dirty="0">
                <a:latin typeface="Leelawadee UI"/>
                <a:cs typeface="Leelawadee UI"/>
              </a:rPr>
              <a:t> </a:t>
            </a:r>
            <a:r>
              <a:rPr sz="2000" spc="-5" dirty="0">
                <a:latin typeface="Leelawadee UI"/>
                <a:cs typeface="Leelawadee UI"/>
              </a:rPr>
              <a:t>random</a:t>
            </a:r>
            <a:r>
              <a:rPr sz="2000" spc="-125" dirty="0">
                <a:latin typeface="Leelawadee UI"/>
                <a:cs typeface="Leelawadee UI"/>
              </a:rPr>
              <a:t> </a:t>
            </a:r>
            <a:r>
              <a:rPr sz="2000" spc="-30" dirty="0">
                <a:latin typeface="Leelawadee UI"/>
                <a:cs typeface="Leelawadee UI"/>
              </a:rPr>
              <a:t>forest</a:t>
            </a:r>
            <a:r>
              <a:rPr sz="2000" spc="-95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classifier</a:t>
            </a:r>
            <a:r>
              <a:rPr sz="2000" spc="-40" dirty="0">
                <a:latin typeface="Leelawadee UI"/>
                <a:cs typeface="Leelawadee UI"/>
              </a:rPr>
              <a:t> </a:t>
            </a:r>
            <a:r>
              <a:rPr sz="2000" spc="-45" dirty="0">
                <a:latin typeface="Leelawadee UI"/>
                <a:cs typeface="Leelawadee UI"/>
              </a:rPr>
              <a:t>is</a:t>
            </a:r>
            <a:r>
              <a:rPr sz="2000" spc="-75" dirty="0">
                <a:latin typeface="Leelawadee UI"/>
                <a:cs typeface="Leelawadee UI"/>
              </a:rPr>
              <a:t> </a:t>
            </a:r>
            <a:r>
              <a:rPr sz="2000" spc="10" dirty="0">
                <a:latin typeface="Leelawadee UI"/>
                <a:cs typeface="Leelawadee UI"/>
              </a:rPr>
              <a:t>somewhat</a:t>
            </a:r>
            <a:r>
              <a:rPr sz="2000" spc="35" dirty="0">
                <a:latin typeface="Leelawadee UI"/>
                <a:cs typeface="Leelawadee UI"/>
              </a:rPr>
              <a:t> </a:t>
            </a:r>
            <a:r>
              <a:rPr sz="2000" spc="-20" dirty="0">
                <a:latin typeface="Leelawadee UI"/>
                <a:cs typeface="Leelawadee UI"/>
              </a:rPr>
              <a:t>similar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Leelawadee UI"/>
              <a:buAutoNum type="arabicPeriod"/>
            </a:pPr>
            <a:endParaRPr sz="1800">
              <a:latin typeface="Leelawadee UI"/>
              <a:cs typeface="Leelawadee UI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6870" algn="l"/>
                <a:tab pos="357505" algn="l"/>
              </a:tabLst>
            </a:pPr>
            <a:r>
              <a:rPr sz="2000" spc="15" dirty="0">
                <a:latin typeface="Leelawadee UI"/>
                <a:cs typeface="Leelawadee UI"/>
              </a:rPr>
              <a:t>KNeighbors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spc="-45" dirty="0">
                <a:latin typeface="Leelawadee UI"/>
                <a:cs typeface="Leelawadee UI"/>
              </a:rPr>
              <a:t>is</a:t>
            </a:r>
            <a:r>
              <a:rPr sz="2000" spc="-120" dirty="0">
                <a:latin typeface="Leelawadee UI"/>
                <a:cs typeface="Leelawadee UI"/>
              </a:rPr>
              <a:t> </a:t>
            </a:r>
            <a:r>
              <a:rPr sz="2000" spc="20" dirty="0">
                <a:latin typeface="Leelawadee UI"/>
                <a:cs typeface="Leelawadee UI"/>
              </a:rPr>
              <a:t>giving</a:t>
            </a:r>
            <a:r>
              <a:rPr sz="2000" spc="-50" dirty="0">
                <a:latin typeface="Leelawadee UI"/>
                <a:cs typeface="Leelawadee UI"/>
              </a:rPr>
              <a:t> </a:t>
            </a:r>
            <a:r>
              <a:rPr sz="2000" spc="-5" dirty="0">
                <a:latin typeface="Leelawadee UI"/>
                <a:cs typeface="Leelawadee UI"/>
              </a:rPr>
              <a:t>the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best</a:t>
            </a:r>
            <a:r>
              <a:rPr sz="2000" spc="-45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results</a:t>
            </a:r>
            <a:r>
              <a:rPr sz="2000" spc="95" dirty="0">
                <a:latin typeface="Leelawadee UI"/>
                <a:cs typeface="Leelawadee UI"/>
              </a:rPr>
              <a:t> </a:t>
            </a:r>
            <a:r>
              <a:rPr sz="2000" spc="30" dirty="0">
                <a:latin typeface="Leelawadee UI"/>
                <a:cs typeface="Leelawadee UI"/>
              </a:rPr>
              <a:t>among</a:t>
            </a:r>
            <a:r>
              <a:rPr sz="2000" spc="-110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all</a:t>
            </a:r>
            <a:r>
              <a:rPr sz="2000" spc="-140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of</a:t>
            </a:r>
            <a:r>
              <a:rPr sz="2000" spc="-120" dirty="0">
                <a:latin typeface="Leelawadee UI"/>
                <a:cs typeface="Leelawadee UI"/>
              </a:rPr>
              <a:t> </a:t>
            </a:r>
            <a:r>
              <a:rPr sz="2000" spc="-5" dirty="0">
                <a:latin typeface="Leelawadee UI"/>
                <a:cs typeface="Leelawadee UI"/>
              </a:rPr>
              <a:t>the</a:t>
            </a:r>
            <a:r>
              <a:rPr sz="2000" spc="-30" dirty="0">
                <a:latin typeface="Leelawadee UI"/>
                <a:cs typeface="Leelawadee UI"/>
              </a:rPr>
              <a:t> </a:t>
            </a:r>
            <a:r>
              <a:rPr sz="2000" spc="-5" dirty="0">
                <a:latin typeface="Leelawadee UI"/>
                <a:cs typeface="Leelawadee UI"/>
              </a:rPr>
              <a:t>algorithms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Leelawadee UI"/>
              <a:buAutoNum type="arabicPeriod"/>
            </a:pPr>
            <a:endParaRPr sz="1800">
              <a:latin typeface="Leelawadee UI"/>
              <a:cs typeface="Leelawadee U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2000" spc="15" dirty="0">
                <a:latin typeface="Leelawadee UI"/>
                <a:cs typeface="Leelawadee UI"/>
              </a:rPr>
              <a:t>Logistic</a:t>
            </a:r>
            <a:r>
              <a:rPr sz="2000" spc="-85" dirty="0">
                <a:latin typeface="Leelawadee UI"/>
                <a:cs typeface="Leelawadee UI"/>
              </a:rPr>
              <a:t> </a:t>
            </a:r>
            <a:r>
              <a:rPr sz="2000" spc="-30" dirty="0">
                <a:latin typeface="Leelawadee UI"/>
                <a:cs typeface="Leelawadee UI"/>
              </a:rPr>
              <a:t>regression</a:t>
            </a:r>
            <a:r>
              <a:rPr sz="2000" spc="60" dirty="0">
                <a:latin typeface="Leelawadee UI"/>
                <a:cs typeface="Leelawadee UI"/>
              </a:rPr>
              <a:t> </a:t>
            </a:r>
            <a:r>
              <a:rPr sz="2000" spc="-45" dirty="0">
                <a:latin typeface="Leelawadee UI"/>
                <a:cs typeface="Leelawadee UI"/>
              </a:rPr>
              <a:t>is</a:t>
            </a:r>
            <a:r>
              <a:rPr sz="2000" spc="-120" dirty="0">
                <a:latin typeface="Leelawadee UI"/>
                <a:cs typeface="Leelawadee UI"/>
              </a:rPr>
              <a:t> </a:t>
            </a:r>
            <a:r>
              <a:rPr sz="2000" spc="20" dirty="0">
                <a:latin typeface="Leelawadee UI"/>
                <a:cs typeface="Leelawadee UI"/>
              </a:rPr>
              <a:t>giving</a:t>
            </a:r>
            <a:r>
              <a:rPr sz="2000" spc="-85" dirty="0">
                <a:latin typeface="Leelawadee UI"/>
                <a:cs typeface="Leelawadee UI"/>
              </a:rPr>
              <a:t> </a:t>
            </a:r>
            <a:r>
              <a:rPr sz="2000" spc="20" dirty="0">
                <a:latin typeface="Leelawadee UI"/>
                <a:cs typeface="Leelawadee UI"/>
              </a:rPr>
              <a:t>low</a:t>
            </a:r>
            <a:r>
              <a:rPr sz="2000" spc="-35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results</a:t>
            </a:r>
            <a:r>
              <a:rPr sz="2000" spc="75" dirty="0">
                <a:latin typeface="Leelawadee UI"/>
                <a:cs typeface="Leelawadee UI"/>
              </a:rPr>
              <a:t> </a:t>
            </a:r>
            <a:r>
              <a:rPr sz="2000" spc="25" dirty="0">
                <a:latin typeface="Leelawadee UI"/>
                <a:cs typeface="Leelawadee UI"/>
              </a:rPr>
              <a:t>among</a:t>
            </a:r>
            <a:r>
              <a:rPr sz="2000" spc="-75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all</a:t>
            </a:r>
            <a:r>
              <a:rPr sz="2000" spc="-145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of</a:t>
            </a:r>
            <a:r>
              <a:rPr sz="2000" spc="-114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them</a:t>
            </a:r>
            <a:endParaRPr sz="2000">
              <a:latin typeface="Leelawadee UI"/>
              <a:cs typeface="Leelawade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1472"/>
            <a:ext cx="1814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E36C09"/>
                </a:solidFill>
                <a:latin typeface="Candara"/>
                <a:cs typeface="Candara"/>
              </a:rPr>
              <a:t>Content</a:t>
            </a:r>
            <a:r>
              <a:rPr sz="3600" spc="-6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36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36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240" y="1414705"/>
            <a:ext cx="4937125" cy="28981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00"/>
              </a:spcBef>
              <a:buSzPct val="90000"/>
              <a:buAutoNum type="arabicPeriod"/>
              <a:tabLst>
                <a:tab pos="356870" algn="l"/>
                <a:tab pos="357505" algn="l"/>
              </a:tabLst>
            </a:pPr>
            <a:r>
              <a:rPr sz="2000" b="1" spc="-80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2000" b="1" spc="-2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3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45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2000" b="1" spc="-2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-2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-2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-2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-2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70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70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2000" b="1" spc="-28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13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-6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b="1" spc="-28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70" dirty="0">
                <a:solidFill>
                  <a:srgbClr val="6F2F9F"/>
                </a:solidFill>
                <a:latin typeface="Segoe UI"/>
                <a:cs typeface="Segoe UI"/>
              </a:rPr>
              <a:t>b</a:t>
            </a:r>
            <a:r>
              <a:rPr sz="2000" b="1" spc="-28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2000" b="1" spc="-2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3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20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3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3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2000" b="1" spc="-2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spc="-2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-2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13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spc="-4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3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20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2000" b="1" spc="-3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3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-2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endParaRPr sz="20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505"/>
              </a:spcBef>
              <a:buSzPct val="90000"/>
              <a:buAutoNum type="arabicPeriod"/>
              <a:tabLst>
                <a:tab pos="356870" algn="l"/>
                <a:tab pos="357505" algn="l"/>
                <a:tab pos="1091565" algn="l"/>
              </a:tabLst>
            </a:pPr>
            <a:r>
              <a:rPr sz="2000" b="1" spc="105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2000" b="1" spc="12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8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b="1" spc="14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2000" b="1" spc="125" dirty="0">
                <a:solidFill>
                  <a:srgbClr val="6F2F9F"/>
                </a:solidFill>
                <a:latin typeface="Segoe UI"/>
                <a:cs typeface="Segoe UI"/>
              </a:rPr>
              <a:t>u</a:t>
            </a:r>
            <a:r>
              <a:rPr sz="2000" b="1" spc="85" dirty="0">
                <a:solidFill>
                  <a:srgbClr val="6F2F9F"/>
                </a:solidFill>
                <a:latin typeface="Segoe UI"/>
                <a:cs typeface="Segoe UI"/>
              </a:rPr>
              <a:t>mm</a:t>
            </a:r>
            <a:r>
              <a:rPr sz="2000" b="1" spc="14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-2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14" dirty="0">
                <a:solidFill>
                  <a:srgbClr val="6F2F9F"/>
                </a:solidFill>
                <a:latin typeface="Segoe UI"/>
                <a:cs typeface="Segoe UI"/>
              </a:rPr>
              <a:t>y</a:t>
            </a:r>
            <a:endParaRPr sz="20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SzPct val="90000"/>
              <a:buAutoNum type="arabicPeriod"/>
              <a:tabLst>
                <a:tab pos="356870" algn="l"/>
                <a:tab pos="357505" algn="l"/>
                <a:tab pos="1085850" algn="l"/>
                <a:tab pos="1734820" algn="l"/>
              </a:tabLst>
            </a:pPr>
            <a:r>
              <a:rPr sz="2000" b="1" spc="-6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0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2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-22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-17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b="1" spc="160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2000" b="1" spc="114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16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11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spc="130" dirty="0">
                <a:solidFill>
                  <a:srgbClr val="6F2F9F"/>
                </a:solidFill>
                <a:latin typeface="Segoe UI"/>
                <a:cs typeface="Segoe UI"/>
              </a:rPr>
              <a:t>u</a:t>
            </a:r>
            <a:r>
              <a:rPr sz="2000" b="1" spc="8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-4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5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229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r>
              <a:rPr sz="20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-22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20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18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-21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endParaRPr sz="20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SzPct val="90000"/>
              <a:buAutoNum type="arabicPeriod"/>
              <a:tabLst>
                <a:tab pos="356870" algn="l"/>
                <a:tab pos="357505" algn="l"/>
                <a:tab pos="1478915" algn="l"/>
              </a:tabLst>
            </a:pPr>
            <a:r>
              <a:rPr sz="2000" b="1" spc="105" dirty="0">
                <a:solidFill>
                  <a:srgbClr val="6F2F9F"/>
                </a:solidFill>
                <a:latin typeface="Segoe UI"/>
                <a:cs typeface="Segoe UI"/>
              </a:rPr>
              <a:t>Feature	</a:t>
            </a:r>
            <a:r>
              <a:rPr sz="2000" b="1" spc="110" dirty="0">
                <a:solidFill>
                  <a:srgbClr val="6F2F9F"/>
                </a:solidFill>
                <a:latin typeface="Segoe UI"/>
                <a:cs typeface="Segoe UI"/>
              </a:rPr>
              <a:t>Selection</a:t>
            </a:r>
            <a:endParaRPr sz="20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SzPct val="90000"/>
              <a:buAutoNum type="arabicPeriod"/>
              <a:tabLst>
                <a:tab pos="356870" algn="l"/>
                <a:tab pos="357505" algn="l"/>
                <a:tab pos="1939289" algn="l"/>
              </a:tabLst>
            </a:pPr>
            <a:r>
              <a:rPr sz="2000" b="1" spc="-114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2000" b="1" spc="-18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-1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20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70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2000" b="1" spc="-1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-2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-21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-17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2000" b="1" spc="-2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17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13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spc="16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-3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2000" b="1" spc="-2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18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2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110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2000" b="1" spc="7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14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2000" b="1" spc="-21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5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b="1" spc="-18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2000" b="1" spc="-1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20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2000" b="1" spc="-17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endParaRPr sz="20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SzPct val="90000"/>
              <a:buAutoNum type="arabicPeriod"/>
              <a:tabLst>
                <a:tab pos="356870" algn="l"/>
                <a:tab pos="357505" algn="l"/>
                <a:tab pos="1808480" algn="l"/>
              </a:tabLst>
            </a:pPr>
            <a:r>
              <a:rPr sz="2000" b="1" spc="-120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-20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70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2000" b="1" spc="-1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70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2000" b="1" spc="-1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2000" b="1" spc="-1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14" dirty="0">
                <a:solidFill>
                  <a:srgbClr val="6F2F9F"/>
                </a:solidFill>
                <a:latin typeface="Segoe UI"/>
                <a:cs typeface="Segoe UI"/>
              </a:rPr>
              <a:t>y</a:t>
            </a:r>
            <a:r>
              <a:rPr sz="20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-1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g	</a:t>
            </a:r>
            <a:r>
              <a:rPr sz="2000" b="1" spc="95" dirty="0">
                <a:solidFill>
                  <a:srgbClr val="6F2F9F"/>
                </a:solidFill>
                <a:latin typeface="Segoe UI"/>
                <a:cs typeface="Segoe UI"/>
              </a:rPr>
              <a:t>Model</a:t>
            </a:r>
            <a:endParaRPr sz="20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SzPct val="90000"/>
              <a:buAutoNum type="arabicPeriod"/>
              <a:tabLst>
                <a:tab pos="356870" algn="l"/>
                <a:tab pos="357505" algn="l"/>
                <a:tab pos="3433445" algn="l"/>
              </a:tabLst>
            </a:pPr>
            <a:r>
              <a:rPr sz="2000" b="1" spc="95" dirty="0">
                <a:solidFill>
                  <a:srgbClr val="6F2F9F"/>
                </a:solidFill>
                <a:latin typeface="Segoe UI"/>
                <a:cs typeface="Segoe UI"/>
              </a:rPr>
              <a:t>Model</a:t>
            </a:r>
            <a:r>
              <a:rPr sz="2000" b="1" spc="42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95" dirty="0">
                <a:solidFill>
                  <a:srgbClr val="6F2F9F"/>
                </a:solidFill>
                <a:latin typeface="Segoe UI"/>
                <a:cs typeface="Segoe UI"/>
              </a:rPr>
              <a:t>Validation</a:t>
            </a:r>
            <a:r>
              <a:rPr sz="2000" b="1" spc="4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-22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-1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70" dirty="0">
                <a:solidFill>
                  <a:srgbClr val="6F2F9F"/>
                </a:solidFill>
                <a:latin typeface="Segoe UI"/>
                <a:cs typeface="Segoe UI"/>
              </a:rPr>
              <a:t>d	</a:t>
            </a:r>
            <a:r>
              <a:rPr sz="2000" b="1" spc="125" dirty="0">
                <a:solidFill>
                  <a:srgbClr val="6F2F9F"/>
                </a:solidFill>
                <a:latin typeface="Segoe UI"/>
                <a:cs typeface="Segoe UI"/>
              </a:rPr>
              <a:t>Selection</a:t>
            </a:r>
            <a:endParaRPr sz="20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SzPct val="90000"/>
              <a:buAutoNum type="arabicPeriod"/>
              <a:tabLst>
                <a:tab pos="356870" algn="l"/>
                <a:tab pos="357505" algn="l"/>
              </a:tabLst>
            </a:pPr>
            <a:r>
              <a:rPr sz="2000" b="1" spc="215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2000" b="1" spc="-6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b="1" spc="-30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15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19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2000" b="1" spc="14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2000" b="1" spc="130" dirty="0">
                <a:solidFill>
                  <a:srgbClr val="6F2F9F"/>
                </a:solidFill>
                <a:latin typeface="Segoe UI"/>
                <a:cs typeface="Segoe UI"/>
              </a:rPr>
              <a:t>u</a:t>
            </a:r>
            <a:r>
              <a:rPr sz="2000" b="1" spc="17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2000" b="1" spc="12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16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240" y="262839"/>
            <a:ext cx="69742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81430" algn="l"/>
                <a:tab pos="3292475" algn="l"/>
                <a:tab pos="3684904" algn="l"/>
                <a:tab pos="5546090" algn="l"/>
              </a:tabLst>
            </a:pPr>
            <a:r>
              <a:rPr sz="2800" spc="28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2800" spc="275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800" spc="29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l	</a:t>
            </a:r>
            <a:r>
              <a:rPr sz="2800" spc="285" dirty="0">
                <a:solidFill>
                  <a:srgbClr val="E36C09"/>
                </a:solidFill>
                <a:latin typeface="Candara"/>
                <a:cs typeface="Candara"/>
              </a:rPr>
              <a:t>V</a:t>
            </a:r>
            <a:r>
              <a:rPr sz="2800" spc="27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li</a:t>
            </a:r>
            <a:r>
              <a:rPr sz="2800" spc="270" dirty="0">
                <a:solidFill>
                  <a:srgbClr val="E36C09"/>
                </a:solidFill>
                <a:latin typeface="Candara"/>
                <a:cs typeface="Candara"/>
              </a:rPr>
              <a:t>dat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io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	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&amp;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	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S</a:t>
            </a:r>
            <a:r>
              <a:rPr sz="2800" spc="29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l</a:t>
            </a:r>
            <a:r>
              <a:rPr sz="2800" spc="29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c</a:t>
            </a:r>
            <a:r>
              <a:rPr sz="2800" spc="270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io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	</a:t>
            </a:r>
            <a:r>
              <a:rPr sz="2800" spc="280" dirty="0">
                <a:solidFill>
                  <a:srgbClr val="E36C09"/>
                </a:solidFill>
                <a:latin typeface="Candara"/>
                <a:cs typeface="Candara"/>
              </a:rPr>
              <a:t>con</a:t>
            </a:r>
            <a:r>
              <a:rPr sz="2800" spc="270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800" spc="-32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i="1" spc="10" dirty="0">
                <a:solidFill>
                  <a:srgbClr val="E36C09"/>
                </a:solidFill>
                <a:latin typeface="Candara"/>
                <a:cs typeface="Candara"/>
              </a:rPr>
              <a:t>…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240" y="1189228"/>
            <a:ext cx="6963409" cy="3392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1800" spc="-50" dirty="0">
                <a:latin typeface="Segoe UI Symbol"/>
                <a:cs typeface="Segoe UI Symbol"/>
              </a:rPr>
              <a:t>So</a:t>
            </a:r>
            <a:r>
              <a:rPr sz="1800" spc="-135" dirty="0">
                <a:latin typeface="Segoe UI Symbol"/>
                <a:cs typeface="Segoe UI Symbol"/>
              </a:rPr>
              <a:t> </a:t>
            </a:r>
            <a:r>
              <a:rPr sz="1800" spc="20" dirty="0">
                <a:latin typeface="Segoe UI Symbol"/>
                <a:cs typeface="Segoe UI Symbol"/>
              </a:rPr>
              <a:t>we</a:t>
            </a:r>
            <a:r>
              <a:rPr sz="1800" spc="-40" dirty="0">
                <a:latin typeface="Segoe UI Symbol"/>
                <a:cs typeface="Segoe UI Symbol"/>
              </a:rPr>
              <a:t> </a:t>
            </a:r>
            <a:r>
              <a:rPr sz="1800" spc="40" dirty="0">
                <a:latin typeface="Segoe UI Symbol"/>
                <a:cs typeface="Segoe UI Symbol"/>
              </a:rPr>
              <a:t>had</a:t>
            </a:r>
            <a:r>
              <a:rPr sz="1800" spc="-65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chosen</a:t>
            </a:r>
            <a:r>
              <a:rPr sz="1800" spc="-70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Kneighbors</a:t>
            </a:r>
            <a:r>
              <a:rPr sz="1800" spc="90" dirty="0">
                <a:latin typeface="Segoe UI Symbol"/>
                <a:cs typeface="Segoe UI Symbol"/>
              </a:rPr>
              <a:t> </a:t>
            </a:r>
            <a:r>
              <a:rPr sz="1800" spc="-25" dirty="0">
                <a:latin typeface="Segoe UI Symbol"/>
                <a:cs typeface="Segoe UI Symbol"/>
              </a:rPr>
              <a:t>classifier</a:t>
            </a:r>
            <a:r>
              <a:rPr sz="1800" spc="-145" dirty="0">
                <a:latin typeface="Segoe UI Symbol"/>
                <a:cs typeface="Segoe UI Symbol"/>
              </a:rPr>
              <a:t> </a:t>
            </a:r>
            <a:r>
              <a:rPr sz="1800" spc="-35" dirty="0">
                <a:latin typeface="Segoe UI Symbol"/>
                <a:cs typeface="Segoe UI Symbol"/>
              </a:rPr>
              <a:t>for</a:t>
            </a:r>
            <a:r>
              <a:rPr sz="1800" spc="-90" dirty="0">
                <a:latin typeface="Segoe UI Symbol"/>
                <a:cs typeface="Segoe UI Symbol"/>
              </a:rPr>
              <a:t> </a:t>
            </a:r>
            <a:r>
              <a:rPr sz="1800" spc="-10" dirty="0">
                <a:latin typeface="Segoe UI Symbol"/>
                <a:cs typeface="Segoe UI Symbol"/>
              </a:rPr>
              <a:t>the</a:t>
            </a:r>
            <a:r>
              <a:rPr sz="1800" spc="-45" dirty="0">
                <a:latin typeface="Segoe UI Symbol"/>
                <a:cs typeface="Segoe UI Symbol"/>
              </a:rPr>
              <a:t> </a:t>
            </a:r>
            <a:r>
              <a:rPr sz="1800" spc="-10" dirty="0">
                <a:latin typeface="Segoe UI Symbol"/>
                <a:cs typeface="Segoe UI Symbol"/>
              </a:rPr>
              <a:t>prediction</a:t>
            </a:r>
            <a:r>
              <a:rPr sz="1800" spc="-95" dirty="0">
                <a:latin typeface="Segoe UI Symbol"/>
                <a:cs typeface="Segoe UI Symbol"/>
              </a:rPr>
              <a:t> </a:t>
            </a:r>
            <a:r>
              <a:rPr sz="1800" spc="40" dirty="0">
                <a:latin typeface="Segoe UI Symbol"/>
                <a:cs typeface="Segoe UI Symbol"/>
              </a:rPr>
              <a:t>and</a:t>
            </a:r>
            <a:r>
              <a:rPr sz="1800" spc="-65" dirty="0">
                <a:latin typeface="Segoe UI Symbol"/>
                <a:cs typeface="Segoe UI Symbol"/>
              </a:rPr>
              <a:t> </a:t>
            </a:r>
            <a:r>
              <a:rPr sz="1800" spc="-25" dirty="0">
                <a:latin typeface="Segoe UI Symbol"/>
                <a:cs typeface="Segoe UI Symbol"/>
              </a:rPr>
              <a:t>the</a:t>
            </a:r>
            <a:r>
              <a:rPr sz="1800" spc="-120" dirty="0">
                <a:latin typeface="Segoe UI Symbol"/>
                <a:cs typeface="Segoe UI Symbol"/>
              </a:rPr>
              <a:t> </a:t>
            </a:r>
            <a:r>
              <a:rPr sz="1800" spc="-60" dirty="0">
                <a:latin typeface="Segoe UI Symbol"/>
                <a:cs typeface="Segoe UI Symbol"/>
              </a:rPr>
              <a:t>best </a:t>
            </a:r>
            <a:r>
              <a:rPr sz="1800" spc="-475" dirty="0">
                <a:latin typeface="Segoe UI Symbol"/>
                <a:cs typeface="Segoe UI Symbol"/>
              </a:rPr>
              <a:t> </a:t>
            </a:r>
            <a:r>
              <a:rPr sz="1800" spc="-35" dirty="0">
                <a:latin typeface="Segoe UI Symbol"/>
                <a:cs typeface="Segoe UI Symbol"/>
              </a:rPr>
              <a:t>hy</a:t>
            </a:r>
            <a:r>
              <a:rPr sz="1800" spc="-30" dirty="0">
                <a:latin typeface="Segoe UI Symbol"/>
                <a:cs typeface="Segoe UI Symbol"/>
              </a:rPr>
              <a:t>per</a:t>
            </a:r>
            <a:r>
              <a:rPr sz="1800" spc="-55" dirty="0">
                <a:latin typeface="Segoe UI Symbol"/>
                <a:cs typeface="Segoe UI Symbol"/>
              </a:rPr>
              <a:t>p</a:t>
            </a:r>
            <a:r>
              <a:rPr sz="1800" spc="-30" dirty="0">
                <a:latin typeface="Segoe UI Symbol"/>
                <a:cs typeface="Segoe UI Symbol"/>
              </a:rPr>
              <a:t>ara</a:t>
            </a:r>
            <a:r>
              <a:rPr sz="1800" spc="-40" dirty="0">
                <a:latin typeface="Segoe UI Symbol"/>
                <a:cs typeface="Segoe UI Symbol"/>
              </a:rPr>
              <a:t>m</a:t>
            </a:r>
            <a:r>
              <a:rPr sz="1800" spc="-30" dirty="0">
                <a:latin typeface="Segoe UI Symbol"/>
                <a:cs typeface="Segoe UI Symbol"/>
              </a:rPr>
              <a:t>e</a:t>
            </a:r>
            <a:r>
              <a:rPr sz="1800" spc="-60" dirty="0">
                <a:latin typeface="Segoe UI Symbol"/>
                <a:cs typeface="Segoe UI Symbol"/>
              </a:rPr>
              <a:t>t</a:t>
            </a:r>
            <a:r>
              <a:rPr sz="1800" spc="-30" dirty="0">
                <a:latin typeface="Segoe UI Symbol"/>
                <a:cs typeface="Segoe UI Symbol"/>
              </a:rPr>
              <a:t>er</a:t>
            </a:r>
            <a:r>
              <a:rPr sz="1800" dirty="0">
                <a:latin typeface="Segoe UI Symbol"/>
                <a:cs typeface="Segoe UI Symbol"/>
              </a:rPr>
              <a:t>s</a:t>
            </a:r>
            <a:r>
              <a:rPr sz="1800" spc="-150" dirty="0">
                <a:latin typeface="Segoe UI Symbol"/>
                <a:cs typeface="Segoe UI Symbol"/>
              </a:rPr>
              <a:t> </a:t>
            </a:r>
            <a:r>
              <a:rPr sz="1800" spc="20" dirty="0">
                <a:latin typeface="Segoe UI Symbol"/>
                <a:cs typeface="Segoe UI Symbol"/>
              </a:rPr>
              <a:t>ob</a:t>
            </a:r>
            <a:r>
              <a:rPr sz="1800" spc="10" dirty="0">
                <a:latin typeface="Segoe UI Symbol"/>
                <a:cs typeface="Segoe UI Symbol"/>
              </a:rPr>
              <a:t>t</a:t>
            </a:r>
            <a:r>
              <a:rPr sz="1800" spc="15" dirty="0">
                <a:latin typeface="Segoe UI Symbol"/>
                <a:cs typeface="Segoe UI Symbol"/>
              </a:rPr>
              <a:t>ai</a:t>
            </a:r>
            <a:r>
              <a:rPr sz="1800" spc="10" dirty="0">
                <a:latin typeface="Segoe UI Symbol"/>
                <a:cs typeface="Segoe UI Symbol"/>
              </a:rPr>
              <a:t>n</a:t>
            </a:r>
            <a:r>
              <a:rPr sz="1800" spc="15" dirty="0">
                <a:latin typeface="Segoe UI Symbol"/>
                <a:cs typeface="Segoe UI Symbol"/>
              </a:rPr>
              <a:t>e</a:t>
            </a:r>
            <a:r>
              <a:rPr sz="1800" dirty="0">
                <a:latin typeface="Segoe UI Symbol"/>
                <a:cs typeface="Segoe UI Symbol"/>
              </a:rPr>
              <a:t>d</a:t>
            </a:r>
            <a:r>
              <a:rPr sz="1800" spc="70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a</a:t>
            </a:r>
            <a:r>
              <a:rPr sz="1800" spc="-35" dirty="0">
                <a:latin typeface="Segoe UI Symbol"/>
                <a:cs typeface="Segoe UI Symbol"/>
              </a:rPr>
              <a:t>r</a:t>
            </a:r>
            <a:r>
              <a:rPr sz="1800" dirty="0">
                <a:latin typeface="Segoe UI Symbol"/>
                <a:cs typeface="Segoe UI Symbol"/>
              </a:rPr>
              <a:t>e</a:t>
            </a:r>
            <a:r>
              <a:rPr sz="1800" spc="-70" dirty="0">
                <a:latin typeface="Segoe UI Symbol"/>
                <a:cs typeface="Segoe UI Symbol"/>
              </a:rPr>
              <a:t> </a:t>
            </a:r>
            <a:r>
              <a:rPr sz="1800" spc="-50" dirty="0">
                <a:latin typeface="Segoe UI Symbol"/>
                <a:cs typeface="Segoe UI Symbol"/>
              </a:rPr>
              <a:t>a</a:t>
            </a:r>
            <a:r>
              <a:rPr sz="1800" dirty="0">
                <a:latin typeface="Segoe UI Symbol"/>
                <a:cs typeface="Segoe UI Symbol"/>
              </a:rPr>
              <a:t>s</a:t>
            </a:r>
            <a:r>
              <a:rPr sz="1800" spc="-110" dirty="0">
                <a:latin typeface="Segoe UI Symbol"/>
                <a:cs typeface="Segoe UI Symbol"/>
              </a:rPr>
              <a:t> </a:t>
            </a:r>
            <a:r>
              <a:rPr sz="1800" spc="20" dirty="0">
                <a:latin typeface="Segoe UI Symbol"/>
                <a:cs typeface="Segoe UI Symbol"/>
              </a:rPr>
              <a:t>b</a:t>
            </a:r>
            <a:r>
              <a:rPr sz="1800" spc="15" dirty="0">
                <a:latin typeface="Segoe UI Symbol"/>
                <a:cs typeface="Segoe UI Symbol"/>
              </a:rPr>
              <a:t>el</a:t>
            </a:r>
            <a:r>
              <a:rPr sz="1800" spc="2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w</a:t>
            </a:r>
            <a:endParaRPr sz="18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5" dirty="0">
                <a:latin typeface="Segoe UI"/>
                <a:cs typeface="Segoe UI"/>
              </a:rPr>
              <a:t>B</a:t>
            </a:r>
            <a:r>
              <a:rPr sz="1800" b="1" spc="-20" dirty="0">
                <a:latin typeface="Segoe UI"/>
                <a:cs typeface="Segoe UI"/>
              </a:rPr>
              <a:t>e</a:t>
            </a:r>
            <a:r>
              <a:rPr sz="1800" b="1" spc="-70" dirty="0">
                <a:latin typeface="Segoe UI"/>
                <a:cs typeface="Segoe UI"/>
              </a:rPr>
              <a:t>s</a:t>
            </a:r>
            <a:r>
              <a:rPr sz="1800" b="1" spc="-60" dirty="0">
                <a:latin typeface="Segoe UI"/>
                <a:cs typeface="Segoe UI"/>
              </a:rPr>
              <a:t>t</a:t>
            </a:r>
            <a:r>
              <a:rPr sz="1800" b="1" spc="-114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h</a:t>
            </a:r>
            <a:r>
              <a:rPr sz="1800" b="1" spc="-85" dirty="0">
                <a:latin typeface="Segoe UI"/>
                <a:cs typeface="Segoe UI"/>
              </a:rPr>
              <a:t>y</a:t>
            </a:r>
            <a:r>
              <a:rPr sz="1800" b="1" spc="-40" dirty="0">
                <a:latin typeface="Segoe UI"/>
                <a:cs typeface="Segoe UI"/>
              </a:rPr>
              <a:t>p</a:t>
            </a:r>
            <a:r>
              <a:rPr sz="1800" b="1" spc="-55" dirty="0">
                <a:latin typeface="Segoe UI"/>
                <a:cs typeface="Segoe UI"/>
              </a:rPr>
              <a:t>er</a:t>
            </a:r>
            <a:r>
              <a:rPr sz="1800" b="1" spc="-105" dirty="0">
                <a:latin typeface="Segoe UI"/>
                <a:cs typeface="Segoe UI"/>
              </a:rPr>
              <a:t>p</a:t>
            </a:r>
            <a:r>
              <a:rPr sz="1800" b="1" spc="-65" dirty="0">
                <a:latin typeface="Segoe UI"/>
                <a:cs typeface="Segoe UI"/>
              </a:rPr>
              <a:t>ara</a:t>
            </a:r>
            <a:r>
              <a:rPr sz="1800" b="1" spc="-130" dirty="0">
                <a:latin typeface="Segoe UI"/>
                <a:cs typeface="Segoe UI"/>
              </a:rPr>
              <a:t>m</a:t>
            </a:r>
            <a:r>
              <a:rPr sz="1800" b="1" spc="-75" dirty="0">
                <a:latin typeface="Segoe UI"/>
                <a:cs typeface="Segoe UI"/>
              </a:rPr>
              <a:t>e</a:t>
            </a:r>
            <a:r>
              <a:rPr sz="1800" b="1" spc="-70" dirty="0">
                <a:latin typeface="Segoe UI"/>
                <a:cs typeface="Segoe UI"/>
              </a:rPr>
              <a:t>t</a:t>
            </a:r>
            <a:r>
              <a:rPr sz="1800" b="1" spc="-55" dirty="0">
                <a:latin typeface="Segoe UI"/>
                <a:cs typeface="Segoe UI"/>
              </a:rPr>
              <a:t>ers</a:t>
            </a:r>
            <a:r>
              <a:rPr sz="1800" b="1" spc="-114" dirty="0">
                <a:latin typeface="Segoe UI"/>
                <a:cs typeface="Segoe UI"/>
              </a:rPr>
              <a:t> </a:t>
            </a:r>
            <a:r>
              <a:rPr sz="1800" b="1" spc="-100" dirty="0">
                <a:latin typeface="Segoe UI"/>
                <a:cs typeface="Segoe UI"/>
              </a:rPr>
              <a:t>: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</a:tabLst>
            </a:pPr>
            <a:r>
              <a:rPr sz="1800" b="1" spc="5" dirty="0">
                <a:latin typeface="Segoe UI"/>
                <a:cs typeface="Segoe UI"/>
              </a:rPr>
              <a:t>Train	</a:t>
            </a:r>
            <a:r>
              <a:rPr sz="1800" b="1" spc="-100" dirty="0">
                <a:latin typeface="Segoe UI"/>
                <a:cs typeface="Segoe UI"/>
              </a:rPr>
              <a:t>:</a:t>
            </a:r>
            <a:r>
              <a:rPr sz="1800" b="1" spc="120" dirty="0">
                <a:latin typeface="Segoe UI"/>
                <a:cs typeface="Segoe UI"/>
              </a:rPr>
              <a:t> </a:t>
            </a:r>
            <a:r>
              <a:rPr sz="1800" spc="-85" dirty="0">
                <a:latin typeface="Segoe UI Symbol"/>
                <a:cs typeface="Segoe UI Symbol"/>
              </a:rPr>
              <a:t>(algorithm='auto',</a:t>
            </a:r>
            <a:r>
              <a:rPr sz="1800" spc="150" dirty="0">
                <a:latin typeface="Segoe UI Symbol"/>
                <a:cs typeface="Segoe UI Symbol"/>
              </a:rPr>
              <a:t> </a:t>
            </a:r>
            <a:r>
              <a:rPr sz="1800" spc="-120" dirty="0">
                <a:latin typeface="Segoe UI Symbol"/>
                <a:cs typeface="Segoe UI Symbol"/>
              </a:rPr>
              <a:t>leaf_size=30,</a:t>
            </a:r>
            <a:r>
              <a:rPr sz="1800" spc="250" dirty="0">
                <a:latin typeface="Segoe UI Symbol"/>
                <a:cs typeface="Segoe UI Symbol"/>
              </a:rPr>
              <a:t> </a:t>
            </a:r>
            <a:r>
              <a:rPr sz="1800" spc="-60" dirty="0">
                <a:latin typeface="Segoe UI Symbol"/>
                <a:cs typeface="Segoe UI Symbol"/>
              </a:rPr>
              <a:t>metric=‘Euclidean',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55" dirty="0">
                <a:latin typeface="Segoe UI Symbol"/>
                <a:cs typeface="Segoe UI Symbol"/>
              </a:rPr>
              <a:t>metric_params=None,</a:t>
            </a:r>
            <a:r>
              <a:rPr sz="1800" spc="15" dirty="0">
                <a:latin typeface="Segoe UI Symbol"/>
                <a:cs typeface="Segoe UI Symbol"/>
              </a:rPr>
              <a:t> </a:t>
            </a:r>
            <a:r>
              <a:rPr sz="1800" spc="-90" dirty="0">
                <a:latin typeface="Segoe UI Symbol"/>
                <a:cs typeface="Segoe UI Symbol"/>
              </a:rPr>
              <a:t>n_jobs=None,</a:t>
            </a:r>
            <a:r>
              <a:rPr sz="1800" spc="170" dirty="0">
                <a:latin typeface="Segoe UI Symbol"/>
                <a:cs typeface="Segoe UI Symbol"/>
              </a:rPr>
              <a:t> </a:t>
            </a:r>
            <a:r>
              <a:rPr sz="1800" spc="-114" dirty="0">
                <a:latin typeface="Segoe UI Symbol"/>
                <a:cs typeface="Segoe UI Symbol"/>
              </a:rPr>
              <a:t>n_neighbors=11,</a:t>
            </a:r>
            <a:r>
              <a:rPr sz="1800" spc="160" dirty="0">
                <a:latin typeface="Segoe UI Symbol"/>
                <a:cs typeface="Segoe UI Symbol"/>
              </a:rPr>
              <a:t> </a:t>
            </a:r>
            <a:r>
              <a:rPr sz="1800" spc="-135" dirty="0">
                <a:latin typeface="Segoe UI Symbol"/>
                <a:cs typeface="Segoe UI Symbol"/>
              </a:rPr>
              <a:t>p=2,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5" dirty="0">
                <a:latin typeface="Segoe UI Symbol"/>
                <a:cs typeface="Segoe UI Symbol"/>
              </a:rPr>
              <a:t>weights='distance’)</a:t>
            </a:r>
            <a:endParaRPr sz="1800">
              <a:latin typeface="Segoe UI Symbol"/>
              <a:cs typeface="Segoe UI Symbol"/>
            </a:endParaRPr>
          </a:p>
          <a:p>
            <a:pPr marL="12700" marR="1438275">
              <a:lnSpc>
                <a:spcPct val="115100"/>
              </a:lnSpc>
              <a:spcBef>
                <a:spcPts val="2130"/>
              </a:spcBef>
            </a:pPr>
            <a:r>
              <a:rPr sz="1800" b="1" spc="5" dirty="0">
                <a:latin typeface="Segoe UI"/>
                <a:cs typeface="Segoe UI"/>
              </a:rPr>
              <a:t>Test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spc="-100" dirty="0">
                <a:latin typeface="Segoe UI"/>
                <a:cs typeface="Segoe UI"/>
              </a:rPr>
              <a:t>: </a:t>
            </a:r>
            <a:r>
              <a:rPr sz="1800" spc="-85" dirty="0">
                <a:latin typeface="Segoe UI Symbol"/>
                <a:cs typeface="Segoe UI Symbol"/>
              </a:rPr>
              <a:t>(algorithm='auto', </a:t>
            </a:r>
            <a:r>
              <a:rPr sz="1800" spc="-120" dirty="0">
                <a:latin typeface="Segoe UI Symbol"/>
                <a:cs typeface="Segoe UI Symbol"/>
              </a:rPr>
              <a:t>leaf_size=30, </a:t>
            </a:r>
            <a:r>
              <a:rPr sz="1800" spc="-60" dirty="0">
                <a:latin typeface="Segoe UI Symbol"/>
                <a:cs typeface="Segoe UI Symbol"/>
              </a:rPr>
              <a:t>metric='euclidean', </a:t>
            </a:r>
            <a:r>
              <a:rPr sz="1800" spc="-55" dirty="0">
                <a:latin typeface="Segoe UI Symbol"/>
                <a:cs typeface="Segoe UI Symbol"/>
              </a:rPr>
              <a:t> metric_params=None,</a:t>
            </a:r>
            <a:r>
              <a:rPr sz="1800" spc="50" dirty="0">
                <a:latin typeface="Segoe UI Symbol"/>
                <a:cs typeface="Segoe UI Symbol"/>
              </a:rPr>
              <a:t> </a:t>
            </a:r>
            <a:r>
              <a:rPr sz="1800" spc="-95" dirty="0">
                <a:latin typeface="Segoe UI Symbol"/>
                <a:cs typeface="Segoe UI Symbol"/>
              </a:rPr>
              <a:t>n_jobs=None,</a:t>
            </a:r>
            <a:r>
              <a:rPr sz="1800" spc="130" dirty="0">
                <a:latin typeface="Segoe UI Symbol"/>
                <a:cs typeface="Segoe UI Symbol"/>
              </a:rPr>
              <a:t> </a:t>
            </a:r>
            <a:r>
              <a:rPr sz="1800" spc="-100" dirty="0">
                <a:latin typeface="Segoe UI Symbol"/>
                <a:cs typeface="Segoe UI Symbol"/>
              </a:rPr>
              <a:t>n_neighbors=17,</a:t>
            </a:r>
            <a:r>
              <a:rPr sz="1800" spc="100" dirty="0">
                <a:latin typeface="Segoe UI Symbol"/>
                <a:cs typeface="Segoe UI Symbol"/>
              </a:rPr>
              <a:t> </a:t>
            </a:r>
            <a:r>
              <a:rPr sz="1800" spc="-135" dirty="0">
                <a:latin typeface="Segoe UI Symbol"/>
                <a:cs typeface="Segoe UI Symbol"/>
              </a:rPr>
              <a:t>p=2, </a:t>
            </a:r>
            <a:r>
              <a:rPr sz="1800" spc="-475" dirty="0">
                <a:latin typeface="Segoe UI Symbol"/>
                <a:cs typeface="Segoe UI Symbol"/>
              </a:rPr>
              <a:t> </a:t>
            </a:r>
            <a:r>
              <a:rPr sz="1800" spc="-80" dirty="0">
                <a:latin typeface="Segoe UI Symbol"/>
                <a:cs typeface="Segoe UI Symbol"/>
              </a:rPr>
              <a:t>weights='distance')</a:t>
            </a:r>
            <a:endParaRPr sz="1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459739"/>
            <a:ext cx="79883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81430" algn="l"/>
                <a:tab pos="3291840" algn="l"/>
                <a:tab pos="3684270" algn="l"/>
                <a:tab pos="5546090" algn="l"/>
              </a:tabLst>
            </a:pPr>
            <a:r>
              <a:rPr sz="2800" spc="225" dirty="0">
                <a:solidFill>
                  <a:srgbClr val="E36C09"/>
                </a:solidFill>
                <a:latin typeface="Candara"/>
                <a:cs typeface="Candara"/>
              </a:rPr>
              <a:t>Model	</a:t>
            </a:r>
            <a:r>
              <a:rPr sz="2800" spc="250" dirty="0">
                <a:solidFill>
                  <a:srgbClr val="E36C09"/>
                </a:solidFill>
                <a:latin typeface="Candara"/>
                <a:cs typeface="Candara"/>
              </a:rPr>
              <a:t>Validation	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&amp;	</a:t>
            </a:r>
            <a:r>
              <a:rPr sz="2800" spc="250" dirty="0">
                <a:solidFill>
                  <a:srgbClr val="E36C09"/>
                </a:solidFill>
                <a:latin typeface="Candara"/>
                <a:cs typeface="Candara"/>
              </a:rPr>
              <a:t>Selection	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(</a:t>
            </a:r>
            <a:r>
              <a:rPr sz="1100" spc="3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H</a:t>
            </a:r>
            <a:r>
              <a:rPr sz="1100" spc="4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y</a:t>
            </a:r>
            <a:r>
              <a:rPr sz="1100" spc="5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p</a:t>
            </a:r>
            <a:r>
              <a:rPr sz="1100" spc="5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1100" spc="5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1100" spc="5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p</a:t>
            </a:r>
            <a:r>
              <a:rPr sz="1100" spc="4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1100" spc="3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1100" spc="4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1100" spc="3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1100" spc="4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1100" spc="3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1100" spc="5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1100" spc="3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1100" spc="47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1100" spc="5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u</a:t>
            </a:r>
            <a:r>
              <a:rPr sz="1100" spc="5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1100" spc="3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1100" spc="5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1100" spc="3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1100" dirty="0">
                <a:solidFill>
                  <a:srgbClr val="E36C09"/>
                </a:solidFill>
                <a:latin typeface="Candara"/>
                <a:cs typeface="Candara"/>
              </a:rPr>
              <a:t>)  </a:t>
            </a:r>
            <a:r>
              <a:rPr sz="1100" spc="9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3191" y="1277111"/>
            <a:ext cx="7839709" cy="3035935"/>
            <a:chOff x="393191" y="1277111"/>
            <a:chExt cx="7839709" cy="3035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936" y="1493519"/>
              <a:ext cx="4553712" cy="22280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4383" y="1652015"/>
              <a:ext cx="4059936" cy="17343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191" y="1277111"/>
              <a:ext cx="3578352" cy="30358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263" y="1472183"/>
              <a:ext cx="3008376" cy="24658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459739"/>
            <a:ext cx="3890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325" dirty="0">
                <a:solidFill>
                  <a:srgbClr val="E36C09"/>
                </a:solidFill>
                <a:latin typeface="Candara"/>
                <a:cs typeface="Candara"/>
              </a:rPr>
              <a:t>F</a:t>
            </a:r>
            <a:r>
              <a:rPr sz="2800" spc="335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spc="32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800" spc="320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800" spc="325" dirty="0">
                <a:solidFill>
                  <a:srgbClr val="E36C09"/>
                </a:solidFill>
                <a:latin typeface="Candara"/>
                <a:cs typeface="Candara"/>
              </a:rPr>
              <a:t>u</a:t>
            </a:r>
            <a:r>
              <a:rPr sz="2800" spc="335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e </a:t>
            </a:r>
            <a:r>
              <a:rPr sz="2800" spc="-27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345" dirty="0">
                <a:solidFill>
                  <a:srgbClr val="E36C09"/>
                </a:solidFill>
                <a:latin typeface="Candara"/>
                <a:cs typeface="Candara"/>
              </a:rPr>
              <a:t>I</a:t>
            </a:r>
            <a:r>
              <a:rPr sz="2800" spc="30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800" spc="320" dirty="0">
                <a:solidFill>
                  <a:srgbClr val="E36C09"/>
                </a:solidFill>
                <a:latin typeface="Candara"/>
                <a:cs typeface="Candara"/>
              </a:rPr>
              <a:t>po</a:t>
            </a:r>
            <a:r>
              <a:rPr sz="2800" spc="33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800" spc="320" dirty="0">
                <a:solidFill>
                  <a:srgbClr val="E36C09"/>
                </a:solidFill>
                <a:latin typeface="Candara"/>
                <a:cs typeface="Candara"/>
              </a:rPr>
              <a:t>ta</a:t>
            </a:r>
            <a:r>
              <a:rPr sz="2800" spc="345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c</a:t>
            </a:r>
            <a:r>
              <a:rPr sz="2800" spc="-25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800" spc="-1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240" y="1209294"/>
            <a:ext cx="3741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1530" indent="-799465">
              <a:lnSpc>
                <a:spcPct val="100000"/>
              </a:lnSpc>
              <a:spcBef>
                <a:spcPts val="100"/>
              </a:spcBef>
              <a:buClr>
                <a:srgbClr val="F5FAFF"/>
              </a:buClr>
              <a:buFont typeface="Microsoft Sans Serif"/>
              <a:buChar char="●"/>
              <a:tabLst>
                <a:tab pos="811530" algn="l"/>
                <a:tab pos="812165" algn="l"/>
              </a:tabLst>
            </a:pP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1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  </a:t>
            </a:r>
            <a:r>
              <a:rPr sz="1800" b="1" spc="180" dirty="0">
                <a:latin typeface="Calibri"/>
                <a:cs typeface="Calibri"/>
              </a:rPr>
              <a:t>F</a:t>
            </a:r>
            <a:r>
              <a:rPr sz="1800" b="1" spc="204" dirty="0">
                <a:latin typeface="Calibri"/>
                <a:cs typeface="Calibri"/>
              </a:rPr>
              <a:t>o</a:t>
            </a:r>
            <a:r>
              <a:rPr sz="1800" b="1" spc="200" dirty="0">
                <a:latin typeface="Calibri"/>
                <a:cs typeface="Calibri"/>
              </a:rPr>
              <a:t>r</a:t>
            </a:r>
            <a:r>
              <a:rPr sz="1800" b="1" spc="220" dirty="0">
                <a:latin typeface="Calibri"/>
                <a:cs typeface="Calibri"/>
              </a:rPr>
              <a:t>e</a:t>
            </a:r>
            <a:r>
              <a:rPr sz="1800" b="1" spc="16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t </a:t>
            </a:r>
            <a:r>
              <a:rPr sz="1800" b="1" spc="-145" dirty="0">
                <a:latin typeface="Calibri"/>
                <a:cs typeface="Calibri"/>
              </a:rPr>
              <a:t> </a:t>
            </a:r>
            <a:r>
              <a:rPr sz="1800" b="1" spc="150" dirty="0">
                <a:latin typeface="Calibri"/>
                <a:cs typeface="Calibri"/>
              </a:rPr>
              <a:t>C</a:t>
            </a:r>
            <a:r>
              <a:rPr sz="1800" b="1" spc="155" dirty="0">
                <a:latin typeface="Calibri"/>
                <a:cs typeface="Calibri"/>
              </a:rPr>
              <a:t>l</a:t>
            </a:r>
            <a:r>
              <a:rPr sz="1800" b="1" spc="165" dirty="0">
                <a:latin typeface="Calibri"/>
                <a:cs typeface="Calibri"/>
              </a:rPr>
              <a:t>a</a:t>
            </a:r>
            <a:r>
              <a:rPr sz="1800" b="1" spc="170" dirty="0">
                <a:latin typeface="Calibri"/>
                <a:cs typeface="Calibri"/>
              </a:rPr>
              <a:t>ss</a:t>
            </a:r>
            <a:r>
              <a:rPr sz="1800" b="1" spc="155" dirty="0">
                <a:latin typeface="Calibri"/>
                <a:cs typeface="Calibri"/>
              </a:rPr>
              <a:t>i</a:t>
            </a:r>
            <a:r>
              <a:rPr sz="1800" b="1" spc="150" dirty="0">
                <a:latin typeface="Calibri"/>
                <a:cs typeface="Calibri"/>
              </a:rPr>
              <a:t>f</a:t>
            </a:r>
            <a:r>
              <a:rPr sz="1800" b="1" spc="155" dirty="0">
                <a:latin typeface="Calibri"/>
                <a:cs typeface="Calibri"/>
              </a:rPr>
              <a:t>i</a:t>
            </a:r>
            <a:r>
              <a:rPr sz="1800" b="1" spc="17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9373" y="1209294"/>
            <a:ext cx="215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1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1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 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150" dirty="0">
                <a:latin typeface="Calibri"/>
                <a:cs typeface="Calibri"/>
              </a:rPr>
              <a:t>C</a:t>
            </a:r>
            <a:r>
              <a:rPr sz="1800" b="1" spc="155" dirty="0">
                <a:latin typeface="Calibri"/>
                <a:cs typeface="Calibri"/>
              </a:rPr>
              <a:t>l</a:t>
            </a:r>
            <a:r>
              <a:rPr sz="1800" b="1" spc="165" dirty="0">
                <a:latin typeface="Calibri"/>
                <a:cs typeface="Calibri"/>
              </a:rPr>
              <a:t>a</a:t>
            </a:r>
            <a:r>
              <a:rPr sz="1800" b="1" spc="170" dirty="0">
                <a:latin typeface="Calibri"/>
                <a:cs typeface="Calibri"/>
              </a:rPr>
              <a:t>ss</a:t>
            </a:r>
            <a:r>
              <a:rPr sz="1800" b="1" spc="155" dirty="0">
                <a:latin typeface="Calibri"/>
                <a:cs typeface="Calibri"/>
              </a:rPr>
              <a:t>i</a:t>
            </a:r>
            <a:r>
              <a:rPr sz="1800" b="1" spc="150" dirty="0">
                <a:latin typeface="Calibri"/>
                <a:cs typeface="Calibri"/>
              </a:rPr>
              <a:t>f</a:t>
            </a:r>
            <a:r>
              <a:rPr sz="1800" b="1" spc="155" dirty="0">
                <a:latin typeface="Calibri"/>
                <a:cs typeface="Calibri"/>
              </a:rPr>
              <a:t>i</a:t>
            </a:r>
            <a:r>
              <a:rPr sz="1800" b="1" spc="17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3359" y="1554479"/>
            <a:ext cx="3977640" cy="2932430"/>
            <a:chOff x="213359" y="1554479"/>
            <a:chExt cx="3977640" cy="29324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59" y="2145791"/>
              <a:ext cx="3977640" cy="23408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13431" y="1566671"/>
              <a:ext cx="573405" cy="572770"/>
            </a:xfrm>
            <a:custGeom>
              <a:avLst/>
              <a:gdLst/>
              <a:ahLst/>
              <a:cxnLst/>
              <a:rect l="l" t="t" r="r" b="b"/>
              <a:pathLst>
                <a:path w="573405" h="572769">
                  <a:moveTo>
                    <a:pt x="429768" y="0"/>
                  </a:moveTo>
                  <a:lnTo>
                    <a:pt x="143256" y="0"/>
                  </a:lnTo>
                  <a:lnTo>
                    <a:pt x="143256" y="303022"/>
                  </a:lnTo>
                  <a:lnTo>
                    <a:pt x="0" y="303022"/>
                  </a:lnTo>
                  <a:lnTo>
                    <a:pt x="286512" y="572643"/>
                  </a:lnTo>
                  <a:lnTo>
                    <a:pt x="573024" y="303022"/>
                  </a:lnTo>
                  <a:lnTo>
                    <a:pt x="429768" y="303022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EC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3431" y="1566671"/>
              <a:ext cx="576580" cy="575945"/>
            </a:xfrm>
            <a:custGeom>
              <a:avLst/>
              <a:gdLst/>
              <a:ahLst/>
              <a:cxnLst/>
              <a:rect l="l" t="t" r="r" b="b"/>
              <a:pathLst>
                <a:path w="576580" h="575944">
                  <a:moveTo>
                    <a:pt x="0" y="304673"/>
                  </a:moveTo>
                  <a:lnTo>
                    <a:pt x="144018" y="304673"/>
                  </a:lnTo>
                  <a:lnTo>
                    <a:pt x="144018" y="0"/>
                  </a:lnTo>
                  <a:lnTo>
                    <a:pt x="432054" y="0"/>
                  </a:lnTo>
                  <a:lnTo>
                    <a:pt x="432054" y="304673"/>
                  </a:lnTo>
                  <a:lnTo>
                    <a:pt x="576072" y="304673"/>
                  </a:lnTo>
                  <a:lnTo>
                    <a:pt x="288036" y="575690"/>
                  </a:lnTo>
                  <a:lnTo>
                    <a:pt x="0" y="304673"/>
                  </a:lnTo>
                  <a:close/>
                </a:path>
              </a:pathLst>
            </a:custGeom>
            <a:ln w="24384">
              <a:solidFill>
                <a:srgbClr val="B97A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86655" y="1530095"/>
            <a:ext cx="3843654" cy="2935605"/>
            <a:chOff x="4486655" y="1530095"/>
            <a:chExt cx="3843654" cy="29356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655" y="2106167"/>
              <a:ext cx="3843528" cy="23591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25183" y="1539239"/>
              <a:ext cx="573405" cy="579120"/>
            </a:xfrm>
            <a:custGeom>
              <a:avLst/>
              <a:gdLst/>
              <a:ahLst/>
              <a:cxnLst/>
              <a:rect l="l" t="t" r="r" b="b"/>
              <a:pathLst>
                <a:path w="573404" h="579119">
                  <a:moveTo>
                    <a:pt x="429640" y="0"/>
                  </a:moveTo>
                  <a:lnTo>
                    <a:pt x="143256" y="0"/>
                  </a:lnTo>
                  <a:lnTo>
                    <a:pt x="143256" y="291084"/>
                  </a:lnTo>
                  <a:lnTo>
                    <a:pt x="0" y="291084"/>
                  </a:lnTo>
                  <a:lnTo>
                    <a:pt x="286385" y="578993"/>
                  </a:lnTo>
                  <a:lnTo>
                    <a:pt x="572896" y="291084"/>
                  </a:lnTo>
                  <a:lnTo>
                    <a:pt x="429640" y="291084"/>
                  </a:lnTo>
                  <a:lnTo>
                    <a:pt x="429640" y="0"/>
                  </a:lnTo>
                  <a:close/>
                </a:path>
              </a:pathLst>
            </a:custGeom>
            <a:solidFill>
              <a:srgbClr val="EC8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25183" y="1542287"/>
              <a:ext cx="573405" cy="575945"/>
            </a:xfrm>
            <a:custGeom>
              <a:avLst/>
              <a:gdLst/>
              <a:ahLst/>
              <a:cxnLst/>
              <a:rect l="l" t="t" r="r" b="b"/>
              <a:pathLst>
                <a:path w="573404" h="575944">
                  <a:moveTo>
                    <a:pt x="0" y="289433"/>
                  </a:moveTo>
                  <a:lnTo>
                    <a:pt x="143129" y="289433"/>
                  </a:lnTo>
                  <a:lnTo>
                    <a:pt x="143129" y="0"/>
                  </a:lnTo>
                  <a:lnTo>
                    <a:pt x="429640" y="0"/>
                  </a:lnTo>
                  <a:lnTo>
                    <a:pt x="429640" y="289433"/>
                  </a:lnTo>
                  <a:lnTo>
                    <a:pt x="572896" y="289433"/>
                  </a:lnTo>
                  <a:lnTo>
                    <a:pt x="286385" y="575944"/>
                  </a:lnTo>
                  <a:lnTo>
                    <a:pt x="0" y="289433"/>
                  </a:lnTo>
                  <a:close/>
                </a:path>
              </a:pathLst>
            </a:custGeom>
            <a:ln w="24384">
              <a:solidFill>
                <a:srgbClr val="B97A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459739"/>
            <a:ext cx="23253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2500" algn="l"/>
              </a:tabLst>
            </a:pPr>
            <a:r>
              <a:rPr sz="2800" spc="345" dirty="0">
                <a:solidFill>
                  <a:srgbClr val="E36C09"/>
                </a:solidFill>
                <a:latin typeface="Candara"/>
                <a:cs typeface="Candara"/>
              </a:rPr>
              <a:t>C</a:t>
            </a:r>
            <a:r>
              <a:rPr sz="2800" spc="325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2800" spc="330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800" spc="305" dirty="0">
                <a:solidFill>
                  <a:srgbClr val="E36C09"/>
                </a:solidFill>
                <a:latin typeface="Candara"/>
                <a:cs typeface="Candara"/>
              </a:rPr>
              <a:t>c</a:t>
            </a:r>
            <a:r>
              <a:rPr sz="2800" spc="330" dirty="0">
                <a:solidFill>
                  <a:srgbClr val="E36C09"/>
                </a:solidFill>
                <a:latin typeface="Candara"/>
                <a:cs typeface="Candara"/>
              </a:rPr>
              <a:t>lusi</a:t>
            </a:r>
            <a:r>
              <a:rPr sz="2800" spc="325" dirty="0">
                <a:solidFill>
                  <a:srgbClr val="E36C09"/>
                </a:solidFill>
                <a:latin typeface="Candara"/>
                <a:cs typeface="Candara"/>
              </a:rPr>
              <a:t>o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n	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021" y="1143103"/>
            <a:ext cx="7847330" cy="35445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9085" marR="191135" indent="-287020">
              <a:lnSpc>
                <a:spcPct val="115100"/>
              </a:lnSpc>
              <a:spcBef>
                <a:spcPts val="80"/>
              </a:spcBef>
              <a:buSzPct val="111111"/>
              <a:buFont typeface="Wingdings"/>
              <a:buChar char=""/>
              <a:tabLst>
                <a:tab pos="299720" algn="l"/>
              </a:tabLst>
            </a:pPr>
            <a:r>
              <a:rPr sz="1800" b="1" spc="-75" dirty="0">
                <a:latin typeface="Segoe UI"/>
                <a:cs typeface="Segoe UI"/>
              </a:rPr>
              <a:t>Ram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100" dirty="0">
                <a:latin typeface="Segoe UI"/>
                <a:cs typeface="Segoe UI"/>
              </a:rPr>
              <a:t>,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spc="-70" dirty="0">
                <a:latin typeface="Segoe UI"/>
                <a:cs typeface="Segoe UI"/>
              </a:rPr>
              <a:t>Battery_power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features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were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found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to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be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the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most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relevant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feature </a:t>
            </a:r>
            <a:r>
              <a:rPr sz="1800" b="1" spc="-480" dirty="0">
                <a:latin typeface="Segoe UI"/>
                <a:cs typeface="Segoe UI"/>
              </a:rPr>
              <a:t> </a:t>
            </a:r>
            <a:r>
              <a:rPr sz="1800" b="1" spc="-80" dirty="0">
                <a:latin typeface="Segoe UI"/>
                <a:cs typeface="Segoe UI"/>
              </a:rPr>
              <a:t>for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predicting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45" dirty="0">
                <a:latin typeface="Segoe UI"/>
                <a:cs typeface="Segoe UI"/>
              </a:rPr>
              <a:t>price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range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80" dirty="0">
                <a:latin typeface="Segoe UI"/>
                <a:cs typeface="Segoe UI"/>
              </a:rPr>
              <a:t>of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mobiles</a:t>
            </a:r>
            <a:r>
              <a:rPr sz="1800" b="1" spc="-85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and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dropping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negative</a:t>
            </a:r>
            <a:r>
              <a:rPr sz="1800" b="1" spc="-65" dirty="0">
                <a:latin typeface="Segoe UI"/>
                <a:cs typeface="Segoe UI"/>
              </a:rPr>
              <a:t> correlation </a:t>
            </a:r>
            <a:r>
              <a:rPr sz="1800" b="1" spc="-60" dirty="0">
                <a:latin typeface="Segoe UI"/>
                <a:cs typeface="Segoe UI"/>
              </a:rPr>
              <a:t> features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which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are clock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35" dirty="0">
                <a:latin typeface="Segoe UI"/>
                <a:cs typeface="Segoe UI"/>
              </a:rPr>
              <a:t>speed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100" dirty="0">
                <a:latin typeface="Segoe UI"/>
                <a:cs typeface="Segoe UI"/>
              </a:rPr>
              <a:t>,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mobile_wt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100" dirty="0">
                <a:latin typeface="Segoe UI"/>
                <a:cs typeface="Segoe UI"/>
              </a:rPr>
              <a:t>,</a:t>
            </a:r>
            <a:r>
              <a:rPr sz="1800" b="1" dirty="0">
                <a:latin typeface="Segoe UI"/>
                <a:cs typeface="Segoe UI"/>
              </a:rPr>
              <a:t> </a:t>
            </a:r>
            <a:r>
              <a:rPr sz="1800" b="1" spc="-45" dirty="0">
                <a:latin typeface="Segoe UI"/>
                <a:cs typeface="Segoe UI"/>
              </a:rPr>
              <a:t>touch_screen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-100" dirty="0"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"/>
            </a:pPr>
            <a:endParaRPr sz="2000">
              <a:latin typeface="Segoe UI"/>
              <a:cs typeface="Segoe UI"/>
            </a:endParaRPr>
          </a:p>
          <a:p>
            <a:pPr marL="299085" marR="356870" indent="-287020">
              <a:lnSpc>
                <a:spcPct val="115100"/>
              </a:lnSpc>
              <a:buSzPct val="111111"/>
              <a:buFont typeface="Wingdings"/>
              <a:buChar char=""/>
              <a:tabLst>
                <a:tab pos="299720" algn="l"/>
              </a:tabLst>
            </a:pPr>
            <a:r>
              <a:rPr sz="1800" b="1" spc="-60" dirty="0">
                <a:latin typeface="Segoe UI"/>
                <a:cs typeface="Segoe UI"/>
              </a:rPr>
              <a:t>Kneighbors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and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Xgboost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are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given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best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accuracy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score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95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90" dirty="0">
                <a:latin typeface="Segoe UI"/>
                <a:cs typeface="Segoe UI"/>
              </a:rPr>
              <a:t>%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test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100" dirty="0">
                <a:latin typeface="Segoe UI"/>
                <a:cs typeface="Segoe UI"/>
              </a:rPr>
              <a:t>,</a:t>
            </a:r>
            <a:r>
              <a:rPr sz="1800" b="1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93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90" dirty="0">
                <a:latin typeface="Segoe UI"/>
                <a:cs typeface="Segoe UI"/>
              </a:rPr>
              <a:t>% </a:t>
            </a:r>
            <a:r>
              <a:rPr sz="1800" b="1" spc="-484" dirty="0">
                <a:latin typeface="Segoe UI"/>
                <a:cs typeface="Segoe UI"/>
              </a:rPr>
              <a:t> </a:t>
            </a:r>
            <a:r>
              <a:rPr sz="1800" b="1" spc="-85" dirty="0">
                <a:latin typeface="Segoe UI"/>
                <a:cs typeface="Segoe UI"/>
              </a:rPr>
              <a:t>t</a:t>
            </a:r>
            <a:r>
              <a:rPr sz="1800" b="1" spc="-75" dirty="0">
                <a:latin typeface="Segoe UI"/>
                <a:cs typeface="Segoe UI"/>
              </a:rPr>
              <a:t>r</a:t>
            </a:r>
            <a:r>
              <a:rPr sz="1800" b="1" spc="-40" dirty="0">
                <a:latin typeface="Segoe UI"/>
                <a:cs typeface="Segoe UI"/>
              </a:rPr>
              <a:t>a</a:t>
            </a:r>
            <a:r>
              <a:rPr sz="1800" b="1" spc="-65" dirty="0">
                <a:latin typeface="Segoe UI"/>
                <a:cs typeface="Segoe UI"/>
              </a:rPr>
              <a:t>i</a:t>
            </a:r>
            <a:r>
              <a:rPr sz="1800" b="1" spc="-75" dirty="0">
                <a:latin typeface="Segoe UI"/>
                <a:cs typeface="Segoe UI"/>
              </a:rPr>
              <a:t>n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a</a:t>
            </a:r>
            <a:r>
              <a:rPr sz="1800" b="1" spc="-65" dirty="0">
                <a:latin typeface="Segoe UI"/>
                <a:cs typeface="Segoe UI"/>
              </a:rPr>
              <a:t>n</a:t>
            </a:r>
            <a:r>
              <a:rPr sz="1800" b="1" spc="-55" dirty="0">
                <a:latin typeface="Segoe UI"/>
                <a:cs typeface="Segoe UI"/>
              </a:rPr>
              <a:t>d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9</a:t>
            </a:r>
            <a:r>
              <a:rPr sz="1800" b="1" spc="-65" dirty="0">
                <a:latin typeface="Segoe UI"/>
                <a:cs typeface="Segoe UI"/>
              </a:rPr>
              <a:t>1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90" dirty="0">
                <a:latin typeface="Segoe UI"/>
                <a:cs typeface="Segoe UI"/>
              </a:rPr>
              <a:t>%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spc="-85" dirty="0">
                <a:latin typeface="Segoe UI"/>
                <a:cs typeface="Segoe UI"/>
              </a:rPr>
              <a:t>t</a:t>
            </a:r>
            <a:r>
              <a:rPr sz="1800" b="1" spc="-75" dirty="0">
                <a:latin typeface="Segoe UI"/>
                <a:cs typeface="Segoe UI"/>
              </a:rPr>
              <a:t>r</a:t>
            </a:r>
            <a:r>
              <a:rPr sz="1800" b="1" spc="-40" dirty="0">
                <a:latin typeface="Segoe UI"/>
                <a:cs typeface="Segoe UI"/>
              </a:rPr>
              <a:t>a</a:t>
            </a:r>
            <a:r>
              <a:rPr sz="1800" b="1" spc="-55" dirty="0">
                <a:latin typeface="Segoe UI"/>
                <a:cs typeface="Segoe UI"/>
              </a:rPr>
              <a:t>i</a:t>
            </a:r>
            <a:r>
              <a:rPr sz="1800" b="1" spc="-100" dirty="0">
                <a:latin typeface="Segoe UI"/>
                <a:cs typeface="Segoe UI"/>
              </a:rPr>
              <a:t>n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100" dirty="0">
                <a:latin typeface="Segoe UI"/>
                <a:cs typeface="Segoe UI"/>
              </a:rPr>
              <a:t>,</a:t>
            </a:r>
            <a:r>
              <a:rPr sz="1800" b="1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8</a:t>
            </a:r>
            <a:r>
              <a:rPr sz="1800" b="1" spc="-65" dirty="0">
                <a:latin typeface="Segoe UI"/>
                <a:cs typeface="Segoe UI"/>
              </a:rPr>
              <a:t>8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90" dirty="0">
                <a:latin typeface="Segoe UI"/>
                <a:cs typeface="Segoe UI"/>
              </a:rPr>
              <a:t>%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85" dirty="0">
                <a:latin typeface="Segoe UI"/>
                <a:cs typeface="Segoe UI"/>
              </a:rPr>
              <a:t>t</a:t>
            </a:r>
            <a:r>
              <a:rPr sz="1800" b="1" spc="-20" dirty="0">
                <a:latin typeface="Segoe UI"/>
                <a:cs typeface="Segoe UI"/>
              </a:rPr>
              <a:t>e</a:t>
            </a:r>
            <a:r>
              <a:rPr sz="1800" b="1" spc="-5" dirty="0">
                <a:latin typeface="Segoe UI"/>
                <a:cs typeface="Segoe UI"/>
              </a:rPr>
              <a:t>s</a:t>
            </a:r>
            <a:r>
              <a:rPr sz="1800" b="1" spc="-95" dirty="0">
                <a:latin typeface="Segoe UI"/>
                <a:cs typeface="Segoe UI"/>
              </a:rPr>
              <a:t>t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75" dirty="0">
                <a:latin typeface="Segoe UI"/>
                <a:cs typeface="Segoe UI"/>
              </a:rPr>
              <a:t>r</a:t>
            </a:r>
            <a:r>
              <a:rPr sz="1800" b="1" spc="-20" dirty="0">
                <a:latin typeface="Segoe UI"/>
                <a:cs typeface="Segoe UI"/>
              </a:rPr>
              <a:t>e</a:t>
            </a:r>
            <a:r>
              <a:rPr sz="1800" b="1" spc="-5" dirty="0">
                <a:latin typeface="Segoe UI"/>
                <a:cs typeface="Segoe UI"/>
              </a:rPr>
              <a:t>s</a:t>
            </a:r>
            <a:r>
              <a:rPr sz="1800" b="1" spc="-50" dirty="0">
                <a:latin typeface="Segoe UI"/>
                <a:cs typeface="Segoe UI"/>
              </a:rPr>
              <a:t>p</a:t>
            </a:r>
            <a:r>
              <a:rPr sz="1800" b="1" spc="-55" dirty="0">
                <a:latin typeface="Segoe UI"/>
                <a:cs typeface="Segoe UI"/>
              </a:rPr>
              <a:t>e</a:t>
            </a:r>
            <a:r>
              <a:rPr sz="1800" b="1" spc="-30" dirty="0">
                <a:latin typeface="Segoe UI"/>
                <a:cs typeface="Segoe UI"/>
              </a:rPr>
              <a:t>c</a:t>
            </a:r>
            <a:r>
              <a:rPr sz="1800" b="1" spc="-85" dirty="0">
                <a:latin typeface="Segoe UI"/>
                <a:cs typeface="Segoe UI"/>
              </a:rPr>
              <a:t>t</a:t>
            </a:r>
            <a:r>
              <a:rPr sz="1800" b="1" spc="-75" dirty="0">
                <a:latin typeface="Segoe UI"/>
                <a:cs typeface="Segoe UI"/>
              </a:rPr>
              <a:t>iv</a:t>
            </a:r>
            <a:r>
              <a:rPr sz="1800" b="1" spc="-100" dirty="0">
                <a:latin typeface="Segoe UI"/>
                <a:cs typeface="Segoe UI"/>
              </a:rPr>
              <a:t>e</a:t>
            </a:r>
            <a:r>
              <a:rPr sz="1800" b="1" spc="-65" dirty="0">
                <a:latin typeface="Segoe UI"/>
                <a:cs typeface="Segoe UI"/>
              </a:rPr>
              <a:t>l</a:t>
            </a:r>
            <a:r>
              <a:rPr sz="1800" b="1" spc="-114" dirty="0">
                <a:latin typeface="Segoe UI"/>
                <a:cs typeface="Segoe UI"/>
              </a:rPr>
              <a:t>y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a</a:t>
            </a:r>
            <a:r>
              <a:rPr sz="1800" b="1" spc="-65" dirty="0">
                <a:latin typeface="Segoe UI"/>
                <a:cs typeface="Segoe UI"/>
              </a:rPr>
              <a:t>n</a:t>
            </a:r>
            <a:r>
              <a:rPr sz="1800" b="1" spc="-55" dirty="0">
                <a:latin typeface="Segoe UI"/>
                <a:cs typeface="Segoe UI"/>
              </a:rPr>
              <a:t>d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spc="-75" dirty="0">
                <a:latin typeface="Segoe UI"/>
                <a:cs typeface="Segoe UI"/>
              </a:rPr>
              <a:t>r</a:t>
            </a:r>
            <a:r>
              <a:rPr sz="1800" b="1" spc="-30" dirty="0">
                <a:latin typeface="Segoe UI"/>
                <a:cs typeface="Segoe UI"/>
              </a:rPr>
              <a:t>o</a:t>
            </a:r>
            <a:r>
              <a:rPr sz="1800" b="1" spc="-5" dirty="0">
                <a:latin typeface="Segoe UI"/>
                <a:cs typeface="Segoe UI"/>
              </a:rPr>
              <a:t>c</a:t>
            </a:r>
            <a:r>
              <a:rPr sz="1800" b="1" spc="-30" dirty="0">
                <a:latin typeface="Segoe UI"/>
                <a:cs typeface="Segoe UI"/>
              </a:rPr>
              <a:t>_</a:t>
            </a:r>
            <a:r>
              <a:rPr sz="1800" b="1" spc="-40" dirty="0">
                <a:latin typeface="Segoe UI"/>
                <a:cs typeface="Segoe UI"/>
              </a:rPr>
              <a:t>a</a:t>
            </a:r>
            <a:r>
              <a:rPr sz="1800" b="1" spc="-65" dirty="0">
                <a:latin typeface="Segoe UI"/>
                <a:cs typeface="Segoe UI"/>
              </a:rPr>
              <a:t>u</a:t>
            </a:r>
            <a:r>
              <a:rPr sz="1800" b="1" spc="-35" dirty="0">
                <a:latin typeface="Segoe UI"/>
                <a:cs typeface="Segoe UI"/>
              </a:rPr>
              <a:t>c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sc</a:t>
            </a:r>
            <a:r>
              <a:rPr sz="1800" b="1" spc="-60" dirty="0">
                <a:latin typeface="Segoe UI"/>
                <a:cs typeface="Segoe UI"/>
              </a:rPr>
              <a:t>ore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120" dirty="0">
                <a:latin typeface="Segoe UI"/>
                <a:cs typeface="Segoe UI"/>
              </a:rPr>
              <a:t>f</a:t>
            </a:r>
            <a:r>
              <a:rPr sz="1800" b="1" spc="-30" dirty="0">
                <a:latin typeface="Segoe UI"/>
                <a:cs typeface="Segoe UI"/>
              </a:rPr>
              <a:t>o</a:t>
            </a:r>
            <a:r>
              <a:rPr sz="1800" b="1" spc="-75" dirty="0">
                <a:latin typeface="Segoe UI"/>
                <a:cs typeface="Segoe UI"/>
              </a:rPr>
              <a:t>r  </a:t>
            </a:r>
            <a:r>
              <a:rPr sz="1800" b="1" spc="-60" dirty="0">
                <a:latin typeface="Segoe UI"/>
                <a:cs typeface="Segoe UI"/>
              </a:rPr>
              <a:t>kneighbors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spc="-45" dirty="0">
                <a:latin typeface="Segoe UI"/>
                <a:cs typeface="Segoe UI"/>
              </a:rPr>
              <a:t>is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99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spc="-90" dirty="0">
                <a:latin typeface="Segoe UI"/>
                <a:cs typeface="Segoe UI"/>
              </a:rPr>
              <a:t>%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spc="-100" dirty="0"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2000">
              <a:latin typeface="Segoe UI"/>
              <a:cs typeface="Segoe UI"/>
            </a:endParaRPr>
          </a:p>
          <a:p>
            <a:pPr marL="299085" marR="5080" indent="-287020">
              <a:lnSpc>
                <a:spcPct val="115100"/>
              </a:lnSpc>
              <a:buSzPct val="111111"/>
              <a:buFont typeface="Wingdings"/>
              <a:buChar char=""/>
              <a:tabLst>
                <a:tab pos="299720" algn="l"/>
              </a:tabLst>
            </a:pPr>
            <a:r>
              <a:rPr sz="1800" b="1" spc="-70" dirty="0">
                <a:latin typeface="Segoe UI"/>
                <a:cs typeface="Segoe UI"/>
              </a:rPr>
              <a:t>Tuning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the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hyperparameters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70" dirty="0">
                <a:latin typeface="Segoe UI"/>
                <a:cs typeface="Segoe UI"/>
              </a:rPr>
              <a:t>by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GridSearch </a:t>
            </a:r>
            <a:r>
              <a:rPr sz="1800" b="1" spc="-45" dirty="0">
                <a:latin typeface="Segoe UI"/>
                <a:cs typeface="Segoe UI"/>
              </a:rPr>
              <a:t>CV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on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kneighbors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but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not 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g</a:t>
            </a:r>
            <a:r>
              <a:rPr sz="1800" b="1" spc="-20" dirty="0">
                <a:latin typeface="Segoe UI"/>
                <a:cs typeface="Segoe UI"/>
              </a:rPr>
              <a:t>e</a:t>
            </a:r>
            <a:r>
              <a:rPr sz="1800" b="1" spc="-80" dirty="0">
                <a:latin typeface="Segoe UI"/>
                <a:cs typeface="Segoe UI"/>
              </a:rPr>
              <a:t>tt</a:t>
            </a:r>
            <a:r>
              <a:rPr sz="1800" b="1" spc="-60" dirty="0">
                <a:latin typeface="Segoe UI"/>
                <a:cs typeface="Segoe UI"/>
              </a:rPr>
              <a:t>i</a:t>
            </a:r>
            <a:r>
              <a:rPr sz="1800" b="1" spc="-85" dirty="0">
                <a:latin typeface="Segoe UI"/>
                <a:cs typeface="Segoe UI"/>
              </a:rPr>
              <a:t>n</a:t>
            </a:r>
            <a:r>
              <a:rPr sz="1800" b="1" spc="-55" dirty="0">
                <a:latin typeface="Segoe UI"/>
                <a:cs typeface="Segoe UI"/>
              </a:rPr>
              <a:t>g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70" dirty="0">
                <a:latin typeface="Segoe UI"/>
                <a:cs typeface="Segoe UI"/>
              </a:rPr>
              <a:t>m</a:t>
            </a:r>
            <a:r>
              <a:rPr sz="1800" b="1" spc="-60" dirty="0">
                <a:latin typeface="Segoe UI"/>
                <a:cs typeface="Segoe UI"/>
              </a:rPr>
              <a:t>u</a:t>
            </a:r>
            <a:r>
              <a:rPr sz="1800" b="1" spc="-10" dirty="0">
                <a:latin typeface="Segoe UI"/>
                <a:cs typeface="Segoe UI"/>
              </a:rPr>
              <a:t>c</a:t>
            </a:r>
            <a:r>
              <a:rPr sz="1800" b="1" spc="-65" dirty="0">
                <a:latin typeface="Segoe UI"/>
                <a:cs typeface="Segoe UI"/>
              </a:rPr>
              <a:t>h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d</a:t>
            </a:r>
            <a:r>
              <a:rPr sz="1800" b="1" spc="-60" dirty="0">
                <a:latin typeface="Segoe UI"/>
                <a:cs typeface="Segoe UI"/>
              </a:rPr>
              <a:t>i</a:t>
            </a:r>
            <a:r>
              <a:rPr sz="1800" b="1" spc="-120" dirty="0">
                <a:latin typeface="Segoe UI"/>
                <a:cs typeface="Segoe UI"/>
              </a:rPr>
              <a:t>ff</a:t>
            </a:r>
            <a:r>
              <a:rPr sz="1800" b="1" spc="-20" dirty="0">
                <a:latin typeface="Segoe UI"/>
                <a:cs typeface="Segoe UI"/>
              </a:rPr>
              <a:t>e</a:t>
            </a:r>
            <a:r>
              <a:rPr sz="1800" b="1" spc="-55" dirty="0">
                <a:latin typeface="Segoe UI"/>
                <a:cs typeface="Segoe UI"/>
              </a:rPr>
              <a:t>r</a:t>
            </a:r>
            <a:r>
              <a:rPr sz="1800" b="1" spc="-80" dirty="0">
                <a:latin typeface="Segoe UI"/>
                <a:cs typeface="Segoe UI"/>
              </a:rPr>
              <a:t>e</a:t>
            </a:r>
            <a:r>
              <a:rPr sz="1800" b="1" spc="-85" dirty="0">
                <a:latin typeface="Segoe UI"/>
                <a:cs typeface="Segoe UI"/>
              </a:rPr>
              <a:t>n</a:t>
            </a:r>
            <a:r>
              <a:rPr sz="1800" b="1" spc="-30" dirty="0">
                <a:latin typeface="Segoe UI"/>
                <a:cs typeface="Segoe UI"/>
              </a:rPr>
              <a:t>c</a:t>
            </a:r>
            <a:r>
              <a:rPr sz="1800" b="1" spc="-35" dirty="0">
                <a:latin typeface="Segoe UI"/>
                <a:cs typeface="Segoe UI"/>
              </a:rPr>
              <a:t>e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i</a:t>
            </a:r>
            <a:r>
              <a:rPr sz="1800" b="1" spc="-70" dirty="0">
                <a:latin typeface="Segoe UI"/>
                <a:cs typeface="Segoe UI"/>
              </a:rPr>
              <a:t>n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spc="-70" dirty="0">
                <a:latin typeface="Segoe UI"/>
                <a:cs typeface="Segoe UI"/>
              </a:rPr>
              <a:t>r</a:t>
            </a:r>
            <a:r>
              <a:rPr sz="1800" b="1" spc="-20" dirty="0">
                <a:latin typeface="Segoe UI"/>
                <a:cs typeface="Segoe UI"/>
              </a:rPr>
              <a:t>e</a:t>
            </a:r>
            <a:r>
              <a:rPr sz="1800" b="1" spc="-10" dirty="0">
                <a:latin typeface="Segoe UI"/>
                <a:cs typeface="Segoe UI"/>
              </a:rPr>
              <a:t>s</a:t>
            </a:r>
            <a:r>
              <a:rPr sz="1800" b="1" spc="-60" dirty="0">
                <a:latin typeface="Segoe UI"/>
                <a:cs typeface="Segoe UI"/>
              </a:rPr>
              <a:t>u</a:t>
            </a:r>
            <a:r>
              <a:rPr sz="1800" b="1" spc="-75" dirty="0">
                <a:latin typeface="Segoe UI"/>
                <a:cs typeface="Segoe UI"/>
              </a:rPr>
              <a:t>l</a:t>
            </a:r>
            <a:r>
              <a:rPr sz="1800" b="1" spc="-114" dirty="0">
                <a:latin typeface="Segoe UI"/>
                <a:cs typeface="Segoe UI"/>
              </a:rPr>
              <a:t>t</a:t>
            </a:r>
            <a:r>
              <a:rPr sz="1800" b="1" spc="-30" dirty="0">
                <a:latin typeface="Segoe UI"/>
                <a:cs typeface="Segoe UI"/>
              </a:rPr>
              <a:t>s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-45" dirty="0">
                <a:latin typeface="Segoe UI"/>
                <a:cs typeface="Segoe UI"/>
              </a:rPr>
              <a:t>b</a:t>
            </a:r>
            <a:r>
              <a:rPr sz="1800" b="1" spc="-60" dirty="0">
                <a:latin typeface="Segoe UI"/>
                <a:cs typeface="Segoe UI"/>
              </a:rPr>
              <a:t>u</a:t>
            </a:r>
            <a:r>
              <a:rPr sz="1800" b="1" spc="-90" dirty="0">
                <a:latin typeface="Segoe UI"/>
                <a:cs typeface="Segoe UI"/>
              </a:rPr>
              <a:t>t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80" dirty="0">
                <a:latin typeface="Segoe UI"/>
                <a:cs typeface="Segoe UI"/>
              </a:rPr>
              <a:t>t</a:t>
            </a:r>
            <a:r>
              <a:rPr sz="1800" b="1" spc="-55" dirty="0">
                <a:latin typeface="Segoe UI"/>
                <a:cs typeface="Segoe UI"/>
              </a:rPr>
              <a:t>h</a:t>
            </a:r>
            <a:r>
              <a:rPr sz="1800" b="1" spc="-35" dirty="0">
                <a:latin typeface="Segoe UI"/>
                <a:cs typeface="Segoe UI"/>
              </a:rPr>
              <a:t>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45" dirty="0">
                <a:latin typeface="Segoe UI"/>
                <a:cs typeface="Segoe UI"/>
              </a:rPr>
              <a:t>b</a:t>
            </a:r>
            <a:r>
              <a:rPr sz="1800" b="1" spc="-20" dirty="0">
                <a:latin typeface="Segoe UI"/>
                <a:cs typeface="Segoe UI"/>
              </a:rPr>
              <a:t>e</a:t>
            </a:r>
            <a:r>
              <a:rPr sz="1800" b="1" spc="-10" dirty="0">
                <a:latin typeface="Segoe UI"/>
                <a:cs typeface="Segoe UI"/>
              </a:rPr>
              <a:t>s</a:t>
            </a:r>
            <a:r>
              <a:rPr sz="1800" b="1" spc="-90" dirty="0">
                <a:latin typeface="Segoe UI"/>
                <a:cs typeface="Segoe UI"/>
              </a:rPr>
              <a:t>t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45" dirty="0">
                <a:latin typeface="Segoe UI"/>
                <a:cs typeface="Segoe UI"/>
              </a:rPr>
              <a:t>p</a:t>
            </a:r>
            <a:r>
              <a:rPr sz="1800" b="1" spc="-40" dirty="0">
                <a:latin typeface="Segoe UI"/>
                <a:cs typeface="Segoe UI"/>
              </a:rPr>
              <a:t>a</a:t>
            </a:r>
            <a:r>
              <a:rPr sz="1800" b="1" spc="-70" dirty="0">
                <a:latin typeface="Segoe UI"/>
                <a:cs typeface="Segoe UI"/>
              </a:rPr>
              <a:t>r</a:t>
            </a:r>
            <a:r>
              <a:rPr sz="1800" b="1" spc="-60" dirty="0">
                <a:latin typeface="Segoe UI"/>
                <a:cs typeface="Segoe UI"/>
              </a:rPr>
              <a:t>a</a:t>
            </a:r>
            <a:r>
              <a:rPr sz="1800" b="1" spc="-95" dirty="0">
                <a:latin typeface="Segoe UI"/>
                <a:cs typeface="Segoe UI"/>
              </a:rPr>
              <a:t>m</a:t>
            </a:r>
            <a:r>
              <a:rPr sz="1800" b="1" spc="-45" dirty="0">
                <a:latin typeface="Segoe UI"/>
                <a:cs typeface="Segoe UI"/>
              </a:rPr>
              <a:t>e</a:t>
            </a:r>
            <a:r>
              <a:rPr sz="1800" b="1" spc="-105" dirty="0">
                <a:latin typeface="Segoe UI"/>
                <a:cs typeface="Segoe UI"/>
              </a:rPr>
              <a:t>t</a:t>
            </a:r>
            <a:r>
              <a:rPr sz="1800" b="1" spc="-45" dirty="0">
                <a:latin typeface="Segoe UI"/>
                <a:cs typeface="Segoe UI"/>
              </a:rPr>
              <a:t>e</a:t>
            </a:r>
            <a:r>
              <a:rPr sz="1800" b="1" spc="-60" dirty="0">
                <a:latin typeface="Segoe UI"/>
                <a:cs typeface="Segoe UI"/>
              </a:rPr>
              <a:t>rs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n</a:t>
            </a:r>
            <a:r>
              <a:rPr sz="1800" b="1" spc="15" dirty="0">
                <a:latin typeface="Segoe UI"/>
                <a:cs typeface="Segoe UI"/>
              </a:rPr>
              <a:t>_</a:t>
            </a:r>
            <a:r>
              <a:rPr sz="1800" b="1" spc="-60" dirty="0">
                <a:latin typeface="Segoe UI"/>
                <a:cs typeface="Segoe UI"/>
              </a:rPr>
              <a:t>n</a:t>
            </a:r>
            <a:r>
              <a:rPr sz="1800" b="1" spc="-20" dirty="0">
                <a:latin typeface="Segoe UI"/>
                <a:cs typeface="Segoe UI"/>
              </a:rPr>
              <a:t>e</a:t>
            </a:r>
            <a:r>
              <a:rPr sz="1800" b="1" spc="-60" dirty="0">
                <a:latin typeface="Segoe UI"/>
                <a:cs typeface="Segoe UI"/>
              </a:rPr>
              <a:t>i</a:t>
            </a:r>
            <a:r>
              <a:rPr sz="1800" b="1" spc="-65" dirty="0">
                <a:latin typeface="Segoe UI"/>
                <a:cs typeface="Segoe UI"/>
              </a:rPr>
              <a:t>g</a:t>
            </a:r>
            <a:r>
              <a:rPr sz="1800" b="1" spc="-80" dirty="0">
                <a:latin typeface="Segoe UI"/>
                <a:cs typeface="Segoe UI"/>
              </a:rPr>
              <a:t>h</a:t>
            </a:r>
            <a:r>
              <a:rPr sz="1800" b="1" spc="-75" dirty="0">
                <a:latin typeface="Segoe UI"/>
                <a:cs typeface="Segoe UI"/>
              </a:rPr>
              <a:t>bo</a:t>
            </a:r>
            <a:r>
              <a:rPr sz="1800" b="1" spc="-60" dirty="0">
                <a:latin typeface="Segoe UI"/>
                <a:cs typeface="Segoe UI"/>
              </a:rPr>
              <a:t>r</a:t>
            </a:r>
            <a:r>
              <a:rPr sz="1800" b="1" spc="-30" dirty="0">
                <a:latin typeface="Segoe UI"/>
                <a:cs typeface="Segoe UI"/>
              </a:rPr>
              <a:t>s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140" dirty="0">
                <a:latin typeface="Segoe UI"/>
                <a:cs typeface="Segoe UI"/>
              </a:rPr>
              <a:t>f</a:t>
            </a:r>
            <a:r>
              <a:rPr sz="1800" b="1" spc="-55" dirty="0">
                <a:latin typeface="Segoe UI"/>
                <a:cs typeface="Segoe UI"/>
              </a:rPr>
              <a:t>or  </a:t>
            </a:r>
            <a:r>
              <a:rPr sz="1800" b="1" spc="-85" dirty="0">
                <a:latin typeface="Segoe UI"/>
                <a:cs typeface="Segoe UI"/>
              </a:rPr>
              <a:t>t</a:t>
            </a:r>
            <a:r>
              <a:rPr sz="1800" b="1" spc="-75" dirty="0">
                <a:latin typeface="Segoe UI"/>
                <a:cs typeface="Segoe UI"/>
              </a:rPr>
              <a:t>r</a:t>
            </a:r>
            <a:r>
              <a:rPr sz="1800" b="1" spc="-40" dirty="0">
                <a:latin typeface="Segoe UI"/>
                <a:cs typeface="Segoe UI"/>
              </a:rPr>
              <a:t>a</a:t>
            </a:r>
            <a:r>
              <a:rPr sz="1800" b="1" spc="-65" dirty="0">
                <a:latin typeface="Segoe UI"/>
                <a:cs typeface="Segoe UI"/>
              </a:rPr>
              <a:t>i</a:t>
            </a:r>
            <a:r>
              <a:rPr sz="1800" b="1" spc="-75" dirty="0">
                <a:latin typeface="Segoe UI"/>
                <a:cs typeface="Segoe UI"/>
              </a:rPr>
              <a:t>n</a:t>
            </a:r>
            <a:r>
              <a:rPr sz="1800" b="1" spc="-80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a</a:t>
            </a:r>
            <a:r>
              <a:rPr sz="1800" b="1" spc="-65" dirty="0">
                <a:latin typeface="Segoe UI"/>
                <a:cs typeface="Segoe UI"/>
              </a:rPr>
              <a:t>n</a:t>
            </a:r>
            <a:r>
              <a:rPr sz="1800" b="1" spc="-55" dirty="0">
                <a:latin typeface="Segoe UI"/>
                <a:cs typeface="Segoe UI"/>
              </a:rPr>
              <a:t>d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85" dirty="0">
                <a:latin typeface="Segoe UI"/>
                <a:cs typeface="Segoe UI"/>
              </a:rPr>
              <a:t>t</a:t>
            </a:r>
            <a:r>
              <a:rPr sz="1800" b="1" spc="-20" dirty="0">
                <a:latin typeface="Segoe UI"/>
                <a:cs typeface="Segoe UI"/>
              </a:rPr>
              <a:t>e</a:t>
            </a:r>
            <a:r>
              <a:rPr sz="1800" b="1" spc="-5" dirty="0">
                <a:latin typeface="Segoe UI"/>
                <a:cs typeface="Segoe UI"/>
              </a:rPr>
              <a:t>s</a:t>
            </a:r>
            <a:r>
              <a:rPr sz="1800" b="1" spc="-95" dirty="0">
                <a:latin typeface="Segoe UI"/>
                <a:cs typeface="Segoe UI"/>
              </a:rPr>
              <a:t>t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a</a:t>
            </a:r>
            <a:r>
              <a:rPr sz="1800" b="1" spc="-75" dirty="0">
                <a:latin typeface="Segoe UI"/>
                <a:cs typeface="Segoe UI"/>
              </a:rPr>
              <a:t>r</a:t>
            </a:r>
            <a:r>
              <a:rPr sz="1800" b="1" spc="-35" dirty="0">
                <a:latin typeface="Segoe UI"/>
                <a:cs typeface="Segoe UI"/>
              </a:rPr>
              <a:t>e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1</a:t>
            </a:r>
            <a:r>
              <a:rPr sz="1800" b="1" spc="-65" dirty="0">
                <a:latin typeface="Segoe UI"/>
                <a:cs typeface="Segoe UI"/>
              </a:rPr>
              <a:t>1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a</a:t>
            </a:r>
            <a:r>
              <a:rPr sz="1800" b="1" spc="-65" dirty="0">
                <a:latin typeface="Segoe UI"/>
                <a:cs typeface="Segoe UI"/>
              </a:rPr>
              <a:t>n</a:t>
            </a:r>
            <a:r>
              <a:rPr sz="1800" b="1" spc="-55" dirty="0">
                <a:latin typeface="Segoe UI"/>
                <a:cs typeface="Segoe UI"/>
              </a:rPr>
              <a:t>d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1</a:t>
            </a:r>
            <a:r>
              <a:rPr sz="1800" b="1" spc="-65" dirty="0">
                <a:latin typeface="Segoe UI"/>
                <a:cs typeface="Segoe UI"/>
              </a:rPr>
              <a:t>7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396" y="325069"/>
            <a:ext cx="21183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E36C09"/>
                </a:solidFill>
                <a:latin typeface="Candara"/>
                <a:cs typeface="Candara"/>
              </a:rPr>
              <a:t>Conclusion</a:t>
            </a:r>
            <a:r>
              <a:rPr sz="3200" spc="-5" dirty="0">
                <a:solidFill>
                  <a:srgbClr val="E36C09"/>
                </a:solidFill>
                <a:latin typeface="Candara"/>
                <a:cs typeface="Candara"/>
              </a:rPr>
              <a:t> :</a:t>
            </a:r>
            <a:endParaRPr sz="32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356" y="1456689"/>
            <a:ext cx="74599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b="1" spc="-40" dirty="0">
                <a:latin typeface="Segoe UI"/>
                <a:cs typeface="Segoe UI"/>
              </a:rPr>
              <a:t>So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80" dirty="0">
                <a:latin typeface="Segoe UI"/>
                <a:cs typeface="Segoe UI"/>
              </a:rPr>
              <a:t>we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45" dirty="0">
                <a:latin typeface="Segoe UI"/>
                <a:cs typeface="Segoe UI"/>
              </a:rPr>
              <a:t>conclude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-70" dirty="0">
                <a:latin typeface="Segoe UI"/>
                <a:cs typeface="Segoe UI"/>
              </a:rPr>
              <a:t>that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kneighbors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classifier </a:t>
            </a:r>
            <a:r>
              <a:rPr sz="1800" b="1" spc="-45" dirty="0">
                <a:latin typeface="Segoe UI"/>
                <a:cs typeface="Segoe UI"/>
              </a:rPr>
              <a:t>is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giving </a:t>
            </a:r>
            <a:r>
              <a:rPr sz="1800" b="1" spc="-60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best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results</a:t>
            </a:r>
            <a:r>
              <a:rPr sz="1800" b="1" spc="-80" dirty="0">
                <a:latin typeface="Segoe UI"/>
                <a:cs typeface="Segoe UI"/>
              </a:rPr>
              <a:t> for</a:t>
            </a:r>
            <a:endParaRPr sz="18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</a:pPr>
            <a:r>
              <a:rPr sz="1800" b="1" spc="-80" dirty="0">
                <a:latin typeface="Segoe UI"/>
                <a:cs typeface="Segoe UI"/>
              </a:rPr>
              <a:t>t</a:t>
            </a:r>
            <a:r>
              <a:rPr sz="1800" b="1" spc="-55" dirty="0">
                <a:latin typeface="Segoe UI"/>
                <a:cs typeface="Segoe UI"/>
              </a:rPr>
              <a:t>h</a:t>
            </a:r>
            <a:r>
              <a:rPr sz="1800" b="1" spc="-20" dirty="0">
                <a:latin typeface="Segoe UI"/>
                <a:cs typeface="Segoe UI"/>
              </a:rPr>
              <a:t>e</a:t>
            </a:r>
            <a:r>
              <a:rPr sz="1800" b="1" spc="-10" dirty="0">
                <a:latin typeface="Segoe UI"/>
                <a:cs typeface="Segoe UI"/>
              </a:rPr>
              <a:t>s</a:t>
            </a:r>
            <a:r>
              <a:rPr sz="1800" b="1" spc="-35" dirty="0">
                <a:latin typeface="Segoe UI"/>
                <a:cs typeface="Segoe UI"/>
              </a:rPr>
              <a:t>e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da</a:t>
            </a:r>
            <a:r>
              <a:rPr sz="1800" b="1" spc="-80" dirty="0">
                <a:latin typeface="Segoe UI"/>
                <a:cs typeface="Segoe UI"/>
              </a:rPr>
              <a:t>t</a:t>
            </a:r>
            <a:r>
              <a:rPr sz="1800" b="1" spc="-40" dirty="0">
                <a:latin typeface="Segoe UI"/>
                <a:cs typeface="Segoe UI"/>
              </a:rPr>
              <a:t>a</a:t>
            </a:r>
            <a:r>
              <a:rPr sz="1800" b="1" spc="-55" dirty="0">
                <a:latin typeface="Segoe UI"/>
                <a:cs typeface="Segoe UI"/>
              </a:rPr>
              <a:t>set</a:t>
            </a:r>
            <a:endParaRPr sz="18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Segoe UI"/>
              <a:cs typeface="Segoe U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b="1" spc="-40" dirty="0">
                <a:latin typeface="Segoe UI"/>
                <a:cs typeface="Segoe UI"/>
              </a:rPr>
              <a:t>So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75" dirty="0">
                <a:latin typeface="Segoe UI"/>
                <a:cs typeface="Segoe UI"/>
              </a:rPr>
              <a:t>we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40" dirty="0">
                <a:latin typeface="Segoe UI"/>
                <a:cs typeface="Segoe UI"/>
              </a:rPr>
              <a:t>can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say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that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in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the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45" dirty="0">
                <a:latin typeface="Segoe UI"/>
                <a:cs typeface="Segoe UI"/>
              </a:rPr>
              <a:t>price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range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prediction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35" dirty="0">
                <a:latin typeface="Segoe UI"/>
                <a:cs typeface="Segoe UI"/>
              </a:rPr>
              <a:t>as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55" dirty="0">
                <a:latin typeface="Segoe UI"/>
                <a:cs typeface="Segoe UI"/>
              </a:rPr>
              <a:t>the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70" dirty="0">
                <a:latin typeface="Segoe UI"/>
                <a:cs typeface="Segoe UI"/>
              </a:rPr>
              <a:t>ram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and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65" dirty="0">
                <a:latin typeface="Segoe UI"/>
                <a:cs typeface="Segoe UI"/>
              </a:rPr>
              <a:t>battery</a:t>
            </a:r>
            <a:endParaRPr sz="18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</a:pPr>
            <a:r>
              <a:rPr sz="1800" b="1" spc="-65" dirty="0">
                <a:latin typeface="Segoe UI"/>
                <a:cs typeface="Segoe UI"/>
              </a:rPr>
              <a:t>power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45" dirty="0">
                <a:latin typeface="Segoe UI"/>
                <a:cs typeface="Segoe UI"/>
              </a:rPr>
              <a:t>increases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spc="-60" dirty="0">
                <a:latin typeface="Segoe UI"/>
                <a:cs typeface="Segoe UI"/>
              </a:rPr>
              <a:t>the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45" dirty="0">
                <a:latin typeface="Segoe UI"/>
                <a:cs typeface="Segoe UI"/>
              </a:rPr>
              <a:t>price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range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80" dirty="0">
                <a:latin typeface="Segoe UI"/>
                <a:cs typeface="Segoe UI"/>
              </a:rPr>
              <a:t>will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increase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80" dirty="0">
                <a:latin typeface="Segoe UI"/>
                <a:cs typeface="Segoe UI"/>
              </a:rPr>
              <a:t>for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sure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890395"/>
            <a:ext cx="5058410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800" spc="5" dirty="0">
                <a:solidFill>
                  <a:srgbClr val="FF0000"/>
                </a:solidFill>
                <a:latin typeface="Candara"/>
                <a:cs typeface="Candara"/>
              </a:rPr>
              <a:t>Thank</a:t>
            </a:r>
            <a:r>
              <a:rPr sz="8800" spc="-8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8800" spc="5" dirty="0">
                <a:solidFill>
                  <a:srgbClr val="FF0000"/>
                </a:solidFill>
                <a:latin typeface="Candara"/>
                <a:cs typeface="Candara"/>
              </a:rPr>
              <a:t>You</a:t>
            </a:r>
            <a:endParaRPr sz="8800" dirty="0">
              <a:solidFill>
                <a:srgbClr val="FF0000"/>
              </a:solidFill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44" y="288747"/>
            <a:ext cx="36131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E36C09"/>
                </a:solidFill>
                <a:latin typeface="Candara"/>
                <a:cs typeface="Candara"/>
              </a:rPr>
              <a:t>Problem</a:t>
            </a:r>
            <a:r>
              <a:rPr sz="3200" spc="-10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3200" spc="-5" dirty="0">
                <a:solidFill>
                  <a:srgbClr val="E36C09"/>
                </a:solidFill>
                <a:latin typeface="Candara"/>
                <a:cs typeface="Candara"/>
              </a:rPr>
              <a:t>Statement</a:t>
            </a:r>
            <a:r>
              <a:rPr sz="3200" spc="2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3200" spc="-5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32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470" y="942316"/>
            <a:ext cx="8107045" cy="37642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85"/>
              </a:spcBef>
            </a:pP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The </a:t>
            </a:r>
            <a:r>
              <a:rPr sz="1800" b="1" spc="-114" dirty="0">
                <a:solidFill>
                  <a:srgbClr val="6F2F9F"/>
                </a:solidFill>
                <a:latin typeface="Segoe UI"/>
                <a:cs typeface="Segoe UI"/>
              </a:rPr>
              <a:t>problem </a:t>
            </a: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statement 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is 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to 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predict 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the price </a:t>
            </a:r>
            <a:r>
              <a:rPr sz="1800" b="1" spc="-105" dirty="0">
                <a:solidFill>
                  <a:srgbClr val="6F2F9F"/>
                </a:solidFill>
                <a:latin typeface="Segoe UI"/>
                <a:cs typeface="Segoe UI"/>
              </a:rPr>
              <a:t>range </a:t>
            </a:r>
            <a:r>
              <a:rPr sz="1800" b="1" spc="-125" dirty="0">
                <a:solidFill>
                  <a:srgbClr val="6F2F9F"/>
                </a:solidFill>
                <a:latin typeface="Segoe UI"/>
                <a:cs typeface="Segoe UI"/>
              </a:rPr>
              <a:t>of 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mobile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phones 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based </a:t>
            </a:r>
            <a:r>
              <a:rPr sz="1800" b="1" spc="-75" dirty="0">
                <a:solidFill>
                  <a:srgbClr val="6F2F9F"/>
                </a:solidFill>
                <a:latin typeface="Segoe UI"/>
                <a:cs typeface="Segoe UI"/>
              </a:rPr>
              <a:t>on 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the 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30" dirty="0">
                <a:solidFill>
                  <a:srgbClr val="6F2F9F"/>
                </a:solidFill>
                <a:latin typeface="Segoe UI"/>
                <a:cs typeface="Segoe UI"/>
              </a:rPr>
              <a:t>features</a:t>
            </a:r>
            <a:r>
              <a:rPr sz="1800" b="1" spc="-2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25" dirty="0">
                <a:solidFill>
                  <a:srgbClr val="6F2F9F"/>
                </a:solidFill>
                <a:latin typeface="Segoe UI"/>
                <a:cs typeface="Segoe UI"/>
              </a:rPr>
              <a:t>available(price</a:t>
            </a:r>
            <a:r>
              <a:rPr sz="1800" b="1" spc="-30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5" dirty="0">
                <a:solidFill>
                  <a:srgbClr val="6F2F9F"/>
                </a:solidFill>
                <a:latin typeface="Segoe UI"/>
                <a:cs typeface="Segoe UI"/>
              </a:rPr>
              <a:t>range</a:t>
            </a:r>
            <a:r>
              <a:rPr sz="1800" b="1" spc="-18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indicating</a:t>
            </a:r>
            <a:r>
              <a:rPr sz="1800" b="1" spc="-2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20" dirty="0">
                <a:solidFill>
                  <a:srgbClr val="6F2F9F"/>
                </a:solidFill>
                <a:latin typeface="Segoe UI"/>
                <a:cs typeface="Segoe UI"/>
              </a:rPr>
              <a:t>how</a:t>
            </a:r>
            <a:r>
              <a:rPr sz="1800" b="1" spc="-10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high</a:t>
            </a:r>
            <a:r>
              <a:rPr sz="1800" b="1" spc="-14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the</a:t>
            </a:r>
            <a:r>
              <a:rPr sz="1800" b="1" spc="-15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price</a:t>
            </a:r>
            <a:r>
              <a:rPr sz="1800" b="1" spc="-229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40" dirty="0">
                <a:solidFill>
                  <a:srgbClr val="6F2F9F"/>
                </a:solidFill>
                <a:latin typeface="Segoe UI"/>
                <a:cs typeface="Segoe UI"/>
              </a:rPr>
              <a:t>is).Here</a:t>
            </a:r>
            <a:r>
              <a:rPr sz="1800" b="1" spc="-229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is</a:t>
            </a:r>
            <a:r>
              <a:rPr sz="1800" b="1" spc="-22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the</a:t>
            </a:r>
            <a:r>
              <a:rPr sz="1800" b="1" spc="-1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description</a:t>
            </a:r>
            <a:r>
              <a:rPr sz="1800" b="1" spc="-21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60" dirty="0">
                <a:solidFill>
                  <a:srgbClr val="6F2F9F"/>
                </a:solidFill>
                <a:latin typeface="Segoe UI"/>
                <a:cs typeface="Segoe UI"/>
              </a:rPr>
              <a:t>of </a:t>
            </a:r>
            <a:r>
              <a:rPr sz="1800" b="1" spc="-48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20" dirty="0">
                <a:solidFill>
                  <a:srgbClr val="6F2F9F"/>
                </a:solidFill>
                <a:latin typeface="Segoe UI"/>
                <a:cs typeface="Segoe UI"/>
              </a:rPr>
              <a:t>target</a:t>
            </a:r>
            <a:r>
              <a:rPr sz="1800" b="1" spc="-17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80" dirty="0">
                <a:solidFill>
                  <a:srgbClr val="6F2F9F"/>
                </a:solidFill>
                <a:latin typeface="Segoe UI"/>
                <a:cs typeface="Segoe UI"/>
              </a:rPr>
              <a:t>classes</a:t>
            </a:r>
            <a:r>
              <a:rPr sz="1800" b="1" spc="-18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:</a:t>
            </a:r>
            <a:endParaRPr sz="1800">
              <a:latin typeface="Segoe UI"/>
              <a:cs typeface="Segoe UI"/>
            </a:endParaRPr>
          </a:p>
          <a:p>
            <a:pPr marL="469900" indent="-341630">
              <a:lnSpc>
                <a:spcPct val="100000"/>
              </a:lnSpc>
              <a:spcBef>
                <a:spcPts val="120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b="1" spc="-65" dirty="0">
                <a:solidFill>
                  <a:srgbClr val="6F2F9F"/>
                </a:solidFill>
                <a:latin typeface="Segoe UI"/>
                <a:cs typeface="Segoe UI"/>
              </a:rPr>
              <a:t>0</a:t>
            </a:r>
            <a:r>
              <a:rPr sz="1800" b="1" spc="-1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1800" b="1" spc="-2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35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800" b="1" spc="-135" dirty="0">
                <a:solidFill>
                  <a:srgbClr val="6F2F9F"/>
                </a:solidFill>
                <a:latin typeface="Segoe UI"/>
                <a:cs typeface="Segoe UI"/>
              </a:rPr>
              <a:t>w</a:t>
            </a:r>
            <a:r>
              <a:rPr sz="1800" b="1" spc="-21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55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800" b="1" spc="-75" dirty="0">
                <a:solidFill>
                  <a:srgbClr val="6F2F9F"/>
                </a:solidFill>
                <a:latin typeface="Segoe UI"/>
                <a:cs typeface="Segoe UI"/>
              </a:rPr>
              <a:t>os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800" b="1" spc="-24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5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1800" b="1" spc="-80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800" b="1" spc="-13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800" b="1" spc="-3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  <a:p>
            <a:pPr marL="469900" indent="-34163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b="1" spc="-65" dirty="0">
                <a:solidFill>
                  <a:srgbClr val="6F2F9F"/>
                </a:solidFill>
                <a:latin typeface="Segoe UI"/>
                <a:cs typeface="Segoe UI"/>
              </a:rPr>
              <a:t>1</a:t>
            </a:r>
            <a:r>
              <a:rPr sz="1800" b="1" spc="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1800" b="1" spc="-2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20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1800" b="1" spc="-4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800" b="1" spc="-85" dirty="0">
                <a:solidFill>
                  <a:srgbClr val="6F2F9F"/>
                </a:solidFill>
                <a:latin typeface="Segoe UI"/>
                <a:cs typeface="Segoe UI"/>
              </a:rPr>
              <a:t>d</a:t>
            </a:r>
            <a:r>
              <a:rPr sz="1800" b="1" spc="-105" dirty="0">
                <a:solidFill>
                  <a:srgbClr val="6F2F9F"/>
                </a:solidFill>
                <a:latin typeface="Segoe UI"/>
                <a:cs typeface="Segoe UI"/>
              </a:rPr>
              <a:t>iu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1800" b="1" spc="-20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55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800" b="1" spc="-7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800" b="1" spc="-5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800" b="1" spc="-2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65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1800" b="1" spc="-75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800" b="1" spc="-13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800" b="1" spc="-114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800" b="1" spc="-3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  <a:p>
            <a:pPr marL="469900" indent="-34163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b="1" spc="-65" dirty="0">
                <a:solidFill>
                  <a:srgbClr val="6F2F9F"/>
                </a:solidFill>
                <a:latin typeface="Segoe UI"/>
                <a:cs typeface="Segoe UI"/>
              </a:rPr>
              <a:t>2</a:t>
            </a:r>
            <a:r>
              <a:rPr sz="1800" b="1" spc="-31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1800" b="1" spc="-2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40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800" b="1" spc="-85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r>
              <a:rPr sz="1800" b="1" spc="-65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18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55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800" b="1" spc="-7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800" b="1" spc="-22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65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1800" b="1" spc="-80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800" b="1" spc="-13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800" b="1" spc="-114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800" b="1" spc="-3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  <a:p>
            <a:pPr marL="469900" indent="-341630">
              <a:lnSpc>
                <a:spcPct val="100000"/>
              </a:lnSpc>
              <a:spcBef>
                <a:spcPts val="310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800" b="1" spc="-65" dirty="0">
                <a:solidFill>
                  <a:srgbClr val="6F2F9F"/>
                </a:solidFill>
                <a:latin typeface="Segoe UI"/>
                <a:cs typeface="Segoe UI"/>
              </a:rPr>
              <a:t>3</a:t>
            </a:r>
            <a:r>
              <a:rPr sz="1800" b="1" spc="-31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1800" b="1" spc="-2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204" dirty="0">
                <a:solidFill>
                  <a:srgbClr val="6F2F9F"/>
                </a:solidFill>
                <a:latin typeface="Segoe UI"/>
                <a:cs typeface="Segoe UI"/>
              </a:rPr>
              <a:t>V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ry</a:t>
            </a:r>
            <a:r>
              <a:rPr sz="1800" b="1" spc="-2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35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1800" b="1" spc="-10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800" b="1" spc="-85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r>
              <a:rPr sz="1800" b="1" spc="-65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1800" b="1" spc="-1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55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800" b="1" spc="-7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800" b="1" spc="-8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800" b="1" spc="-2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65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1800" b="1" spc="-75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800" b="1" spc="-130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800" b="1" spc="-3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00" b="1" spc="-135" dirty="0">
                <a:solidFill>
                  <a:srgbClr val="6F2F9F"/>
                </a:solidFill>
                <a:latin typeface="Segoe UI"/>
                <a:cs typeface="Segoe UI"/>
              </a:rPr>
              <a:t>This</a:t>
            </a:r>
            <a:r>
              <a:rPr sz="1800" b="1" spc="-18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35" dirty="0">
                <a:solidFill>
                  <a:srgbClr val="6F2F9F"/>
                </a:solidFill>
                <a:latin typeface="Segoe UI"/>
                <a:cs typeface="Segoe UI"/>
              </a:rPr>
              <a:t>will</a:t>
            </a:r>
            <a:r>
              <a:rPr sz="1800" b="1" spc="-25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25" dirty="0">
                <a:solidFill>
                  <a:srgbClr val="6F2F9F"/>
                </a:solidFill>
                <a:latin typeface="Segoe UI"/>
                <a:cs typeface="Segoe UI"/>
              </a:rPr>
              <a:t>basically</a:t>
            </a:r>
            <a:r>
              <a:rPr sz="1800" b="1" spc="-23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85" dirty="0">
                <a:solidFill>
                  <a:srgbClr val="6F2F9F"/>
                </a:solidFill>
                <a:latin typeface="Segoe UI"/>
                <a:cs typeface="Segoe UI"/>
              </a:rPr>
              <a:t>help</a:t>
            </a:r>
            <a:r>
              <a:rPr sz="1800" b="1" spc="-229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5" dirty="0">
                <a:solidFill>
                  <a:srgbClr val="6F2F9F"/>
                </a:solidFill>
                <a:latin typeface="Segoe UI"/>
                <a:cs typeface="Segoe UI"/>
              </a:rPr>
              <a:t>companies</a:t>
            </a:r>
            <a:r>
              <a:rPr sz="1800" b="1" spc="-25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to</a:t>
            </a:r>
            <a:r>
              <a:rPr sz="1800" b="1" spc="-15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20" dirty="0">
                <a:solidFill>
                  <a:srgbClr val="6F2F9F"/>
                </a:solidFill>
                <a:latin typeface="Segoe UI"/>
                <a:cs typeface="Segoe UI"/>
              </a:rPr>
              <a:t>estimate</a:t>
            </a:r>
            <a:r>
              <a:rPr sz="1800" b="1" spc="-20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price</a:t>
            </a:r>
            <a:r>
              <a:rPr sz="1800" b="1" spc="-2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25" dirty="0">
                <a:solidFill>
                  <a:srgbClr val="6F2F9F"/>
                </a:solidFill>
                <a:latin typeface="Segoe UI"/>
                <a:cs typeface="Segoe UI"/>
              </a:rPr>
              <a:t>of</a:t>
            </a:r>
            <a:r>
              <a:rPr sz="1800" b="1" spc="-1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5" dirty="0">
                <a:solidFill>
                  <a:srgbClr val="6F2F9F"/>
                </a:solidFill>
                <a:latin typeface="Segoe UI"/>
                <a:cs typeface="Segoe UI"/>
              </a:rPr>
              <a:t>mobiles</a:t>
            </a:r>
            <a:r>
              <a:rPr sz="1800" b="1" spc="-2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30" dirty="0">
                <a:solidFill>
                  <a:srgbClr val="6F2F9F"/>
                </a:solidFill>
                <a:latin typeface="Segoe UI"/>
                <a:cs typeface="Segoe UI"/>
              </a:rPr>
              <a:t>to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give</a:t>
            </a:r>
            <a:r>
              <a:rPr sz="1800" b="1" spc="-1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tough</a:t>
            </a:r>
            <a:r>
              <a:rPr sz="1800" b="1" spc="-15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5" dirty="0">
                <a:solidFill>
                  <a:srgbClr val="6F2F9F"/>
                </a:solidFill>
                <a:latin typeface="Segoe UI"/>
                <a:cs typeface="Segoe UI"/>
              </a:rPr>
              <a:t>competition</a:t>
            </a:r>
            <a:r>
              <a:rPr sz="1800" b="1" spc="-21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to</a:t>
            </a:r>
            <a:r>
              <a:rPr sz="1800" b="1" spc="-18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other</a:t>
            </a:r>
            <a:r>
              <a:rPr sz="1800" b="1" spc="-18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5" dirty="0">
                <a:solidFill>
                  <a:srgbClr val="6F2F9F"/>
                </a:solidFill>
                <a:latin typeface="Segoe UI"/>
                <a:cs typeface="Segoe UI"/>
              </a:rPr>
              <a:t>mobile</a:t>
            </a:r>
            <a:r>
              <a:rPr sz="1800" b="1" spc="-2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50" dirty="0">
                <a:solidFill>
                  <a:srgbClr val="6F2F9F"/>
                </a:solidFill>
                <a:latin typeface="Segoe UI"/>
                <a:cs typeface="Segoe UI"/>
              </a:rPr>
              <a:t>manufacturer.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spc="-135" dirty="0">
                <a:solidFill>
                  <a:srgbClr val="6F2F9F"/>
                </a:solidFill>
                <a:latin typeface="Segoe UI"/>
                <a:cs typeface="Segoe UI"/>
              </a:rPr>
              <a:t>Also,</a:t>
            </a:r>
            <a:r>
              <a:rPr sz="1800" b="1" spc="-2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it</a:t>
            </a:r>
            <a:r>
              <a:rPr sz="1800" b="1" spc="-17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35" dirty="0">
                <a:solidFill>
                  <a:srgbClr val="6F2F9F"/>
                </a:solidFill>
                <a:latin typeface="Segoe UI"/>
                <a:cs typeface="Segoe UI"/>
              </a:rPr>
              <a:t>will</a:t>
            </a:r>
            <a:r>
              <a:rPr sz="1800" b="1" spc="-25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60" dirty="0">
                <a:solidFill>
                  <a:srgbClr val="6F2F9F"/>
                </a:solidFill>
                <a:latin typeface="Segoe UI"/>
                <a:cs typeface="Segoe UI"/>
              </a:rPr>
              <a:t>be</a:t>
            </a:r>
            <a:r>
              <a:rPr sz="1800" b="1" spc="-17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14" dirty="0">
                <a:solidFill>
                  <a:srgbClr val="6F2F9F"/>
                </a:solidFill>
                <a:latin typeface="Segoe UI"/>
                <a:cs typeface="Segoe UI"/>
              </a:rPr>
              <a:t>useful</a:t>
            </a:r>
            <a:r>
              <a:rPr sz="1800" b="1" spc="-23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25" dirty="0">
                <a:solidFill>
                  <a:srgbClr val="6F2F9F"/>
                </a:solidFill>
                <a:latin typeface="Segoe UI"/>
                <a:cs typeface="Segoe UI"/>
              </a:rPr>
              <a:t>for</a:t>
            </a:r>
            <a:r>
              <a:rPr sz="1800" b="1" spc="-24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5" dirty="0">
                <a:solidFill>
                  <a:srgbClr val="6F2F9F"/>
                </a:solidFill>
                <a:latin typeface="Segoe UI"/>
                <a:cs typeface="Segoe UI"/>
              </a:rPr>
              <a:t>consumers</a:t>
            </a:r>
            <a:r>
              <a:rPr sz="1800" b="1" spc="-2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to</a:t>
            </a:r>
            <a:r>
              <a:rPr sz="1800" b="1" spc="-1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55" dirty="0">
                <a:solidFill>
                  <a:srgbClr val="6F2F9F"/>
                </a:solidFill>
                <a:latin typeface="Segoe UI"/>
                <a:cs typeface="Segoe UI"/>
              </a:rPr>
              <a:t>verify</a:t>
            </a:r>
            <a:r>
              <a:rPr sz="1800" b="1" spc="-23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that</a:t>
            </a:r>
            <a:r>
              <a:rPr sz="1800" b="1" spc="-20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14" dirty="0">
                <a:solidFill>
                  <a:srgbClr val="6F2F9F"/>
                </a:solidFill>
                <a:latin typeface="Segoe UI"/>
                <a:cs typeface="Segoe UI"/>
              </a:rPr>
              <a:t>they</a:t>
            </a:r>
            <a:r>
              <a:rPr sz="1800" b="1" spc="-14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20" dirty="0">
                <a:solidFill>
                  <a:srgbClr val="6F2F9F"/>
                </a:solidFill>
                <a:latin typeface="Segoe UI"/>
                <a:cs typeface="Segoe UI"/>
              </a:rPr>
              <a:t>are</a:t>
            </a:r>
            <a:r>
              <a:rPr sz="1800" b="1" spc="-2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paying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b="1" spc="-90" dirty="0">
                <a:solidFill>
                  <a:srgbClr val="6F2F9F"/>
                </a:solidFill>
                <a:latin typeface="Segoe UI"/>
                <a:cs typeface="Segoe UI"/>
              </a:rPr>
              <a:t>b</a:t>
            </a:r>
            <a:r>
              <a:rPr sz="1800" b="1" spc="-4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1800" b="1" spc="-6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1800" b="1" spc="-27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1800" b="1" spc="-12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800" b="1" spc="-11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800" b="1" spc="-75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1800" b="1" spc="-3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800" b="1" spc="-24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70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1800" b="1" spc="-12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1800" b="1" spc="-2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55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1800" b="1" spc="-1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95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1800" b="1" spc="-135" dirty="0">
                <a:solidFill>
                  <a:srgbClr val="6F2F9F"/>
                </a:solidFill>
                <a:latin typeface="Segoe UI"/>
                <a:cs typeface="Segoe UI"/>
              </a:rPr>
              <a:t>b</a:t>
            </a:r>
            <a:r>
              <a:rPr sz="1800" b="1" spc="-16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1800" b="1" spc="-18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1800" b="1" spc="-114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1800" b="1" spc="-100" dirty="0">
                <a:solidFill>
                  <a:srgbClr val="6F2F9F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396" y="320497"/>
            <a:ext cx="29940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94410" algn="l"/>
                <a:tab pos="2890520" algn="l"/>
              </a:tabLst>
            </a:pPr>
            <a:r>
              <a:rPr sz="2800" spc="325" dirty="0">
                <a:solidFill>
                  <a:srgbClr val="E36C09"/>
                </a:solidFill>
                <a:latin typeface="Candara"/>
                <a:cs typeface="Candara"/>
              </a:rPr>
              <a:t>Dat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	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S</a:t>
            </a:r>
            <a:r>
              <a:rPr sz="2800" spc="-204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u</a:t>
            </a:r>
            <a:r>
              <a:rPr sz="2800" spc="-21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800" spc="-23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800" spc="-21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800" spc="-21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800" spc="-20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y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	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871" y="1104563"/>
            <a:ext cx="7319009" cy="349757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6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2400" b="1" spc="-190" dirty="0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sz="2400" b="1" spc="-185" dirty="0">
                <a:solidFill>
                  <a:srgbClr val="C00000"/>
                </a:solidFill>
                <a:latin typeface="Segoe UI"/>
                <a:cs typeface="Segoe UI"/>
              </a:rPr>
              <a:t>n</a:t>
            </a:r>
            <a:r>
              <a:rPr sz="2400" b="1" spc="-170" dirty="0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sz="2400" b="1" spc="-150" dirty="0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sz="2400" b="1" spc="-175" dirty="0">
                <a:solidFill>
                  <a:srgbClr val="C00000"/>
                </a:solidFill>
                <a:latin typeface="Segoe UI"/>
                <a:cs typeface="Segoe UI"/>
              </a:rPr>
              <a:t>p</a:t>
            </a:r>
            <a:r>
              <a:rPr sz="2400" b="1" spc="-150" dirty="0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sz="2400" b="1" spc="-210" dirty="0">
                <a:solidFill>
                  <a:srgbClr val="C00000"/>
                </a:solidFill>
                <a:latin typeface="Segoe UI"/>
                <a:cs typeface="Segoe UI"/>
              </a:rPr>
              <a:t>n</a:t>
            </a:r>
            <a:r>
              <a:rPr sz="2400" b="1" spc="-170" dirty="0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sz="2400" b="1" spc="-150" dirty="0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sz="2400" b="1" spc="-185" dirty="0">
                <a:solidFill>
                  <a:srgbClr val="C00000"/>
                </a:solidFill>
                <a:latin typeface="Segoe UI"/>
                <a:cs typeface="Segoe UI"/>
              </a:rPr>
              <a:t>n</a:t>
            </a:r>
            <a:r>
              <a:rPr sz="2400" b="1" spc="-125" dirty="0">
                <a:solidFill>
                  <a:srgbClr val="C00000"/>
                </a:solidFill>
                <a:latin typeface="Segoe UI"/>
                <a:cs typeface="Segoe UI"/>
              </a:rPr>
              <a:t>t</a:t>
            </a:r>
            <a:r>
              <a:rPr sz="2400" b="1" spc="-30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400" b="1" spc="-360" dirty="0">
                <a:solidFill>
                  <a:srgbClr val="C00000"/>
                </a:solidFill>
                <a:latin typeface="Segoe UI"/>
                <a:cs typeface="Segoe UI"/>
              </a:rPr>
              <a:t>V</a:t>
            </a:r>
            <a:r>
              <a:rPr sz="2400" b="1" spc="-145" dirty="0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sz="2400" b="1" spc="-220" dirty="0">
                <a:solidFill>
                  <a:srgbClr val="C00000"/>
                </a:solidFill>
                <a:latin typeface="Segoe UI"/>
                <a:cs typeface="Segoe UI"/>
              </a:rPr>
              <a:t>r</a:t>
            </a:r>
            <a:r>
              <a:rPr sz="2400" b="1" spc="-210" dirty="0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sz="2400" b="1" spc="-170" dirty="0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sz="2400" b="1" spc="-195" dirty="0">
                <a:solidFill>
                  <a:srgbClr val="C00000"/>
                </a:solidFill>
                <a:latin typeface="Segoe UI"/>
                <a:cs typeface="Segoe UI"/>
              </a:rPr>
              <a:t>b</a:t>
            </a:r>
            <a:r>
              <a:rPr sz="2400" b="1" spc="-210" dirty="0">
                <a:solidFill>
                  <a:srgbClr val="C00000"/>
                </a:solidFill>
                <a:latin typeface="Segoe UI"/>
                <a:cs typeface="Segoe UI"/>
              </a:rPr>
              <a:t>l</a:t>
            </a:r>
            <a:r>
              <a:rPr sz="2400" b="1" spc="-150" dirty="0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sz="2400" b="1" spc="-40" dirty="0">
                <a:solidFill>
                  <a:srgbClr val="C00000"/>
                </a:solidFill>
                <a:latin typeface="Segoe UI"/>
                <a:cs typeface="Segoe UI"/>
              </a:rPr>
              <a:t>s</a:t>
            </a:r>
            <a:r>
              <a:rPr sz="2400" b="1" spc="31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400" b="1" spc="-135" dirty="0">
                <a:solidFill>
                  <a:srgbClr val="C00000"/>
                </a:solidFill>
                <a:latin typeface="Segoe UI"/>
                <a:cs typeface="Segoe UI"/>
              </a:rPr>
              <a:t>:</a:t>
            </a:r>
            <a:endParaRPr sz="2400">
              <a:latin typeface="Segoe UI"/>
              <a:cs typeface="Segoe UI"/>
            </a:endParaRPr>
          </a:p>
          <a:p>
            <a:pPr marL="356870" indent="-344805">
              <a:lnSpc>
                <a:spcPct val="100000"/>
              </a:lnSpc>
              <a:spcBef>
                <a:spcPts val="21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2000" b="1" spc="55" dirty="0">
                <a:solidFill>
                  <a:srgbClr val="6F2F9F"/>
                </a:solidFill>
                <a:latin typeface="Segoe UI"/>
                <a:cs typeface="Segoe UI"/>
              </a:rPr>
              <a:t>B</a:t>
            </a:r>
            <a:r>
              <a:rPr sz="2000" b="1" spc="114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8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spc="5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spc="13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-2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70" dirty="0">
                <a:solidFill>
                  <a:srgbClr val="6F2F9F"/>
                </a:solidFill>
                <a:latin typeface="Segoe UI"/>
                <a:cs typeface="Segoe UI"/>
              </a:rPr>
              <a:t>y</a:t>
            </a:r>
            <a:r>
              <a:rPr sz="2000" b="1" spc="170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125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2000" b="1" spc="13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b="1" spc="25" dirty="0">
                <a:solidFill>
                  <a:srgbClr val="6F2F9F"/>
                </a:solidFill>
                <a:latin typeface="Segoe UI"/>
                <a:cs typeface="Segoe UI"/>
              </a:rPr>
              <a:t>w</a:t>
            </a:r>
            <a:r>
              <a:rPr sz="2000" b="1" spc="13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21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18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22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spc="-250" dirty="0">
                <a:latin typeface="Segoe UI Symbol"/>
                <a:cs typeface="Segoe UI Symbol"/>
              </a:rPr>
              <a:t>T</a:t>
            </a:r>
            <a:r>
              <a:rPr sz="1800" spc="-50" dirty="0">
                <a:latin typeface="Segoe UI Symbol"/>
                <a:cs typeface="Segoe UI Symbol"/>
              </a:rPr>
              <a:t>o</a:t>
            </a:r>
            <a:r>
              <a:rPr sz="1800" spc="-60" dirty="0">
                <a:latin typeface="Segoe UI Symbol"/>
                <a:cs typeface="Segoe UI Symbol"/>
              </a:rPr>
              <a:t>t</a:t>
            </a:r>
            <a:r>
              <a:rPr sz="1800" spc="-55" dirty="0">
                <a:latin typeface="Segoe UI Symbol"/>
                <a:cs typeface="Segoe UI Symbol"/>
              </a:rPr>
              <a:t>a</a:t>
            </a:r>
            <a:r>
              <a:rPr sz="1800" dirty="0">
                <a:latin typeface="Segoe UI Symbol"/>
                <a:cs typeface="Segoe UI Symbol"/>
              </a:rPr>
              <a:t>l</a:t>
            </a:r>
            <a:r>
              <a:rPr sz="1800" spc="-20" dirty="0">
                <a:latin typeface="Segoe UI Symbol"/>
                <a:cs typeface="Segoe UI Symbol"/>
              </a:rPr>
              <a:t> </a:t>
            </a:r>
            <a:r>
              <a:rPr sz="1800" spc="-30" dirty="0">
                <a:latin typeface="Segoe UI Symbol"/>
                <a:cs typeface="Segoe UI Symbol"/>
              </a:rPr>
              <a:t>e</a:t>
            </a:r>
            <a:r>
              <a:rPr sz="1800" spc="-35" dirty="0">
                <a:latin typeface="Segoe UI Symbol"/>
                <a:cs typeface="Segoe UI Symbol"/>
              </a:rPr>
              <a:t>n</a:t>
            </a:r>
            <a:r>
              <a:rPr sz="1800" spc="-30" dirty="0">
                <a:latin typeface="Segoe UI Symbol"/>
                <a:cs typeface="Segoe UI Symbol"/>
              </a:rPr>
              <a:t>e</a:t>
            </a:r>
            <a:r>
              <a:rPr sz="1800" spc="-50" dirty="0">
                <a:latin typeface="Segoe UI Symbol"/>
                <a:cs typeface="Segoe UI Symbol"/>
              </a:rPr>
              <a:t>r</a:t>
            </a:r>
            <a:r>
              <a:rPr sz="1800" spc="-30" dirty="0">
                <a:latin typeface="Segoe UI Symbol"/>
                <a:cs typeface="Segoe UI Symbol"/>
              </a:rPr>
              <a:t>g</a:t>
            </a:r>
            <a:r>
              <a:rPr sz="1800" dirty="0">
                <a:latin typeface="Segoe UI Symbol"/>
                <a:cs typeface="Segoe UI Symbol"/>
              </a:rPr>
              <a:t>y</a:t>
            </a:r>
            <a:r>
              <a:rPr sz="1800" spc="-120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a</a:t>
            </a:r>
            <a:r>
              <a:rPr sz="1800" spc="-165" dirty="0">
                <a:latin typeface="Segoe UI Symbol"/>
                <a:cs typeface="Segoe UI Symbol"/>
              </a:rPr>
              <a:t> </a:t>
            </a:r>
            <a:r>
              <a:rPr sz="1800" spc="-55" dirty="0">
                <a:latin typeface="Segoe UI Symbol"/>
                <a:cs typeface="Segoe UI Symbol"/>
              </a:rPr>
              <a:t>b</a:t>
            </a:r>
            <a:r>
              <a:rPr sz="1800" spc="-30" dirty="0">
                <a:latin typeface="Segoe UI Symbol"/>
                <a:cs typeface="Segoe UI Symbol"/>
              </a:rPr>
              <a:t>a</a:t>
            </a:r>
            <a:r>
              <a:rPr sz="1800" spc="-35" dirty="0">
                <a:latin typeface="Segoe UI Symbol"/>
                <a:cs typeface="Segoe UI Symbol"/>
              </a:rPr>
              <a:t>t</a:t>
            </a:r>
            <a:r>
              <a:rPr sz="1800" spc="-60" dirty="0">
                <a:latin typeface="Segoe UI Symbol"/>
                <a:cs typeface="Segoe UI Symbol"/>
              </a:rPr>
              <a:t>t</a:t>
            </a:r>
            <a:r>
              <a:rPr sz="1800" spc="-30" dirty="0">
                <a:latin typeface="Segoe UI Symbol"/>
                <a:cs typeface="Segoe UI Symbol"/>
              </a:rPr>
              <a:t>e</a:t>
            </a:r>
            <a:r>
              <a:rPr sz="1800" spc="40" dirty="0">
                <a:latin typeface="Segoe UI Symbol"/>
                <a:cs typeface="Segoe UI Symbol"/>
              </a:rPr>
              <a:t>r</a:t>
            </a:r>
            <a:r>
              <a:rPr sz="1800" dirty="0">
                <a:latin typeface="Segoe UI Symbol"/>
                <a:cs typeface="Segoe UI Symbol"/>
              </a:rPr>
              <a:t>y</a:t>
            </a:r>
            <a:r>
              <a:rPr sz="1800" spc="-160" dirty="0">
                <a:latin typeface="Segoe UI Symbol"/>
                <a:cs typeface="Segoe UI Symbol"/>
              </a:rPr>
              <a:t> </a:t>
            </a:r>
            <a:r>
              <a:rPr sz="1800" spc="75" dirty="0">
                <a:latin typeface="Segoe UI Symbol"/>
                <a:cs typeface="Segoe UI Symbol"/>
              </a:rPr>
              <a:t>c</a:t>
            </a:r>
            <a:r>
              <a:rPr sz="1800" spc="65" dirty="0">
                <a:latin typeface="Segoe UI Symbol"/>
                <a:cs typeface="Segoe UI Symbol"/>
              </a:rPr>
              <a:t>a</a:t>
            </a:r>
            <a:r>
              <a:rPr sz="1800" dirty="0">
                <a:latin typeface="Segoe UI Symbol"/>
                <a:cs typeface="Segoe UI Symbol"/>
              </a:rPr>
              <a:t>n</a:t>
            </a:r>
            <a:r>
              <a:rPr sz="1800" spc="-190" dirty="0">
                <a:latin typeface="Segoe UI Symbol"/>
                <a:cs typeface="Segoe UI Symbol"/>
              </a:rPr>
              <a:t> </a:t>
            </a:r>
            <a:r>
              <a:rPr sz="1800" spc="-20" dirty="0">
                <a:latin typeface="Segoe UI Symbol"/>
                <a:cs typeface="Segoe UI Symbol"/>
              </a:rPr>
              <a:t>s</a:t>
            </a:r>
            <a:r>
              <a:rPr sz="1800" spc="-60" dirty="0">
                <a:latin typeface="Segoe UI Symbol"/>
                <a:cs typeface="Segoe UI Symbol"/>
              </a:rPr>
              <a:t>t</a:t>
            </a:r>
            <a:r>
              <a:rPr sz="1800" spc="-20" dirty="0">
                <a:latin typeface="Segoe UI Symbol"/>
                <a:cs typeface="Segoe UI Symbol"/>
              </a:rPr>
              <a:t>o</a:t>
            </a:r>
            <a:r>
              <a:rPr sz="1800" spc="-50" dirty="0">
                <a:latin typeface="Segoe UI Symbol"/>
                <a:cs typeface="Segoe UI Symbol"/>
              </a:rPr>
              <a:t>r</a:t>
            </a:r>
            <a:r>
              <a:rPr sz="1800" dirty="0">
                <a:latin typeface="Segoe UI Symbol"/>
                <a:cs typeface="Segoe UI Symbol"/>
              </a:rPr>
              <a:t>e</a:t>
            </a:r>
            <a:r>
              <a:rPr sz="1800" spc="-150" dirty="0">
                <a:latin typeface="Segoe UI Symbol"/>
                <a:cs typeface="Segoe UI Symbol"/>
              </a:rPr>
              <a:t> </a:t>
            </a:r>
            <a:r>
              <a:rPr sz="1800" spc="-30" dirty="0">
                <a:latin typeface="Segoe UI Symbol"/>
                <a:cs typeface="Segoe UI Symbol"/>
              </a:rPr>
              <a:t>i</a:t>
            </a:r>
            <a:r>
              <a:rPr sz="1800" dirty="0">
                <a:latin typeface="Segoe UI Symbol"/>
                <a:cs typeface="Segoe UI Symbol"/>
              </a:rPr>
              <a:t>n</a:t>
            </a:r>
            <a:r>
              <a:rPr sz="1800" spc="-50" dirty="0">
                <a:latin typeface="Segoe UI Symbol"/>
                <a:cs typeface="Segoe UI Symbol"/>
              </a:rPr>
              <a:t> </a:t>
            </a:r>
            <a:r>
              <a:rPr sz="1800" spc="50" dirty="0">
                <a:latin typeface="Segoe UI Symbol"/>
                <a:cs typeface="Segoe UI Symbol"/>
              </a:rPr>
              <a:t>o</a:t>
            </a:r>
            <a:r>
              <a:rPr sz="1800" spc="35" dirty="0">
                <a:latin typeface="Segoe UI Symbol"/>
                <a:cs typeface="Segoe UI Symbol"/>
              </a:rPr>
              <a:t>n</a:t>
            </a:r>
            <a:r>
              <a:rPr sz="1800" dirty="0">
                <a:latin typeface="Segoe UI Symbol"/>
                <a:cs typeface="Segoe UI Symbol"/>
              </a:rPr>
              <a:t>e</a:t>
            </a:r>
            <a:r>
              <a:rPr sz="1800" spc="-114" dirty="0">
                <a:latin typeface="Segoe UI Symbol"/>
                <a:cs typeface="Segoe UI Symbol"/>
              </a:rPr>
              <a:t> </a:t>
            </a:r>
            <a:r>
              <a:rPr sz="1800" spc="-15" dirty="0">
                <a:latin typeface="Segoe UI Symbol"/>
                <a:cs typeface="Segoe UI Symbol"/>
              </a:rPr>
              <a:t>t</a:t>
            </a:r>
            <a:r>
              <a:rPr sz="1800" spc="-5" dirty="0">
                <a:latin typeface="Segoe UI Symbol"/>
                <a:cs typeface="Segoe UI Symbol"/>
              </a:rPr>
              <a:t>i</a:t>
            </a:r>
            <a:r>
              <a:rPr sz="1800" spc="5" dirty="0">
                <a:latin typeface="Segoe UI Symbol"/>
                <a:cs typeface="Segoe UI Symbol"/>
              </a:rPr>
              <a:t>m</a:t>
            </a:r>
            <a:r>
              <a:rPr sz="1800" dirty="0">
                <a:latin typeface="Segoe UI Symbol"/>
                <a:cs typeface="Segoe UI Symbol"/>
              </a:rPr>
              <a:t>e</a:t>
            </a:r>
            <a:endParaRPr sz="1800">
              <a:latin typeface="Segoe UI Symbol"/>
              <a:cs typeface="Segoe UI Symbol"/>
            </a:endParaRPr>
          </a:p>
          <a:p>
            <a:pPr marL="353695">
              <a:lnSpc>
                <a:spcPct val="100000"/>
              </a:lnSpc>
              <a:spcBef>
                <a:spcPts val="320"/>
              </a:spcBef>
            </a:pPr>
            <a:r>
              <a:rPr sz="1800" spc="-30" dirty="0">
                <a:latin typeface="Segoe UI Symbol"/>
                <a:cs typeface="Segoe UI Symbol"/>
              </a:rPr>
              <a:t>measured</a:t>
            </a:r>
            <a:r>
              <a:rPr sz="1800" spc="-25" dirty="0">
                <a:latin typeface="Segoe UI Symbol"/>
                <a:cs typeface="Segoe UI Symbol"/>
              </a:rPr>
              <a:t> </a:t>
            </a:r>
            <a:r>
              <a:rPr sz="1800" spc="-15" dirty="0">
                <a:latin typeface="Segoe UI Symbol"/>
                <a:cs typeface="Segoe UI Symbol"/>
              </a:rPr>
              <a:t>in</a:t>
            </a:r>
            <a:r>
              <a:rPr sz="1800" spc="20" dirty="0">
                <a:latin typeface="Segoe UI Symbol"/>
                <a:cs typeface="Segoe UI Symbol"/>
              </a:rPr>
              <a:t> </a:t>
            </a:r>
            <a:r>
              <a:rPr sz="1800" spc="30" dirty="0">
                <a:latin typeface="Segoe UI Symbol"/>
                <a:cs typeface="Segoe UI Symbol"/>
              </a:rPr>
              <a:t>mAh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50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1130935" algn="l"/>
              </a:tabLst>
            </a:pPr>
            <a:r>
              <a:rPr sz="2000" b="1" spc="-145" dirty="0">
                <a:solidFill>
                  <a:srgbClr val="6F2F9F"/>
                </a:solidFill>
                <a:latin typeface="Segoe UI"/>
                <a:cs typeface="Segoe UI"/>
              </a:rPr>
              <a:t>B</a:t>
            </a:r>
            <a:r>
              <a:rPr sz="2000" b="1" spc="-16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2000" b="1" spc="-17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u</a:t>
            </a:r>
            <a:r>
              <a:rPr sz="2000" b="1" spc="-1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1800" b="1" spc="-10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18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b="1" spc="-8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spc="-30" dirty="0">
                <a:latin typeface="Segoe UI Symbol"/>
                <a:cs typeface="Segoe UI Symbol"/>
              </a:rPr>
              <a:t>Ha</a:t>
            </a:r>
            <a:r>
              <a:rPr sz="1800" dirty="0">
                <a:latin typeface="Segoe UI Symbol"/>
                <a:cs typeface="Segoe UI Symbol"/>
              </a:rPr>
              <a:t>s</a:t>
            </a:r>
            <a:r>
              <a:rPr sz="1800" spc="-105" dirty="0">
                <a:latin typeface="Segoe UI Symbol"/>
                <a:cs typeface="Segoe UI Symbol"/>
              </a:rPr>
              <a:t> </a:t>
            </a:r>
            <a:r>
              <a:rPr sz="1800" spc="-30" dirty="0">
                <a:latin typeface="Segoe UI Symbol"/>
                <a:cs typeface="Segoe UI Symbol"/>
              </a:rPr>
              <a:t>b</a:t>
            </a:r>
            <a:r>
              <a:rPr sz="1800" spc="-5" dirty="0">
                <a:latin typeface="Segoe UI Symbol"/>
                <a:cs typeface="Segoe UI Symbol"/>
              </a:rPr>
              <a:t>l</a:t>
            </a:r>
            <a:r>
              <a:rPr sz="1800" spc="-35" dirty="0">
                <a:latin typeface="Segoe UI Symbol"/>
                <a:cs typeface="Segoe UI Symbol"/>
              </a:rPr>
              <a:t>u</a:t>
            </a:r>
            <a:r>
              <a:rPr sz="1800" spc="-30" dirty="0">
                <a:latin typeface="Segoe UI Symbol"/>
                <a:cs typeface="Segoe UI Symbol"/>
              </a:rPr>
              <a:t>e</a:t>
            </a:r>
            <a:r>
              <a:rPr sz="1800" spc="-60" dirty="0">
                <a:latin typeface="Segoe UI Symbol"/>
                <a:cs typeface="Segoe UI Symbol"/>
              </a:rPr>
              <a:t>t</a:t>
            </a:r>
            <a:r>
              <a:rPr sz="1800" spc="25" dirty="0">
                <a:latin typeface="Segoe UI Symbol"/>
                <a:cs typeface="Segoe UI Symbol"/>
              </a:rPr>
              <a:t>oo</a:t>
            </a:r>
            <a:r>
              <a:rPr sz="1800" spc="-10" dirty="0">
                <a:latin typeface="Segoe UI Symbol"/>
                <a:cs typeface="Segoe UI Symbol"/>
              </a:rPr>
              <a:t>t</a:t>
            </a:r>
            <a:r>
              <a:rPr sz="1800" dirty="0">
                <a:latin typeface="Segoe UI Symbol"/>
                <a:cs typeface="Segoe UI Symbol"/>
              </a:rPr>
              <a:t>h</a:t>
            </a:r>
            <a:r>
              <a:rPr sz="1800" spc="-120" dirty="0">
                <a:latin typeface="Segoe UI Symbol"/>
                <a:cs typeface="Segoe UI Symbol"/>
              </a:rPr>
              <a:t> </a:t>
            </a:r>
            <a:r>
              <a:rPr sz="1800" spc="-25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r</a:t>
            </a:r>
            <a:r>
              <a:rPr sz="1800" spc="-114" dirty="0">
                <a:latin typeface="Segoe UI Symbol"/>
                <a:cs typeface="Segoe UI Symbol"/>
              </a:rPr>
              <a:t> </a:t>
            </a:r>
            <a:r>
              <a:rPr sz="1800" spc="-35" dirty="0">
                <a:latin typeface="Segoe UI Symbol"/>
                <a:cs typeface="Segoe UI Symbol"/>
              </a:rPr>
              <a:t>n</a:t>
            </a:r>
            <a:r>
              <a:rPr sz="1800" spc="12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t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2280285" algn="l"/>
              </a:tabLst>
            </a:pPr>
            <a:r>
              <a:rPr sz="2000" b="1" spc="-15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2000" b="1" spc="-18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2000" b="1" spc="-19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5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b="1" spc="-15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2000" b="1" spc="-17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30" dirty="0">
                <a:solidFill>
                  <a:srgbClr val="6F2F9F"/>
                </a:solidFill>
                <a:latin typeface="Segoe UI"/>
                <a:cs typeface="Segoe UI"/>
              </a:rPr>
              <a:t>k</a:t>
            </a:r>
            <a:r>
              <a:rPr sz="2000" b="1" spc="-17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-2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130" dirty="0">
                <a:solidFill>
                  <a:srgbClr val="6F2F9F"/>
                </a:solidFill>
                <a:latin typeface="Segoe UI"/>
                <a:cs typeface="Segoe UI"/>
              </a:rPr>
              <a:t>speed	</a:t>
            </a:r>
            <a:r>
              <a:rPr sz="2000" b="1" spc="-15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2000" b="1" spc="33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speed</a:t>
            </a:r>
            <a:r>
              <a:rPr sz="1800" spc="-150" dirty="0">
                <a:latin typeface="Segoe UI Symbol"/>
                <a:cs typeface="Segoe UI Symbol"/>
              </a:rPr>
              <a:t> </a:t>
            </a:r>
            <a:r>
              <a:rPr sz="1800" spc="-40" dirty="0">
                <a:latin typeface="Segoe UI Symbol"/>
                <a:cs typeface="Segoe UI Symbol"/>
              </a:rPr>
              <a:t>at</a:t>
            </a:r>
            <a:r>
              <a:rPr sz="1800" spc="-135" dirty="0"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which</a:t>
            </a:r>
            <a:r>
              <a:rPr sz="1800" spc="-114" dirty="0">
                <a:latin typeface="Segoe UI Symbol"/>
                <a:cs typeface="Segoe UI Symbol"/>
              </a:rPr>
              <a:t> </a:t>
            </a:r>
            <a:r>
              <a:rPr sz="1800" spc="-75" dirty="0">
                <a:latin typeface="Segoe UI Symbol"/>
                <a:cs typeface="Segoe UI Symbol"/>
              </a:rPr>
              <a:t>microprocessor</a:t>
            </a:r>
            <a:r>
              <a:rPr sz="1800" spc="-155" dirty="0">
                <a:latin typeface="Segoe UI Symbol"/>
                <a:cs typeface="Segoe UI Symbol"/>
              </a:rPr>
              <a:t> </a:t>
            </a:r>
            <a:r>
              <a:rPr sz="1800" spc="-80" dirty="0">
                <a:latin typeface="Segoe UI Symbol"/>
                <a:cs typeface="Segoe UI Symbol"/>
              </a:rPr>
              <a:t>executes</a:t>
            </a:r>
            <a:r>
              <a:rPr sz="1800" spc="-70" dirty="0">
                <a:latin typeface="Segoe UI Symbol"/>
                <a:cs typeface="Segoe UI Symbol"/>
              </a:rPr>
              <a:t> </a:t>
            </a:r>
            <a:r>
              <a:rPr sz="1800" spc="-75" dirty="0">
                <a:latin typeface="Segoe UI Symbol"/>
                <a:cs typeface="Segoe UI Symbol"/>
              </a:rPr>
              <a:t>instructions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31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2000" b="1" spc="100" dirty="0">
                <a:solidFill>
                  <a:srgbClr val="6F2F9F"/>
                </a:solidFill>
                <a:latin typeface="Segoe UI"/>
                <a:cs typeface="Segoe UI"/>
              </a:rPr>
              <a:t>Du</a:t>
            </a:r>
            <a:r>
              <a:rPr sz="2000" b="1" spc="114" dirty="0">
                <a:solidFill>
                  <a:srgbClr val="6F2F9F"/>
                </a:solidFill>
                <a:latin typeface="Segoe UI"/>
                <a:cs typeface="Segoe UI"/>
              </a:rPr>
              <a:t>a</a:t>
            </a:r>
            <a:r>
              <a:rPr sz="2000" b="1" spc="95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2000" b="1" spc="170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14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2000" b="1" spc="9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-114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4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2000" b="1" spc="25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spc="-35" dirty="0">
                <a:latin typeface="Segoe UI Symbol"/>
                <a:cs typeface="Segoe UI Symbol"/>
              </a:rPr>
              <a:t>H</a:t>
            </a:r>
            <a:r>
              <a:rPr sz="1800" spc="-30" dirty="0">
                <a:latin typeface="Segoe UI Symbol"/>
                <a:cs typeface="Segoe UI Symbol"/>
              </a:rPr>
              <a:t>a</a:t>
            </a:r>
            <a:r>
              <a:rPr sz="1800" dirty="0">
                <a:latin typeface="Segoe UI Symbol"/>
                <a:cs typeface="Segoe UI Symbol"/>
              </a:rPr>
              <a:t>s</a:t>
            </a:r>
            <a:r>
              <a:rPr sz="1800" spc="-110" dirty="0">
                <a:latin typeface="Segoe UI Symbol"/>
                <a:cs typeface="Segoe UI Symbol"/>
              </a:rPr>
              <a:t> </a:t>
            </a:r>
            <a:r>
              <a:rPr sz="1800" spc="15" dirty="0">
                <a:latin typeface="Segoe UI Symbol"/>
                <a:cs typeface="Segoe UI Symbol"/>
              </a:rPr>
              <a:t>d</a:t>
            </a:r>
            <a:r>
              <a:rPr sz="1800" spc="10" dirty="0">
                <a:latin typeface="Segoe UI Symbol"/>
                <a:cs typeface="Segoe UI Symbol"/>
              </a:rPr>
              <a:t>u</a:t>
            </a:r>
            <a:r>
              <a:rPr sz="1800" spc="15" dirty="0">
                <a:latin typeface="Segoe UI Symbol"/>
                <a:cs typeface="Segoe UI Symbol"/>
              </a:rPr>
              <a:t>a</a:t>
            </a:r>
            <a:r>
              <a:rPr sz="1800" dirty="0">
                <a:latin typeface="Segoe UI Symbol"/>
                <a:cs typeface="Segoe UI Symbol"/>
              </a:rPr>
              <a:t>l</a:t>
            </a:r>
            <a:r>
              <a:rPr sz="1800" spc="-155" dirty="0">
                <a:latin typeface="Segoe UI Symbol"/>
                <a:cs typeface="Segoe UI Symbol"/>
              </a:rPr>
              <a:t> </a:t>
            </a:r>
            <a:r>
              <a:rPr sz="1800" spc="-25" dirty="0">
                <a:latin typeface="Segoe UI Symbol"/>
                <a:cs typeface="Segoe UI Symbol"/>
              </a:rPr>
              <a:t>s</a:t>
            </a:r>
            <a:r>
              <a:rPr sz="1800" spc="-30" dirty="0">
                <a:latin typeface="Segoe UI Symbol"/>
                <a:cs typeface="Segoe UI Symbol"/>
              </a:rPr>
              <a:t>i</a:t>
            </a:r>
            <a:r>
              <a:rPr sz="1800" dirty="0">
                <a:latin typeface="Segoe UI Symbol"/>
                <a:cs typeface="Segoe UI Symbol"/>
              </a:rPr>
              <a:t>m</a:t>
            </a:r>
            <a:r>
              <a:rPr sz="1800" spc="-55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s</a:t>
            </a:r>
            <a:r>
              <a:rPr sz="1800" spc="-10" dirty="0">
                <a:latin typeface="Segoe UI Symbol"/>
                <a:cs typeface="Segoe UI Symbol"/>
              </a:rPr>
              <a:t>u</a:t>
            </a:r>
            <a:r>
              <a:rPr sz="1800" dirty="0">
                <a:latin typeface="Segoe UI Symbol"/>
                <a:cs typeface="Segoe UI Symbol"/>
              </a:rPr>
              <a:t>p</a:t>
            </a:r>
            <a:r>
              <a:rPr sz="1800" spc="-10" dirty="0">
                <a:latin typeface="Segoe UI Symbol"/>
                <a:cs typeface="Segoe UI Symbol"/>
              </a:rPr>
              <a:t>p</a:t>
            </a:r>
            <a:r>
              <a:rPr sz="1800" dirty="0">
                <a:latin typeface="Segoe UI Symbol"/>
                <a:cs typeface="Segoe UI Symbol"/>
              </a:rPr>
              <a:t>o</a:t>
            </a:r>
            <a:r>
              <a:rPr sz="1800" spc="40" dirty="0">
                <a:latin typeface="Segoe UI Symbol"/>
                <a:cs typeface="Segoe UI Symbol"/>
              </a:rPr>
              <a:t>r</a:t>
            </a:r>
            <a:r>
              <a:rPr sz="1800" dirty="0">
                <a:latin typeface="Segoe UI Symbol"/>
                <a:cs typeface="Segoe UI Symbol"/>
              </a:rPr>
              <a:t>t</a:t>
            </a:r>
            <a:r>
              <a:rPr sz="1800" spc="50" dirty="0">
                <a:latin typeface="Segoe UI Symbol"/>
                <a:cs typeface="Segoe UI Symbol"/>
              </a:rPr>
              <a:t> </a:t>
            </a:r>
            <a:r>
              <a:rPr sz="1800" spc="-5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r</a:t>
            </a:r>
            <a:r>
              <a:rPr sz="1800" spc="-135" dirty="0">
                <a:latin typeface="Segoe UI Symbol"/>
                <a:cs typeface="Segoe UI Symbol"/>
              </a:rPr>
              <a:t> </a:t>
            </a:r>
            <a:r>
              <a:rPr sz="1800" spc="-15" dirty="0">
                <a:latin typeface="Segoe UI Symbol"/>
                <a:cs typeface="Segoe UI Symbol"/>
              </a:rPr>
              <a:t>n</a:t>
            </a:r>
            <a:r>
              <a:rPr sz="1800" dirty="0">
                <a:latin typeface="Segoe UI Symbol"/>
                <a:cs typeface="Segoe UI Symbol"/>
              </a:rPr>
              <a:t>ot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29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777875" algn="l"/>
              </a:tabLst>
            </a:pPr>
            <a:r>
              <a:rPr sz="2000" b="1" spc="-70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2000" b="1" spc="-20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b="1" spc="-15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7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spc="-40" dirty="0">
                <a:latin typeface="Segoe UI Symbol"/>
                <a:cs typeface="Segoe UI Symbol"/>
              </a:rPr>
              <a:t>F</a:t>
            </a:r>
            <a:r>
              <a:rPr sz="1800" spc="-75" dirty="0">
                <a:latin typeface="Segoe UI Symbol"/>
                <a:cs typeface="Segoe UI Symbol"/>
              </a:rPr>
              <a:t>r</a:t>
            </a:r>
            <a:r>
              <a:rPr sz="1800" spc="-50" dirty="0">
                <a:latin typeface="Segoe UI Symbol"/>
                <a:cs typeface="Segoe UI Symbol"/>
              </a:rPr>
              <a:t>o</a:t>
            </a:r>
            <a:r>
              <a:rPr sz="1800" spc="-60" dirty="0">
                <a:latin typeface="Segoe UI Symbol"/>
                <a:cs typeface="Segoe UI Symbol"/>
              </a:rPr>
              <a:t>n</a:t>
            </a:r>
            <a:r>
              <a:rPr sz="1800" dirty="0">
                <a:latin typeface="Segoe UI Symbol"/>
                <a:cs typeface="Segoe UI Symbol"/>
              </a:rPr>
              <a:t>t</a:t>
            </a:r>
            <a:r>
              <a:rPr sz="1800" spc="-120" dirty="0">
                <a:latin typeface="Segoe UI Symbol"/>
                <a:cs typeface="Segoe UI Symbol"/>
              </a:rPr>
              <a:t> </a:t>
            </a:r>
            <a:r>
              <a:rPr sz="1800" spc="-40" dirty="0">
                <a:latin typeface="Segoe UI Symbol"/>
                <a:cs typeface="Segoe UI Symbol"/>
              </a:rPr>
              <a:t>c</a:t>
            </a:r>
            <a:r>
              <a:rPr sz="1800" spc="-55" dirty="0">
                <a:latin typeface="Segoe UI Symbol"/>
                <a:cs typeface="Segoe UI Symbol"/>
              </a:rPr>
              <a:t>a</a:t>
            </a:r>
            <a:r>
              <a:rPr sz="1800" spc="-40" dirty="0">
                <a:latin typeface="Segoe UI Symbol"/>
                <a:cs typeface="Segoe UI Symbol"/>
              </a:rPr>
              <a:t>m</a:t>
            </a:r>
            <a:r>
              <a:rPr sz="1800" spc="-55" dirty="0">
                <a:latin typeface="Segoe UI Symbol"/>
                <a:cs typeface="Segoe UI Symbol"/>
              </a:rPr>
              <a:t>e</a:t>
            </a:r>
            <a:r>
              <a:rPr sz="1800" spc="-50" dirty="0">
                <a:latin typeface="Segoe UI Symbol"/>
                <a:cs typeface="Segoe UI Symbol"/>
              </a:rPr>
              <a:t>r</a:t>
            </a:r>
            <a:r>
              <a:rPr sz="1800" dirty="0">
                <a:latin typeface="Segoe UI Symbol"/>
                <a:cs typeface="Segoe UI Symbol"/>
              </a:rPr>
              <a:t>a</a:t>
            </a:r>
            <a:r>
              <a:rPr sz="1800" spc="-90" dirty="0">
                <a:latin typeface="Segoe UI Symbol"/>
                <a:cs typeface="Segoe UI Symbol"/>
              </a:rPr>
              <a:t> </a:t>
            </a:r>
            <a:r>
              <a:rPr sz="1800" spc="-40" dirty="0">
                <a:latin typeface="Segoe UI Symbol"/>
                <a:cs typeface="Segoe UI Symbol"/>
              </a:rPr>
              <a:t>m</a:t>
            </a:r>
            <a:r>
              <a:rPr sz="1800" spc="-55" dirty="0">
                <a:latin typeface="Segoe UI Symbol"/>
                <a:cs typeface="Segoe UI Symbol"/>
              </a:rPr>
              <a:t>eg</a:t>
            </a:r>
            <a:r>
              <a:rPr sz="1800" dirty="0">
                <a:latin typeface="Segoe UI Symbol"/>
                <a:cs typeface="Segoe UI Symbol"/>
              </a:rPr>
              <a:t>a</a:t>
            </a:r>
            <a:r>
              <a:rPr sz="1800" spc="-90" dirty="0">
                <a:latin typeface="Segoe UI Symbol"/>
                <a:cs typeface="Segoe UI Symbol"/>
              </a:rPr>
              <a:t> </a:t>
            </a:r>
            <a:r>
              <a:rPr sz="1800" spc="-55" dirty="0">
                <a:latin typeface="Segoe UI Symbol"/>
                <a:cs typeface="Segoe UI Symbol"/>
              </a:rPr>
              <a:t>pi</a:t>
            </a:r>
            <a:r>
              <a:rPr sz="1800" spc="-85" dirty="0">
                <a:latin typeface="Segoe UI Symbol"/>
                <a:cs typeface="Segoe UI Symbol"/>
              </a:rPr>
              <a:t>x</a:t>
            </a:r>
            <a:r>
              <a:rPr sz="1800" spc="-55" dirty="0">
                <a:latin typeface="Segoe UI Symbol"/>
                <a:cs typeface="Segoe UI Symbol"/>
              </a:rPr>
              <a:t>el</a:t>
            </a:r>
            <a:r>
              <a:rPr sz="1800" dirty="0">
                <a:latin typeface="Segoe UI Symbol"/>
                <a:cs typeface="Segoe UI Symbol"/>
              </a:rPr>
              <a:t>s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31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2000" b="1" spc="190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b="1" spc="-30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150" dirty="0">
                <a:solidFill>
                  <a:srgbClr val="6F2F9F"/>
                </a:solidFill>
                <a:latin typeface="Segoe UI"/>
                <a:cs typeface="Segoe UI"/>
              </a:rPr>
              <a:t>u</a:t>
            </a:r>
            <a:r>
              <a:rPr sz="2000" b="1" spc="110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195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2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5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5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spc="-35" dirty="0">
                <a:latin typeface="Segoe UI Symbol"/>
                <a:cs typeface="Segoe UI Symbol"/>
              </a:rPr>
              <a:t>H</a:t>
            </a:r>
            <a:r>
              <a:rPr sz="1800" spc="-30" dirty="0">
                <a:latin typeface="Segoe UI Symbol"/>
                <a:cs typeface="Segoe UI Symbol"/>
              </a:rPr>
              <a:t>a</a:t>
            </a:r>
            <a:r>
              <a:rPr sz="1800" dirty="0">
                <a:latin typeface="Segoe UI Symbol"/>
                <a:cs typeface="Segoe UI Symbol"/>
              </a:rPr>
              <a:t>s</a:t>
            </a:r>
            <a:r>
              <a:rPr sz="1800" spc="-155" dirty="0">
                <a:latin typeface="Segoe UI Symbol"/>
                <a:cs typeface="Segoe UI Symbol"/>
              </a:rPr>
              <a:t> </a:t>
            </a:r>
            <a:r>
              <a:rPr sz="1800" spc="-15" dirty="0">
                <a:latin typeface="Segoe UI Symbol"/>
                <a:cs typeface="Segoe UI Symbol"/>
              </a:rPr>
              <a:t>4</a:t>
            </a:r>
            <a:r>
              <a:rPr sz="1800" dirty="0">
                <a:latin typeface="Segoe UI Symbol"/>
                <a:cs typeface="Segoe UI Symbol"/>
              </a:rPr>
              <a:t>G</a:t>
            </a:r>
            <a:r>
              <a:rPr sz="1800" spc="-125" dirty="0">
                <a:latin typeface="Segoe UI Symbol"/>
                <a:cs typeface="Segoe UI Symbol"/>
              </a:rPr>
              <a:t> </a:t>
            </a:r>
            <a:r>
              <a:rPr sz="1800" spc="-25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r</a:t>
            </a:r>
            <a:r>
              <a:rPr sz="1800" spc="-185" dirty="0">
                <a:latin typeface="Segoe UI Symbol"/>
                <a:cs typeface="Segoe UI Symbol"/>
              </a:rPr>
              <a:t> </a:t>
            </a:r>
            <a:r>
              <a:rPr sz="1800" spc="-40" dirty="0">
                <a:latin typeface="Segoe UI Symbol"/>
                <a:cs typeface="Segoe UI Symbol"/>
              </a:rPr>
              <a:t>n</a:t>
            </a:r>
            <a:r>
              <a:rPr sz="1800" spc="114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t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2064385" algn="l"/>
              </a:tabLst>
            </a:pPr>
            <a:r>
              <a:rPr sz="2000" b="1" spc="10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12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10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spc="195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85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2000" b="1" spc="13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85" dirty="0">
                <a:solidFill>
                  <a:srgbClr val="6F2F9F"/>
                </a:solidFill>
                <a:latin typeface="Segoe UI"/>
                <a:cs typeface="Segoe UI"/>
              </a:rPr>
              <a:t>m</a:t>
            </a:r>
            <a:r>
              <a:rPr sz="2000" b="1" spc="14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-26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14" dirty="0">
                <a:solidFill>
                  <a:srgbClr val="6F2F9F"/>
                </a:solidFill>
                <a:latin typeface="Segoe UI"/>
                <a:cs typeface="Segoe UI"/>
              </a:rPr>
              <a:t>y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b="1" spc="-15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25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latin typeface="Segoe UI Symbol"/>
                <a:cs typeface="Segoe UI Symbol"/>
              </a:rPr>
              <a:t>I</a:t>
            </a:r>
            <a:r>
              <a:rPr sz="1800" spc="-40" dirty="0">
                <a:latin typeface="Segoe UI Symbol"/>
                <a:cs typeface="Segoe UI Symbol"/>
              </a:rPr>
              <a:t>n</a:t>
            </a:r>
            <a:r>
              <a:rPr sz="1800" spc="-60" dirty="0">
                <a:latin typeface="Segoe UI Symbol"/>
                <a:cs typeface="Segoe UI Symbol"/>
              </a:rPr>
              <a:t>t</a:t>
            </a:r>
            <a:r>
              <a:rPr sz="1800" spc="-35" dirty="0">
                <a:latin typeface="Segoe UI Symbol"/>
                <a:cs typeface="Segoe UI Symbol"/>
              </a:rPr>
              <a:t>e</a:t>
            </a:r>
            <a:r>
              <a:rPr sz="1800" spc="-30" dirty="0">
                <a:latin typeface="Segoe UI Symbol"/>
                <a:cs typeface="Segoe UI Symbol"/>
              </a:rPr>
              <a:t>r</a:t>
            </a:r>
            <a:r>
              <a:rPr sz="1800" spc="-40" dirty="0">
                <a:latin typeface="Segoe UI Symbol"/>
                <a:cs typeface="Segoe UI Symbol"/>
              </a:rPr>
              <a:t>n</a:t>
            </a:r>
            <a:r>
              <a:rPr sz="1800" spc="-30" dirty="0">
                <a:latin typeface="Segoe UI Symbol"/>
                <a:cs typeface="Segoe UI Symbol"/>
              </a:rPr>
              <a:t>a</a:t>
            </a:r>
            <a:r>
              <a:rPr sz="1800" dirty="0">
                <a:latin typeface="Segoe UI Symbol"/>
                <a:cs typeface="Segoe UI Symbol"/>
              </a:rPr>
              <a:t>l</a:t>
            </a:r>
            <a:r>
              <a:rPr sz="1800" spc="-90" dirty="0">
                <a:latin typeface="Segoe UI Symbol"/>
                <a:cs typeface="Segoe UI Symbol"/>
              </a:rPr>
              <a:t> </a:t>
            </a:r>
            <a:r>
              <a:rPr sz="1800" spc="-35" dirty="0">
                <a:latin typeface="Segoe UI Symbol"/>
                <a:cs typeface="Segoe UI Symbol"/>
              </a:rPr>
              <a:t>Me</a:t>
            </a:r>
            <a:r>
              <a:rPr sz="1800" spc="-20" dirty="0">
                <a:latin typeface="Segoe UI Symbol"/>
                <a:cs typeface="Segoe UI Symbol"/>
              </a:rPr>
              <a:t>m</a:t>
            </a:r>
            <a:r>
              <a:rPr sz="1800" spc="-25" dirty="0">
                <a:latin typeface="Segoe UI Symbol"/>
                <a:cs typeface="Segoe UI Symbol"/>
              </a:rPr>
              <a:t>o</a:t>
            </a:r>
            <a:r>
              <a:rPr sz="1800" spc="40" dirty="0">
                <a:latin typeface="Segoe UI Symbol"/>
                <a:cs typeface="Segoe UI Symbol"/>
              </a:rPr>
              <a:t>r</a:t>
            </a:r>
            <a:r>
              <a:rPr sz="1800" dirty="0">
                <a:latin typeface="Segoe UI Symbol"/>
                <a:cs typeface="Segoe UI Symbol"/>
              </a:rPr>
              <a:t>y</a:t>
            </a:r>
            <a:r>
              <a:rPr sz="1800" spc="-95" dirty="0">
                <a:latin typeface="Segoe UI Symbol"/>
                <a:cs typeface="Segoe UI Symbol"/>
              </a:rPr>
              <a:t> </a:t>
            </a:r>
            <a:r>
              <a:rPr sz="1800" spc="-30" dirty="0">
                <a:latin typeface="Segoe UI Symbol"/>
                <a:cs typeface="Segoe UI Symbol"/>
              </a:rPr>
              <a:t>i</a:t>
            </a:r>
            <a:r>
              <a:rPr sz="1800" dirty="0">
                <a:latin typeface="Segoe UI Symbol"/>
                <a:cs typeface="Segoe UI Symbol"/>
              </a:rPr>
              <a:t>n</a:t>
            </a:r>
            <a:r>
              <a:rPr sz="1800" spc="-30" dirty="0">
                <a:latin typeface="Segoe UI Symbol"/>
                <a:cs typeface="Segoe UI Symbol"/>
              </a:rPr>
              <a:t> </a:t>
            </a:r>
            <a:r>
              <a:rPr sz="1800" spc="-15" dirty="0">
                <a:latin typeface="Segoe UI Symbol"/>
                <a:cs typeface="Segoe UI Symbol"/>
              </a:rPr>
              <a:t>G</a:t>
            </a:r>
            <a:r>
              <a:rPr sz="1800" spc="-5" dirty="0">
                <a:latin typeface="Segoe UI Symbol"/>
                <a:cs typeface="Segoe UI Symbol"/>
              </a:rPr>
              <a:t>ig</a:t>
            </a:r>
            <a:r>
              <a:rPr sz="1800" spc="-10" dirty="0">
                <a:latin typeface="Segoe UI Symbol"/>
                <a:cs typeface="Segoe UI Symbol"/>
              </a:rPr>
              <a:t>a</a:t>
            </a:r>
            <a:r>
              <a:rPr sz="1800" dirty="0">
                <a:latin typeface="Segoe UI Symbol"/>
                <a:cs typeface="Segoe UI Symbol"/>
              </a:rPr>
              <a:t>b</a:t>
            </a:r>
            <a:r>
              <a:rPr sz="1800" spc="-10" dirty="0">
                <a:latin typeface="Segoe UI Symbol"/>
                <a:cs typeface="Segoe UI Symbol"/>
              </a:rPr>
              <a:t>y</a:t>
            </a:r>
            <a:r>
              <a:rPr sz="1800" spc="-35" dirty="0">
                <a:latin typeface="Segoe UI Symbol"/>
                <a:cs typeface="Segoe UI Symbol"/>
              </a:rPr>
              <a:t>t</a:t>
            </a:r>
            <a:r>
              <a:rPr sz="1800" dirty="0">
                <a:latin typeface="Segoe UI Symbol"/>
                <a:cs typeface="Segoe UI Symbol"/>
              </a:rPr>
              <a:t>es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1344295" algn="l"/>
              </a:tabLst>
            </a:pPr>
            <a:r>
              <a:rPr sz="2000" b="1" spc="90" dirty="0">
                <a:solidFill>
                  <a:srgbClr val="6F2F9F"/>
                </a:solidFill>
                <a:latin typeface="Segoe UI"/>
                <a:cs typeface="Segoe UI"/>
              </a:rPr>
              <a:t>M_dep	</a:t>
            </a:r>
            <a:r>
              <a:rPr sz="2000" b="1" spc="-15" dirty="0">
                <a:solidFill>
                  <a:srgbClr val="6F2F9F"/>
                </a:solidFill>
                <a:latin typeface="Segoe UI"/>
                <a:cs typeface="Segoe UI"/>
              </a:rPr>
              <a:t>-</a:t>
            </a:r>
            <a:r>
              <a:rPr sz="2000" b="1" spc="5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1800" spc="114" dirty="0">
                <a:latin typeface="Segoe UI Symbol"/>
                <a:cs typeface="Segoe UI Symbol"/>
              </a:rPr>
              <a:t>mobile</a:t>
            </a:r>
            <a:r>
              <a:rPr sz="1800" spc="229" dirty="0">
                <a:latin typeface="Segoe UI Symbol"/>
                <a:cs typeface="Segoe UI Symbol"/>
              </a:rPr>
              <a:t> </a:t>
            </a:r>
            <a:r>
              <a:rPr sz="1800" spc="110" dirty="0">
                <a:latin typeface="Segoe UI Symbol"/>
                <a:cs typeface="Segoe UI Symbol"/>
              </a:rPr>
              <a:t>depth</a:t>
            </a:r>
            <a:r>
              <a:rPr sz="1800" spc="295" dirty="0">
                <a:latin typeface="Segoe UI Symbol"/>
                <a:cs typeface="Segoe UI Symbol"/>
              </a:rPr>
              <a:t> </a:t>
            </a:r>
            <a:r>
              <a:rPr sz="1800" spc="70" dirty="0">
                <a:latin typeface="Segoe UI Symbol"/>
                <a:cs typeface="Segoe UI Symbol"/>
              </a:rPr>
              <a:t>in</a:t>
            </a:r>
            <a:r>
              <a:rPr sz="1800" spc="275" dirty="0">
                <a:latin typeface="Segoe UI Symbol"/>
                <a:cs typeface="Segoe UI Symbol"/>
              </a:rPr>
              <a:t> </a:t>
            </a:r>
            <a:r>
              <a:rPr sz="1800" spc="75" dirty="0">
                <a:latin typeface="Segoe UI Symbol"/>
                <a:cs typeface="Segoe UI Symbol"/>
              </a:rPr>
              <a:t>cm</a:t>
            </a:r>
            <a:endParaRPr sz="1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240" y="345389"/>
            <a:ext cx="29362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94410" algn="l"/>
              </a:tabLst>
            </a:pPr>
            <a:r>
              <a:rPr sz="2800" spc="325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800" spc="330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800" spc="320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	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S</a:t>
            </a:r>
            <a:r>
              <a:rPr sz="2800" spc="-204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u</a:t>
            </a:r>
            <a:r>
              <a:rPr sz="2800" spc="-204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800" spc="-23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800" spc="-21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800" spc="-21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800" spc="-204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y</a:t>
            </a:r>
            <a:r>
              <a:rPr sz="2800" spc="-1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240" y="1167889"/>
            <a:ext cx="7931784" cy="3427729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1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2000" b="1" spc="110" dirty="0">
                <a:solidFill>
                  <a:srgbClr val="6F2F9F"/>
                </a:solidFill>
                <a:latin typeface="Segoe UI"/>
                <a:cs typeface="Segoe UI"/>
              </a:rPr>
              <a:t>Mo</a:t>
            </a:r>
            <a:r>
              <a:rPr sz="2000" b="1" spc="125" dirty="0">
                <a:solidFill>
                  <a:srgbClr val="6F2F9F"/>
                </a:solidFill>
                <a:latin typeface="Segoe UI"/>
                <a:cs typeface="Segoe UI"/>
              </a:rPr>
              <a:t>b</a:t>
            </a:r>
            <a:r>
              <a:rPr sz="2000" b="1" spc="7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114" dirty="0">
                <a:solidFill>
                  <a:srgbClr val="6F2F9F"/>
                </a:solidFill>
                <a:latin typeface="Segoe UI"/>
                <a:cs typeface="Segoe UI"/>
              </a:rPr>
              <a:t>l</a:t>
            </a:r>
            <a:r>
              <a:rPr sz="2000" b="1" spc="70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150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10" dirty="0">
                <a:solidFill>
                  <a:srgbClr val="6F2F9F"/>
                </a:solidFill>
                <a:latin typeface="Segoe UI"/>
                <a:cs typeface="Segoe UI"/>
              </a:rPr>
              <a:t>w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20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spc="165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-125" dirty="0">
                <a:latin typeface="Segoe UI Symbol"/>
                <a:cs typeface="Segoe UI Symbol"/>
              </a:rPr>
              <a:t>W</a:t>
            </a:r>
            <a:r>
              <a:rPr sz="1800" spc="-80" dirty="0">
                <a:latin typeface="Segoe UI Symbol"/>
                <a:cs typeface="Segoe UI Symbol"/>
              </a:rPr>
              <a:t>eig</a:t>
            </a:r>
            <a:r>
              <a:rPr sz="1800" spc="-85" dirty="0">
                <a:latin typeface="Segoe UI Symbol"/>
                <a:cs typeface="Segoe UI Symbol"/>
              </a:rPr>
              <a:t>h</a:t>
            </a:r>
            <a:r>
              <a:rPr sz="1800" dirty="0">
                <a:latin typeface="Segoe UI Symbol"/>
                <a:cs typeface="Segoe UI Symbol"/>
              </a:rPr>
              <a:t>t</a:t>
            </a:r>
            <a:r>
              <a:rPr sz="1800" spc="-95" dirty="0">
                <a:latin typeface="Segoe UI Symbol"/>
                <a:cs typeface="Segoe UI Symbol"/>
              </a:rPr>
              <a:t> </a:t>
            </a:r>
            <a:r>
              <a:rPr sz="1800" spc="-10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f</a:t>
            </a:r>
            <a:r>
              <a:rPr sz="1800" spc="-170" dirty="0"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m</a:t>
            </a:r>
            <a:r>
              <a:rPr sz="1800" spc="-75" dirty="0">
                <a:latin typeface="Segoe UI Symbol"/>
                <a:cs typeface="Segoe UI Symbol"/>
              </a:rPr>
              <a:t>ob</a:t>
            </a:r>
            <a:r>
              <a:rPr sz="1800" spc="-80" dirty="0">
                <a:latin typeface="Segoe UI Symbol"/>
                <a:cs typeface="Segoe UI Symbol"/>
              </a:rPr>
              <a:t>il</a:t>
            </a:r>
            <a:r>
              <a:rPr sz="1800" dirty="0">
                <a:latin typeface="Segoe UI Symbol"/>
                <a:cs typeface="Segoe UI Symbol"/>
              </a:rPr>
              <a:t>e</a:t>
            </a:r>
            <a:r>
              <a:rPr sz="1800" spc="-140" dirty="0">
                <a:latin typeface="Segoe UI Symbol"/>
                <a:cs typeface="Segoe UI Symbol"/>
              </a:rPr>
              <a:t> </a:t>
            </a:r>
            <a:r>
              <a:rPr sz="1800" spc="-75" dirty="0">
                <a:latin typeface="Segoe UI Symbol"/>
                <a:cs typeface="Segoe UI Symbol"/>
              </a:rPr>
              <a:t>p</a:t>
            </a:r>
            <a:r>
              <a:rPr sz="1800" spc="-85" dirty="0">
                <a:latin typeface="Segoe UI Symbol"/>
                <a:cs typeface="Segoe UI Symbol"/>
              </a:rPr>
              <a:t>h</a:t>
            </a:r>
            <a:r>
              <a:rPr sz="1800" spc="-75" dirty="0">
                <a:latin typeface="Segoe UI Symbol"/>
                <a:cs typeface="Segoe UI Symbol"/>
              </a:rPr>
              <a:t>o</a:t>
            </a:r>
            <a:r>
              <a:rPr sz="1800" spc="-85" dirty="0">
                <a:latin typeface="Segoe UI Symbol"/>
                <a:cs typeface="Segoe UI Symbol"/>
              </a:rPr>
              <a:t>n</a:t>
            </a:r>
            <a:r>
              <a:rPr sz="1800" dirty="0">
                <a:latin typeface="Segoe UI Symbol"/>
                <a:cs typeface="Segoe UI Symbol"/>
              </a:rPr>
              <a:t>e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2000" b="1" spc="12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spc="195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165" dirty="0">
                <a:solidFill>
                  <a:srgbClr val="6F2F9F"/>
                </a:solidFill>
                <a:latin typeface="Segoe UI"/>
                <a:cs typeface="Segoe UI"/>
              </a:rPr>
              <a:t>co</a:t>
            </a:r>
            <a:r>
              <a:rPr sz="2000" b="1" spc="6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13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-3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5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spc="114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-75" dirty="0">
                <a:latin typeface="Segoe UI Symbol"/>
                <a:cs typeface="Segoe UI Symbol"/>
              </a:rPr>
              <a:t>N</a:t>
            </a:r>
            <a:r>
              <a:rPr sz="1800" spc="-85" dirty="0">
                <a:latin typeface="Segoe UI Symbol"/>
                <a:cs typeface="Segoe UI Symbol"/>
              </a:rPr>
              <a:t>u</a:t>
            </a:r>
            <a:r>
              <a:rPr sz="1800" spc="-65" dirty="0">
                <a:latin typeface="Segoe UI Symbol"/>
                <a:cs typeface="Segoe UI Symbol"/>
              </a:rPr>
              <a:t>m</a:t>
            </a:r>
            <a:r>
              <a:rPr sz="1800" spc="-75" dirty="0">
                <a:latin typeface="Segoe UI Symbol"/>
                <a:cs typeface="Segoe UI Symbol"/>
              </a:rPr>
              <a:t>b</a:t>
            </a:r>
            <a:r>
              <a:rPr sz="1800" spc="-80" dirty="0">
                <a:latin typeface="Segoe UI Symbol"/>
                <a:cs typeface="Segoe UI Symbol"/>
              </a:rPr>
              <a:t>e</a:t>
            </a:r>
            <a:r>
              <a:rPr sz="1800" dirty="0">
                <a:latin typeface="Segoe UI Symbol"/>
                <a:cs typeface="Segoe UI Symbol"/>
              </a:rPr>
              <a:t>r</a:t>
            </a:r>
            <a:r>
              <a:rPr sz="1800" spc="-135" dirty="0">
                <a:latin typeface="Segoe UI Symbol"/>
                <a:cs typeface="Segoe UI Symbol"/>
              </a:rPr>
              <a:t> </a:t>
            </a:r>
            <a:r>
              <a:rPr sz="1800" spc="-10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f</a:t>
            </a:r>
            <a:r>
              <a:rPr sz="1800" spc="-170" dirty="0"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c</a:t>
            </a:r>
            <a:r>
              <a:rPr sz="1800" spc="-75" dirty="0">
                <a:latin typeface="Segoe UI Symbol"/>
                <a:cs typeface="Segoe UI Symbol"/>
              </a:rPr>
              <a:t>o</a:t>
            </a:r>
            <a:r>
              <a:rPr sz="1800" spc="-85" dirty="0">
                <a:latin typeface="Segoe UI Symbol"/>
                <a:cs typeface="Segoe UI Symbol"/>
              </a:rPr>
              <a:t>u</a:t>
            </a:r>
            <a:r>
              <a:rPr sz="1800" spc="-50" dirty="0">
                <a:latin typeface="Segoe UI Symbol"/>
                <a:cs typeface="Segoe UI Symbol"/>
              </a:rPr>
              <a:t>r</a:t>
            </a:r>
            <a:r>
              <a:rPr sz="1800" spc="-70" dirty="0">
                <a:latin typeface="Segoe UI Symbol"/>
                <a:cs typeface="Segoe UI Symbol"/>
              </a:rPr>
              <a:t>s</a:t>
            </a:r>
            <a:r>
              <a:rPr sz="1800" dirty="0">
                <a:latin typeface="Segoe UI Symbol"/>
                <a:cs typeface="Segoe UI Symbol"/>
              </a:rPr>
              <a:t>e</a:t>
            </a:r>
            <a:r>
              <a:rPr sz="1800" spc="-165" dirty="0">
                <a:latin typeface="Segoe UI Symbol"/>
                <a:cs typeface="Segoe UI Symbol"/>
              </a:rPr>
              <a:t> </a:t>
            </a:r>
            <a:r>
              <a:rPr sz="1800" spc="-10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f</a:t>
            </a:r>
            <a:r>
              <a:rPr sz="1800" spc="-145" dirty="0">
                <a:latin typeface="Segoe UI Symbol"/>
                <a:cs typeface="Segoe UI Symbol"/>
              </a:rPr>
              <a:t> </a:t>
            </a:r>
            <a:r>
              <a:rPr sz="1800" spc="-75" dirty="0">
                <a:latin typeface="Segoe UI Symbol"/>
                <a:cs typeface="Segoe UI Symbol"/>
              </a:rPr>
              <a:t>p</a:t>
            </a:r>
            <a:r>
              <a:rPr sz="1800" spc="-100" dirty="0">
                <a:latin typeface="Segoe UI Symbol"/>
                <a:cs typeface="Segoe UI Symbol"/>
              </a:rPr>
              <a:t>r</a:t>
            </a:r>
            <a:r>
              <a:rPr sz="1800" spc="-75" dirty="0">
                <a:latin typeface="Segoe UI Symbol"/>
                <a:cs typeface="Segoe UI Symbol"/>
              </a:rPr>
              <a:t>o</a:t>
            </a:r>
            <a:r>
              <a:rPr sz="1800" spc="-65" dirty="0">
                <a:latin typeface="Segoe UI Symbol"/>
                <a:cs typeface="Segoe UI Symbol"/>
              </a:rPr>
              <a:t>c</a:t>
            </a:r>
            <a:r>
              <a:rPr sz="1800" spc="-80" dirty="0">
                <a:latin typeface="Segoe UI Symbol"/>
                <a:cs typeface="Segoe UI Symbol"/>
              </a:rPr>
              <a:t>e</a:t>
            </a:r>
            <a:r>
              <a:rPr sz="1800" spc="-70" dirty="0">
                <a:latin typeface="Segoe UI Symbol"/>
                <a:cs typeface="Segoe UI Symbol"/>
              </a:rPr>
              <a:t>ss</a:t>
            </a:r>
            <a:r>
              <a:rPr sz="1800" spc="-75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r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38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786765" algn="l"/>
              </a:tabLst>
            </a:pPr>
            <a:r>
              <a:rPr sz="2000" b="1" spc="-114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2000" b="1" spc="-27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spc="165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-80" dirty="0">
                <a:latin typeface="Segoe UI Symbol"/>
                <a:cs typeface="Segoe UI Symbol"/>
              </a:rPr>
              <a:t>pri</a:t>
            </a:r>
            <a:r>
              <a:rPr sz="1800" spc="-65" dirty="0">
                <a:latin typeface="Segoe UI Symbol"/>
                <a:cs typeface="Segoe UI Symbol"/>
              </a:rPr>
              <a:t>m</a:t>
            </a:r>
            <a:r>
              <a:rPr sz="1800" spc="-80" dirty="0">
                <a:latin typeface="Segoe UI Symbol"/>
                <a:cs typeface="Segoe UI Symbol"/>
              </a:rPr>
              <a:t>a</a:t>
            </a:r>
            <a:r>
              <a:rPr sz="1800" dirty="0">
                <a:latin typeface="Segoe UI Symbol"/>
                <a:cs typeface="Segoe UI Symbol"/>
              </a:rPr>
              <a:t>ry</a:t>
            </a:r>
            <a:r>
              <a:rPr sz="1800" spc="-215" dirty="0"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c</a:t>
            </a:r>
            <a:r>
              <a:rPr sz="1800" spc="-80" dirty="0">
                <a:latin typeface="Segoe UI Symbol"/>
                <a:cs typeface="Segoe UI Symbol"/>
              </a:rPr>
              <a:t>a</a:t>
            </a:r>
            <a:r>
              <a:rPr sz="1800" spc="-65" dirty="0">
                <a:latin typeface="Segoe UI Symbol"/>
                <a:cs typeface="Segoe UI Symbol"/>
              </a:rPr>
              <a:t>m</a:t>
            </a:r>
            <a:r>
              <a:rPr sz="1800" spc="-80" dirty="0">
                <a:latin typeface="Segoe UI Symbol"/>
                <a:cs typeface="Segoe UI Symbol"/>
              </a:rPr>
              <a:t>er</a:t>
            </a:r>
            <a:r>
              <a:rPr sz="1800" dirty="0">
                <a:latin typeface="Segoe UI Symbol"/>
                <a:cs typeface="Segoe UI Symbol"/>
              </a:rPr>
              <a:t>a</a:t>
            </a:r>
            <a:r>
              <a:rPr sz="1800" spc="-235" dirty="0"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m</a:t>
            </a:r>
            <a:r>
              <a:rPr sz="1800" spc="-80" dirty="0">
                <a:latin typeface="Segoe UI Symbol"/>
                <a:cs typeface="Segoe UI Symbol"/>
              </a:rPr>
              <a:t>eg</a:t>
            </a:r>
            <a:r>
              <a:rPr sz="1800" dirty="0">
                <a:latin typeface="Segoe UI Symbol"/>
                <a:cs typeface="Segoe UI Symbol"/>
              </a:rPr>
              <a:t>a</a:t>
            </a:r>
            <a:r>
              <a:rPr sz="1800" spc="-190" dirty="0">
                <a:latin typeface="Segoe UI Symbol"/>
                <a:cs typeface="Segoe UI Symbol"/>
              </a:rPr>
              <a:t> </a:t>
            </a:r>
            <a:r>
              <a:rPr sz="1800" spc="-80" dirty="0">
                <a:latin typeface="Segoe UI Symbol"/>
                <a:cs typeface="Segoe UI Symbol"/>
              </a:rPr>
              <a:t>pi</a:t>
            </a:r>
            <a:r>
              <a:rPr sz="1800" spc="-110" dirty="0">
                <a:latin typeface="Segoe UI Symbol"/>
                <a:cs typeface="Segoe UI Symbol"/>
              </a:rPr>
              <a:t>x</a:t>
            </a:r>
            <a:r>
              <a:rPr sz="1800" spc="-80" dirty="0">
                <a:latin typeface="Segoe UI Symbol"/>
                <a:cs typeface="Segoe UI Symbol"/>
              </a:rPr>
              <a:t>el</a:t>
            </a:r>
            <a:r>
              <a:rPr sz="1800" dirty="0">
                <a:latin typeface="Segoe UI Symbol"/>
                <a:cs typeface="Segoe UI Symbol"/>
              </a:rPr>
              <a:t>s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1823720" algn="l"/>
              </a:tabLst>
            </a:pPr>
            <a:r>
              <a:rPr sz="2000" b="1" spc="110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2000" b="1" spc="45" dirty="0">
                <a:solidFill>
                  <a:srgbClr val="6F2F9F"/>
                </a:solidFill>
                <a:latin typeface="Segoe UI"/>
                <a:cs typeface="Segoe UI"/>
              </a:rPr>
              <a:t>x</a:t>
            </a:r>
            <a:r>
              <a:rPr sz="2000" b="1" spc="220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155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2000" b="1" spc="185" dirty="0">
                <a:solidFill>
                  <a:srgbClr val="6F2F9F"/>
                </a:solidFill>
                <a:latin typeface="Segoe UI"/>
                <a:cs typeface="Segoe UI"/>
              </a:rPr>
              <a:t>e</a:t>
            </a:r>
            <a:r>
              <a:rPr sz="2000" b="1" spc="14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150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r>
              <a:rPr sz="2000" b="1" spc="135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2000" b="1" spc="-105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spc="-315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70" dirty="0">
                <a:latin typeface="Segoe UI Symbol"/>
                <a:cs typeface="Segoe UI Symbol"/>
              </a:rPr>
              <a:t>P</a:t>
            </a:r>
            <a:r>
              <a:rPr sz="1800" spc="65" dirty="0">
                <a:latin typeface="Segoe UI Symbol"/>
                <a:cs typeface="Segoe UI Symbol"/>
              </a:rPr>
              <a:t>i</a:t>
            </a:r>
            <a:r>
              <a:rPr sz="1800" spc="35" dirty="0">
                <a:latin typeface="Segoe UI Symbol"/>
                <a:cs typeface="Segoe UI Symbol"/>
              </a:rPr>
              <a:t>x</a:t>
            </a:r>
            <a:r>
              <a:rPr sz="1800" spc="60" dirty="0">
                <a:latin typeface="Segoe UI Symbol"/>
                <a:cs typeface="Segoe UI Symbol"/>
              </a:rPr>
              <a:t>e</a:t>
            </a:r>
            <a:r>
              <a:rPr sz="1800" dirty="0">
                <a:latin typeface="Segoe UI Symbol"/>
                <a:cs typeface="Segoe UI Symbol"/>
              </a:rPr>
              <a:t>l</a:t>
            </a:r>
            <a:r>
              <a:rPr sz="1800" spc="170" dirty="0">
                <a:latin typeface="Segoe UI Symbol"/>
                <a:cs typeface="Segoe UI Symbol"/>
              </a:rPr>
              <a:t> </a:t>
            </a:r>
            <a:r>
              <a:rPr sz="1800" spc="20" dirty="0">
                <a:latin typeface="Segoe UI Symbol"/>
                <a:cs typeface="Segoe UI Symbol"/>
              </a:rPr>
              <a:t>R</a:t>
            </a:r>
            <a:r>
              <a:rPr sz="1800" spc="60" dirty="0">
                <a:latin typeface="Segoe UI Symbol"/>
                <a:cs typeface="Segoe UI Symbol"/>
              </a:rPr>
              <a:t>e</a:t>
            </a:r>
            <a:r>
              <a:rPr sz="1800" spc="75" dirty="0">
                <a:latin typeface="Segoe UI Symbol"/>
                <a:cs typeface="Segoe UI Symbol"/>
              </a:rPr>
              <a:t>s</a:t>
            </a:r>
            <a:r>
              <a:rPr sz="1800" spc="70" dirty="0">
                <a:latin typeface="Segoe UI Symbol"/>
                <a:cs typeface="Segoe UI Symbol"/>
              </a:rPr>
              <a:t>o</a:t>
            </a:r>
            <a:r>
              <a:rPr sz="1800" spc="65" dirty="0">
                <a:latin typeface="Segoe UI Symbol"/>
                <a:cs typeface="Segoe UI Symbol"/>
              </a:rPr>
              <a:t>l</a:t>
            </a:r>
            <a:r>
              <a:rPr sz="1800" spc="55" dirty="0">
                <a:latin typeface="Segoe UI Symbol"/>
                <a:cs typeface="Segoe UI Symbol"/>
              </a:rPr>
              <a:t>ut</a:t>
            </a:r>
            <a:r>
              <a:rPr sz="1800" spc="65" dirty="0">
                <a:latin typeface="Segoe UI Symbol"/>
                <a:cs typeface="Segoe UI Symbol"/>
              </a:rPr>
              <a:t>i</a:t>
            </a:r>
            <a:r>
              <a:rPr sz="1800" spc="7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n</a:t>
            </a:r>
            <a:r>
              <a:rPr sz="1800" spc="114" dirty="0">
                <a:latin typeface="Segoe UI Symbol"/>
                <a:cs typeface="Segoe UI Symbol"/>
              </a:rPr>
              <a:t> </a:t>
            </a:r>
            <a:r>
              <a:rPr sz="1800" spc="60" dirty="0">
                <a:latin typeface="Segoe UI Symbol"/>
                <a:cs typeface="Segoe UI Symbol"/>
              </a:rPr>
              <a:t>He</a:t>
            </a:r>
            <a:r>
              <a:rPr sz="1800" spc="65" dirty="0">
                <a:latin typeface="Segoe UI Symbol"/>
                <a:cs typeface="Segoe UI Symbol"/>
              </a:rPr>
              <a:t>ig</a:t>
            </a:r>
            <a:r>
              <a:rPr sz="1800" spc="55" dirty="0">
                <a:latin typeface="Segoe UI Symbol"/>
                <a:cs typeface="Segoe UI Symbol"/>
              </a:rPr>
              <a:t>h</a:t>
            </a:r>
            <a:r>
              <a:rPr sz="1800" dirty="0">
                <a:latin typeface="Segoe UI Symbol"/>
                <a:cs typeface="Segoe UI Symbol"/>
              </a:rPr>
              <a:t>t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2000" b="1" spc="110" dirty="0">
                <a:solidFill>
                  <a:srgbClr val="6F2F9F"/>
                </a:solidFill>
                <a:latin typeface="Segoe UI"/>
                <a:cs typeface="Segoe UI"/>
              </a:rPr>
              <a:t>P</a:t>
            </a:r>
            <a:r>
              <a:rPr sz="2000" b="1" spc="40" dirty="0">
                <a:solidFill>
                  <a:srgbClr val="6F2F9F"/>
                </a:solidFill>
                <a:latin typeface="Segoe UI"/>
                <a:cs typeface="Segoe UI"/>
              </a:rPr>
              <a:t>x</a:t>
            </a:r>
            <a:r>
              <a:rPr sz="2000" b="1" spc="220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80" dirty="0">
                <a:solidFill>
                  <a:srgbClr val="6F2F9F"/>
                </a:solidFill>
                <a:latin typeface="Segoe UI"/>
                <a:cs typeface="Segoe UI"/>
              </a:rPr>
              <a:t>w</a:t>
            </a:r>
            <a:r>
              <a:rPr sz="2000" b="1" spc="145" dirty="0">
                <a:solidFill>
                  <a:srgbClr val="6F2F9F"/>
                </a:solidFill>
                <a:latin typeface="Segoe UI"/>
                <a:cs typeface="Segoe UI"/>
              </a:rPr>
              <a:t>id</a:t>
            </a:r>
            <a:r>
              <a:rPr sz="2000" b="1" spc="11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spc="-80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2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spc="215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-55" dirty="0">
                <a:latin typeface="Segoe UI Symbol"/>
                <a:cs typeface="Segoe UI Symbol"/>
              </a:rPr>
              <a:t>pi</a:t>
            </a:r>
            <a:r>
              <a:rPr sz="1800" spc="-85" dirty="0">
                <a:latin typeface="Segoe UI Symbol"/>
                <a:cs typeface="Segoe UI Symbol"/>
              </a:rPr>
              <a:t>x</a:t>
            </a:r>
            <a:r>
              <a:rPr sz="1800" spc="-55" dirty="0">
                <a:latin typeface="Segoe UI Symbol"/>
                <a:cs typeface="Segoe UI Symbol"/>
              </a:rPr>
              <a:t>e</a:t>
            </a:r>
            <a:r>
              <a:rPr sz="1800" dirty="0">
                <a:latin typeface="Segoe UI Symbol"/>
                <a:cs typeface="Segoe UI Symbol"/>
              </a:rPr>
              <a:t>l</a:t>
            </a:r>
            <a:r>
              <a:rPr sz="1800" spc="-140" dirty="0">
                <a:latin typeface="Segoe UI Symbol"/>
                <a:cs typeface="Segoe UI Symbol"/>
              </a:rPr>
              <a:t> </a:t>
            </a:r>
            <a:r>
              <a:rPr sz="1800" spc="-75" dirty="0">
                <a:latin typeface="Segoe UI Symbol"/>
                <a:cs typeface="Segoe UI Symbol"/>
              </a:rPr>
              <a:t>r</a:t>
            </a:r>
            <a:r>
              <a:rPr sz="1800" spc="-55" dirty="0">
                <a:latin typeface="Segoe UI Symbol"/>
                <a:cs typeface="Segoe UI Symbol"/>
              </a:rPr>
              <a:t>e</a:t>
            </a:r>
            <a:r>
              <a:rPr sz="1800" spc="-45" dirty="0">
                <a:latin typeface="Segoe UI Symbol"/>
                <a:cs typeface="Segoe UI Symbol"/>
              </a:rPr>
              <a:t>s</a:t>
            </a:r>
            <a:r>
              <a:rPr sz="1800" spc="-50" dirty="0">
                <a:latin typeface="Segoe UI Symbol"/>
                <a:cs typeface="Segoe UI Symbol"/>
              </a:rPr>
              <a:t>o</a:t>
            </a:r>
            <a:r>
              <a:rPr sz="1800" spc="-55" dirty="0">
                <a:latin typeface="Segoe UI Symbol"/>
                <a:cs typeface="Segoe UI Symbol"/>
              </a:rPr>
              <a:t>l</a:t>
            </a:r>
            <a:r>
              <a:rPr sz="1800" spc="-60" dirty="0">
                <a:latin typeface="Segoe UI Symbol"/>
                <a:cs typeface="Segoe UI Symbol"/>
              </a:rPr>
              <a:t>ut</a:t>
            </a:r>
            <a:r>
              <a:rPr sz="1800" spc="-55" dirty="0">
                <a:latin typeface="Segoe UI Symbol"/>
                <a:cs typeface="Segoe UI Symbol"/>
              </a:rPr>
              <a:t>i</a:t>
            </a:r>
            <a:r>
              <a:rPr sz="1800" spc="-5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n</a:t>
            </a:r>
            <a:r>
              <a:rPr sz="1800" spc="-170" dirty="0">
                <a:latin typeface="Segoe UI Symbol"/>
                <a:cs typeface="Segoe UI Symbol"/>
              </a:rPr>
              <a:t> </a:t>
            </a:r>
            <a:r>
              <a:rPr sz="1800" spc="-55" dirty="0">
                <a:latin typeface="Segoe UI Symbol"/>
                <a:cs typeface="Segoe UI Symbol"/>
              </a:rPr>
              <a:t>wid</a:t>
            </a:r>
            <a:r>
              <a:rPr sz="1800" spc="-60" dirty="0">
                <a:latin typeface="Segoe UI Symbol"/>
                <a:cs typeface="Segoe UI Symbol"/>
              </a:rPr>
              <a:t>t</a:t>
            </a:r>
            <a:r>
              <a:rPr sz="1800" dirty="0">
                <a:latin typeface="Segoe UI Symbol"/>
                <a:cs typeface="Segoe UI Symbol"/>
              </a:rPr>
              <a:t>h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1006475" algn="l"/>
              </a:tabLst>
            </a:pP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Ram	</a:t>
            </a:r>
            <a:r>
              <a:rPr sz="2000" spc="-5" dirty="0">
                <a:latin typeface="Segoe UI Symbol"/>
                <a:cs typeface="Segoe UI Symbol"/>
              </a:rPr>
              <a:t>-</a:t>
            </a:r>
            <a:r>
              <a:rPr sz="2000" spc="275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random</a:t>
            </a:r>
            <a:r>
              <a:rPr sz="1800" spc="-85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access</a:t>
            </a:r>
            <a:r>
              <a:rPr sz="1800" spc="-90" dirty="0">
                <a:latin typeface="Segoe UI Symbol"/>
                <a:cs typeface="Segoe UI Symbol"/>
              </a:rPr>
              <a:t> </a:t>
            </a:r>
            <a:r>
              <a:rPr sz="1800" spc="10" dirty="0">
                <a:latin typeface="Segoe UI Symbol"/>
                <a:cs typeface="Segoe UI Symbol"/>
              </a:rPr>
              <a:t>memory</a:t>
            </a:r>
            <a:r>
              <a:rPr sz="1800" spc="-95" dirty="0">
                <a:latin typeface="Segoe UI Symbol"/>
                <a:cs typeface="Segoe UI Symbol"/>
              </a:rPr>
              <a:t> </a:t>
            </a:r>
            <a:r>
              <a:rPr sz="1800" spc="-5" dirty="0">
                <a:latin typeface="Segoe UI Symbol"/>
                <a:cs typeface="Segoe UI Symbol"/>
              </a:rPr>
              <a:t>in</a:t>
            </a:r>
            <a:r>
              <a:rPr sz="1800" spc="-60" dirty="0">
                <a:latin typeface="Segoe UI Symbol"/>
                <a:cs typeface="Segoe UI Symbol"/>
              </a:rPr>
              <a:t> </a:t>
            </a:r>
            <a:r>
              <a:rPr sz="1800" spc="-10" dirty="0">
                <a:latin typeface="Segoe UI Symbol"/>
                <a:cs typeface="Segoe UI Symbol"/>
              </a:rPr>
              <a:t>megabytes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315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1106805" algn="l"/>
              </a:tabLst>
            </a:pPr>
            <a:r>
              <a:rPr sz="2000" b="1" spc="17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2000" b="1" spc="19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2000" b="1" spc="220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-80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spc="-270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45" dirty="0">
                <a:latin typeface="Segoe UI Symbol"/>
                <a:cs typeface="Segoe UI Symbol"/>
              </a:rPr>
              <a:t>S</a:t>
            </a:r>
            <a:r>
              <a:rPr sz="1800" spc="50" dirty="0">
                <a:latin typeface="Segoe UI Symbol"/>
                <a:cs typeface="Segoe UI Symbol"/>
              </a:rPr>
              <a:t>c</a:t>
            </a:r>
            <a:r>
              <a:rPr sz="1800" spc="20" dirty="0">
                <a:latin typeface="Segoe UI Symbol"/>
                <a:cs typeface="Segoe UI Symbol"/>
              </a:rPr>
              <a:t>r</a:t>
            </a:r>
            <a:r>
              <a:rPr sz="1800" spc="40" dirty="0">
                <a:latin typeface="Segoe UI Symbol"/>
                <a:cs typeface="Segoe UI Symbol"/>
              </a:rPr>
              <a:t>ee</a:t>
            </a:r>
            <a:r>
              <a:rPr sz="1800" dirty="0">
                <a:latin typeface="Segoe UI Symbol"/>
                <a:cs typeface="Segoe UI Symbol"/>
              </a:rPr>
              <a:t>n</a:t>
            </a:r>
            <a:r>
              <a:rPr sz="1800" spc="140" dirty="0">
                <a:latin typeface="Segoe UI Symbol"/>
                <a:cs typeface="Segoe UI Symbol"/>
              </a:rPr>
              <a:t> </a:t>
            </a:r>
            <a:r>
              <a:rPr sz="1800" spc="35" dirty="0">
                <a:latin typeface="Segoe UI Symbol"/>
                <a:cs typeface="Segoe UI Symbol"/>
              </a:rPr>
              <a:t>h</a:t>
            </a:r>
            <a:r>
              <a:rPr sz="1800" spc="40" dirty="0">
                <a:latin typeface="Segoe UI Symbol"/>
                <a:cs typeface="Segoe UI Symbol"/>
              </a:rPr>
              <a:t>ei</a:t>
            </a:r>
            <a:r>
              <a:rPr sz="1800" spc="45" dirty="0">
                <a:latin typeface="Segoe UI Symbol"/>
                <a:cs typeface="Segoe UI Symbol"/>
              </a:rPr>
              <a:t>g</a:t>
            </a:r>
            <a:r>
              <a:rPr sz="1800" spc="35" dirty="0">
                <a:latin typeface="Segoe UI Symbol"/>
                <a:cs typeface="Segoe UI Symbol"/>
              </a:rPr>
              <a:t>h</a:t>
            </a:r>
            <a:r>
              <a:rPr sz="1800" dirty="0">
                <a:latin typeface="Segoe UI Symbol"/>
                <a:cs typeface="Segoe UI Symbol"/>
              </a:rPr>
              <a:t>t</a:t>
            </a:r>
            <a:r>
              <a:rPr sz="1800" spc="165" dirty="0">
                <a:latin typeface="Segoe UI Symbol"/>
                <a:cs typeface="Segoe UI Symbol"/>
              </a:rPr>
              <a:t> </a:t>
            </a:r>
            <a:r>
              <a:rPr sz="1800" spc="2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f</a:t>
            </a:r>
            <a:r>
              <a:rPr sz="1800" spc="90" dirty="0">
                <a:latin typeface="Segoe UI Symbol"/>
                <a:cs typeface="Segoe UI Symbol"/>
              </a:rPr>
              <a:t> </a:t>
            </a:r>
            <a:r>
              <a:rPr sz="1800" spc="55" dirty="0">
                <a:latin typeface="Segoe UI Symbol"/>
                <a:cs typeface="Segoe UI Symbol"/>
              </a:rPr>
              <a:t>m</a:t>
            </a:r>
            <a:r>
              <a:rPr sz="1800" spc="50" dirty="0">
                <a:latin typeface="Segoe UI Symbol"/>
                <a:cs typeface="Segoe UI Symbol"/>
              </a:rPr>
              <a:t>o</a:t>
            </a:r>
            <a:r>
              <a:rPr sz="1800" spc="45" dirty="0">
                <a:latin typeface="Segoe UI Symbol"/>
                <a:cs typeface="Segoe UI Symbol"/>
              </a:rPr>
              <a:t>b</a:t>
            </a:r>
            <a:r>
              <a:rPr sz="1800" spc="40" dirty="0">
                <a:latin typeface="Segoe UI Symbol"/>
                <a:cs typeface="Segoe UI Symbol"/>
              </a:rPr>
              <a:t>il</a:t>
            </a:r>
            <a:r>
              <a:rPr sz="1800" dirty="0">
                <a:latin typeface="Segoe UI Symbol"/>
                <a:cs typeface="Segoe UI Symbol"/>
              </a:rPr>
              <a:t>e</a:t>
            </a:r>
            <a:r>
              <a:rPr sz="1800" spc="120" dirty="0">
                <a:latin typeface="Segoe UI Symbol"/>
                <a:cs typeface="Segoe UI Symbol"/>
              </a:rPr>
              <a:t> </a:t>
            </a:r>
            <a:r>
              <a:rPr sz="1800" spc="40" dirty="0">
                <a:latin typeface="Segoe UI Symbol"/>
                <a:cs typeface="Segoe UI Symbol"/>
              </a:rPr>
              <a:t>i</a:t>
            </a:r>
            <a:r>
              <a:rPr sz="1800" dirty="0">
                <a:latin typeface="Segoe UI Symbol"/>
                <a:cs typeface="Segoe UI Symbol"/>
              </a:rPr>
              <a:t>n</a:t>
            </a:r>
            <a:r>
              <a:rPr sz="1800" spc="114" dirty="0">
                <a:latin typeface="Segoe UI Symbol"/>
                <a:cs typeface="Segoe UI Symbol"/>
              </a:rPr>
              <a:t> </a:t>
            </a:r>
            <a:r>
              <a:rPr sz="1800" spc="50" dirty="0">
                <a:latin typeface="Segoe UI Symbol"/>
                <a:cs typeface="Segoe UI Symbol"/>
              </a:rPr>
              <a:t>c</a:t>
            </a:r>
            <a:r>
              <a:rPr sz="1800" dirty="0">
                <a:latin typeface="Segoe UI Symbol"/>
                <a:cs typeface="Segoe UI Symbol"/>
              </a:rPr>
              <a:t>m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1177290" algn="l"/>
              </a:tabLst>
            </a:pPr>
            <a:r>
              <a:rPr sz="2000" b="1" spc="-65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2000" b="1" spc="-17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2000" b="1" spc="-18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-20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60" dirty="0">
                <a:solidFill>
                  <a:srgbClr val="6F2F9F"/>
                </a:solidFill>
                <a:latin typeface="Segoe UI"/>
                <a:cs typeface="Segoe UI"/>
              </a:rPr>
              <a:t>w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spc="-290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50" dirty="0">
                <a:latin typeface="Segoe UI Symbol"/>
                <a:cs typeface="Segoe UI Symbol"/>
              </a:rPr>
              <a:t>S</a:t>
            </a:r>
            <a:r>
              <a:rPr sz="1800" spc="55" dirty="0">
                <a:latin typeface="Segoe UI Symbol"/>
                <a:cs typeface="Segoe UI Symbol"/>
              </a:rPr>
              <a:t>c</a:t>
            </a:r>
            <a:r>
              <a:rPr sz="1800" spc="20" dirty="0">
                <a:latin typeface="Segoe UI Symbol"/>
                <a:cs typeface="Segoe UI Symbol"/>
              </a:rPr>
              <a:t>r</a:t>
            </a:r>
            <a:r>
              <a:rPr sz="1800" spc="40" dirty="0">
                <a:latin typeface="Segoe UI Symbol"/>
                <a:cs typeface="Segoe UI Symbol"/>
              </a:rPr>
              <a:t>ee</a:t>
            </a:r>
            <a:r>
              <a:rPr sz="1800" dirty="0">
                <a:latin typeface="Segoe UI Symbol"/>
                <a:cs typeface="Segoe UI Symbol"/>
              </a:rPr>
              <a:t>n</a:t>
            </a:r>
            <a:r>
              <a:rPr sz="1800" spc="114" dirty="0">
                <a:latin typeface="Segoe UI Symbol"/>
                <a:cs typeface="Segoe UI Symbol"/>
              </a:rPr>
              <a:t> </a:t>
            </a:r>
            <a:r>
              <a:rPr sz="1800" spc="40" dirty="0">
                <a:latin typeface="Segoe UI Symbol"/>
                <a:cs typeface="Segoe UI Symbol"/>
              </a:rPr>
              <a:t>wi</a:t>
            </a:r>
            <a:r>
              <a:rPr sz="1800" spc="45" dirty="0">
                <a:latin typeface="Segoe UI Symbol"/>
                <a:cs typeface="Segoe UI Symbol"/>
              </a:rPr>
              <a:t>d</a:t>
            </a:r>
            <a:r>
              <a:rPr sz="1800" spc="35" dirty="0">
                <a:latin typeface="Segoe UI Symbol"/>
                <a:cs typeface="Segoe UI Symbol"/>
              </a:rPr>
              <a:t>t</a:t>
            </a:r>
            <a:r>
              <a:rPr sz="1800" dirty="0">
                <a:latin typeface="Segoe UI Symbol"/>
                <a:cs typeface="Segoe UI Symbol"/>
              </a:rPr>
              <a:t>h</a:t>
            </a:r>
            <a:r>
              <a:rPr sz="1800" spc="165" dirty="0">
                <a:latin typeface="Segoe UI Symbol"/>
                <a:cs typeface="Segoe UI Symbol"/>
              </a:rPr>
              <a:t> </a:t>
            </a:r>
            <a:r>
              <a:rPr sz="1800" spc="25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f</a:t>
            </a:r>
            <a:r>
              <a:rPr sz="1800" spc="90" dirty="0">
                <a:latin typeface="Segoe UI Symbol"/>
                <a:cs typeface="Segoe UI Symbol"/>
              </a:rPr>
              <a:t> </a:t>
            </a:r>
            <a:r>
              <a:rPr sz="1800" spc="55" dirty="0">
                <a:latin typeface="Segoe UI Symbol"/>
                <a:cs typeface="Segoe UI Symbol"/>
              </a:rPr>
              <a:t>m</a:t>
            </a:r>
            <a:r>
              <a:rPr sz="1800" spc="50" dirty="0">
                <a:latin typeface="Segoe UI Symbol"/>
                <a:cs typeface="Segoe UI Symbol"/>
              </a:rPr>
              <a:t>o</a:t>
            </a:r>
            <a:r>
              <a:rPr sz="1800" spc="45" dirty="0">
                <a:latin typeface="Segoe UI Symbol"/>
                <a:cs typeface="Segoe UI Symbol"/>
              </a:rPr>
              <a:t>b</a:t>
            </a:r>
            <a:r>
              <a:rPr sz="1800" spc="40" dirty="0">
                <a:latin typeface="Segoe UI Symbol"/>
                <a:cs typeface="Segoe UI Symbol"/>
              </a:rPr>
              <a:t>il</a:t>
            </a:r>
            <a:r>
              <a:rPr sz="1800" dirty="0">
                <a:latin typeface="Segoe UI Symbol"/>
                <a:cs typeface="Segoe UI Symbol"/>
              </a:rPr>
              <a:t>e</a:t>
            </a:r>
            <a:r>
              <a:rPr sz="1800" spc="120" dirty="0">
                <a:latin typeface="Segoe UI Symbol"/>
                <a:cs typeface="Segoe UI Symbol"/>
              </a:rPr>
              <a:t> </a:t>
            </a:r>
            <a:r>
              <a:rPr sz="1800" spc="40" dirty="0">
                <a:latin typeface="Segoe UI Symbol"/>
                <a:cs typeface="Segoe UI Symbol"/>
              </a:rPr>
              <a:t>i</a:t>
            </a:r>
            <a:r>
              <a:rPr sz="1800" dirty="0">
                <a:latin typeface="Segoe UI Symbol"/>
                <a:cs typeface="Segoe UI Symbol"/>
              </a:rPr>
              <a:t>n</a:t>
            </a:r>
            <a:r>
              <a:rPr sz="1800" spc="114" dirty="0">
                <a:latin typeface="Segoe UI Symbol"/>
                <a:cs typeface="Segoe UI Symbol"/>
              </a:rPr>
              <a:t> </a:t>
            </a:r>
            <a:r>
              <a:rPr sz="1800" spc="55" dirty="0">
                <a:latin typeface="Segoe UI Symbol"/>
                <a:cs typeface="Segoe UI Symbol"/>
              </a:rPr>
              <a:t>c</a:t>
            </a:r>
            <a:r>
              <a:rPr sz="1800" dirty="0">
                <a:latin typeface="Segoe UI Symbol"/>
                <a:cs typeface="Segoe UI Symbol"/>
              </a:rPr>
              <a:t>m</a:t>
            </a:r>
            <a:endParaRPr sz="1800">
              <a:latin typeface="Segoe UI Symbol"/>
              <a:cs typeface="Segoe UI Symbol"/>
            </a:endParaRPr>
          </a:p>
          <a:p>
            <a:pPr marL="356870" indent="-344805">
              <a:lnSpc>
                <a:spcPct val="100000"/>
              </a:lnSpc>
              <a:spcBef>
                <a:spcPts val="19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2000" b="1" spc="45" dirty="0">
                <a:solidFill>
                  <a:srgbClr val="6F2F9F"/>
                </a:solidFill>
                <a:latin typeface="Segoe UI"/>
                <a:cs typeface="Segoe UI"/>
              </a:rPr>
              <a:t>Talk_time</a:t>
            </a:r>
            <a:r>
              <a:rPr sz="2000" b="1" spc="434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spc="285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75" dirty="0">
                <a:latin typeface="Segoe UI Symbol"/>
                <a:cs typeface="Segoe UI Symbol"/>
              </a:rPr>
              <a:t>Longest</a:t>
            </a:r>
            <a:r>
              <a:rPr sz="1800" spc="190" dirty="0">
                <a:latin typeface="Segoe UI Symbol"/>
                <a:cs typeface="Segoe UI Symbol"/>
              </a:rPr>
              <a:t> </a:t>
            </a:r>
            <a:r>
              <a:rPr sz="1800" spc="65" dirty="0">
                <a:latin typeface="Segoe UI Symbol"/>
                <a:cs typeface="Segoe UI Symbol"/>
              </a:rPr>
              <a:t>time</a:t>
            </a:r>
            <a:r>
              <a:rPr sz="1800" spc="175" dirty="0">
                <a:latin typeface="Segoe UI Symbol"/>
                <a:cs typeface="Segoe UI Symbol"/>
              </a:rPr>
              <a:t> </a:t>
            </a:r>
            <a:r>
              <a:rPr sz="1800" spc="60" dirty="0">
                <a:latin typeface="Segoe UI Symbol"/>
                <a:cs typeface="Segoe UI Symbol"/>
              </a:rPr>
              <a:t>data</a:t>
            </a:r>
            <a:r>
              <a:rPr sz="1800" spc="195" dirty="0">
                <a:latin typeface="Segoe UI Symbol"/>
                <a:cs typeface="Segoe UI Symbol"/>
              </a:rPr>
              <a:t> </a:t>
            </a:r>
            <a:r>
              <a:rPr sz="1800" spc="70" dirty="0">
                <a:latin typeface="Segoe UI Symbol"/>
                <a:cs typeface="Segoe UI Symbol"/>
              </a:rPr>
              <a:t>single</a:t>
            </a:r>
            <a:r>
              <a:rPr sz="1800" spc="190" dirty="0">
                <a:latin typeface="Segoe UI Symbol"/>
                <a:cs typeface="Segoe UI Symbol"/>
              </a:rPr>
              <a:t> </a:t>
            </a:r>
            <a:r>
              <a:rPr sz="1800" spc="75" dirty="0">
                <a:latin typeface="Segoe UI Symbol"/>
                <a:cs typeface="Segoe UI Symbol"/>
              </a:rPr>
              <a:t>battery</a:t>
            </a:r>
            <a:r>
              <a:rPr sz="1800" spc="220" dirty="0">
                <a:latin typeface="Segoe UI Symbol"/>
                <a:cs typeface="Segoe UI Symbol"/>
              </a:rPr>
              <a:t> </a:t>
            </a:r>
            <a:r>
              <a:rPr sz="1800" spc="70" dirty="0">
                <a:latin typeface="Segoe UI Symbol"/>
                <a:cs typeface="Segoe UI Symbol"/>
              </a:rPr>
              <a:t>charge</a:t>
            </a:r>
            <a:r>
              <a:rPr sz="1800" spc="195" dirty="0">
                <a:latin typeface="Segoe UI Symbol"/>
                <a:cs typeface="Segoe UI Symbol"/>
              </a:rPr>
              <a:t> </a:t>
            </a:r>
            <a:r>
              <a:rPr sz="1800" spc="60" dirty="0">
                <a:latin typeface="Segoe UI Symbol"/>
                <a:cs typeface="Segoe UI Symbol"/>
              </a:rPr>
              <a:t>will</a:t>
            </a:r>
            <a:r>
              <a:rPr sz="1800" spc="195" dirty="0">
                <a:latin typeface="Segoe UI Symbol"/>
                <a:cs typeface="Segoe UI Symbol"/>
              </a:rPr>
              <a:t> </a:t>
            </a:r>
            <a:r>
              <a:rPr sz="1800" spc="65" dirty="0">
                <a:latin typeface="Segoe UI Symbol"/>
                <a:cs typeface="Segoe UI Symbol"/>
              </a:rPr>
              <a:t>last</a:t>
            </a:r>
            <a:r>
              <a:rPr sz="1800" spc="170" dirty="0">
                <a:latin typeface="Segoe UI Symbol"/>
                <a:cs typeface="Segoe UI Symbol"/>
              </a:rPr>
              <a:t> </a:t>
            </a:r>
            <a:r>
              <a:rPr sz="1800" spc="60" dirty="0">
                <a:latin typeface="Segoe UI Symbol"/>
                <a:cs typeface="Segoe UI Symbol"/>
              </a:rPr>
              <a:t>when</a:t>
            </a:r>
            <a:endParaRPr sz="1800">
              <a:latin typeface="Segoe UI Symbol"/>
              <a:cs typeface="Segoe UI Symbol"/>
            </a:endParaRPr>
          </a:p>
          <a:p>
            <a:pPr marL="356870">
              <a:lnSpc>
                <a:spcPct val="100000"/>
              </a:lnSpc>
              <a:spcBef>
                <a:spcPts val="10"/>
              </a:spcBef>
            </a:pPr>
            <a:r>
              <a:rPr sz="1800" spc="60" dirty="0">
                <a:latin typeface="Segoe UI Symbol"/>
                <a:cs typeface="Segoe UI Symbol"/>
              </a:rPr>
              <a:t>you</a:t>
            </a:r>
            <a:r>
              <a:rPr sz="1800" spc="114" dirty="0">
                <a:latin typeface="Segoe UI Symbol"/>
                <a:cs typeface="Segoe UI Symbol"/>
              </a:rPr>
              <a:t> </a:t>
            </a:r>
            <a:r>
              <a:rPr sz="1800" spc="50" dirty="0">
                <a:latin typeface="Segoe UI Symbol"/>
                <a:cs typeface="Segoe UI Symbol"/>
              </a:rPr>
              <a:t>are</a:t>
            </a:r>
            <a:endParaRPr sz="1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96" y="413766"/>
            <a:ext cx="29362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4410" algn="l"/>
              </a:tabLst>
            </a:pPr>
            <a:r>
              <a:rPr sz="2800" spc="320" dirty="0">
                <a:solidFill>
                  <a:srgbClr val="E36C09"/>
                </a:solidFill>
                <a:latin typeface="Candara"/>
                <a:cs typeface="Candara"/>
              </a:rPr>
              <a:t>Da</a:t>
            </a:r>
            <a:r>
              <a:rPr sz="2800" spc="325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a	S</a:t>
            </a:r>
            <a:r>
              <a:rPr sz="2800" spc="-204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u</a:t>
            </a:r>
            <a:r>
              <a:rPr sz="2800" spc="-204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800" spc="-229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5" dirty="0">
                <a:solidFill>
                  <a:srgbClr val="E36C09"/>
                </a:solidFill>
                <a:latin typeface="Candara"/>
                <a:cs typeface="Candara"/>
              </a:rPr>
              <a:t>m</a:t>
            </a:r>
            <a:r>
              <a:rPr sz="2800" spc="-21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800" spc="-21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800" spc="-20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y</a:t>
            </a:r>
            <a:r>
              <a:rPr sz="2800" spc="-1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998" y="1184044"/>
            <a:ext cx="5407660" cy="33077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1186180" algn="l"/>
              </a:tabLst>
            </a:pPr>
            <a:r>
              <a:rPr sz="2000" b="1" spc="10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spc="160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2000" b="1" spc="8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160" dirty="0">
                <a:solidFill>
                  <a:srgbClr val="6F2F9F"/>
                </a:solidFill>
                <a:latin typeface="Segoe UI"/>
                <a:cs typeface="Segoe UI"/>
              </a:rPr>
              <a:t>ee</a:t>
            </a:r>
            <a:r>
              <a:rPr sz="2000" b="1" spc="200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-70" dirty="0">
                <a:solidFill>
                  <a:srgbClr val="6F2F9F"/>
                </a:solidFill>
                <a:latin typeface="Segoe UI"/>
                <a:cs typeface="Segoe UI"/>
              </a:rPr>
              <a:t>g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spc="165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-30" dirty="0">
                <a:latin typeface="Segoe UI Symbol"/>
                <a:cs typeface="Segoe UI Symbol"/>
              </a:rPr>
              <a:t>Ha</a:t>
            </a:r>
            <a:r>
              <a:rPr sz="1800" dirty="0">
                <a:latin typeface="Segoe UI Symbol"/>
                <a:cs typeface="Segoe UI Symbol"/>
              </a:rPr>
              <a:t>s</a:t>
            </a:r>
            <a:r>
              <a:rPr sz="1800" spc="-130" dirty="0">
                <a:latin typeface="Segoe UI Symbol"/>
                <a:cs typeface="Segoe UI Symbol"/>
              </a:rPr>
              <a:t> </a:t>
            </a:r>
            <a:r>
              <a:rPr sz="1800" spc="-105" dirty="0">
                <a:latin typeface="Segoe UI Symbol"/>
                <a:cs typeface="Segoe UI Symbol"/>
              </a:rPr>
              <a:t>3</a:t>
            </a:r>
            <a:r>
              <a:rPr sz="1800" dirty="0">
                <a:latin typeface="Segoe UI Symbol"/>
                <a:cs typeface="Segoe UI Symbol"/>
              </a:rPr>
              <a:t>G</a:t>
            </a:r>
            <a:r>
              <a:rPr sz="1800" spc="-220" dirty="0">
                <a:latin typeface="Segoe UI Symbol"/>
                <a:cs typeface="Segoe UI Symbol"/>
              </a:rPr>
              <a:t> </a:t>
            </a:r>
            <a:r>
              <a:rPr sz="1800" spc="-25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r</a:t>
            </a:r>
            <a:r>
              <a:rPr sz="1800" spc="-185" dirty="0">
                <a:latin typeface="Segoe UI Symbol"/>
                <a:cs typeface="Segoe UI Symbol"/>
              </a:rPr>
              <a:t> </a:t>
            </a:r>
            <a:r>
              <a:rPr sz="1800" spc="-35" dirty="0">
                <a:latin typeface="Segoe UI Symbol"/>
                <a:cs typeface="Segoe UI Symbol"/>
              </a:rPr>
              <a:t>n</a:t>
            </a:r>
            <a:r>
              <a:rPr sz="1800" spc="12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t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1939289" algn="l"/>
              </a:tabLst>
            </a:pPr>
            <a:r>
              <a:rPr sz="2000" b="1" spc="-120" dirty="0">
                <a:solidFill>
                  <a:srgbClr val="6F2F9F"/>
                </a:solidFill>
                <a:latin typeface="Segoe UI"/>
                <a:cs typeface="Segoe UI"/>
              </a:rPr>
              <a:t>T</a:t>
            </a:r>
            <a:r>
              <a:rPr sz="2000" b="1" spc="190" dirty="0">
                <a:solidFill>
                  <a:srgbClr val="6F2F9F"/>
                </a:solidFill>
                <a:latin typeface="Segoe UI"/>
                <a:cs typeface="Segoe UI"/>
              </a:rPr>
              <a:t>o</a:t>
            </a:r>
            <a:r>
              <a:rPr sz="2000" b="1" spc="150" dirty="0">
                <a:solidFill>
                  <a:srgbClr val="6F2F9F"/>
                </a:solidFill>
                <a:latin typeface="Segoe UI"/>
                <a:cs typeface="Segoe UI"/>
              </a:rPr>
              <a:t>u</a:t>
            </a:r>
            <a:r>
              <a:rPr sz="2000" b="1" spc="190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2000" b="1" spc="155" dirty="0">
                <a:solidFill>
                  <a:srgbClr val="6F2F9F"/>
                </a:solidFill>
                <a:latin typeface="Segoe UI"/>
                <a:cs typeface="Segoe UI"/>
              </a:rPr>
              <a:t>h</a:t>
            </a:r>
            <a:r>
              <a:rPr sz="2000" b="1" spc="220" dirty="0">
                <a:solidFill>
                  <a:srgbClr val="6F2F9F"/>
                </a:solidFill>
                <a:latin typeface="Segoe UI"/>
                <a:cs typeface="Segoe UI"/>
              </a:rPr>
              <a:t>_</a:t>
            </a:r>
            <a:r>
              <a:rPr sz="2000" b="1" spc="170" dirty="0">
                <a:solidFill>
                  <a:srgbClr val="6F2F9F"/>
                </a:solidFill>
                <a:latin typeface="Segoe UI"/>
                <a:cs typeface="Segoe UI"/>
              </a:rPr>
              <a:t>s</a:t>
            </a:r>
            <a:r>
              <a:rPr sz="2000" b="1" spc="195" dirty="0">
                <a:solidFill>
                  <a:srgbClr val="6F2F9F"/>
                </a:solidFill>
                <a:latin typeface="Segoe UI"/>
                <a:cs typeface="Segoe UI"/>
              </a:rPr>
              <a:t>c</a:t>
            </a:r>
            <a:r>
              <a:rPr sz="2000" b="1" spc="65" dirty="0">
                <a:solidFill>
                  <a:srgbClr val="6F2F9F"/>
                </a:solidFill>
                <a:latin typeface="Segoe UI"/>
                <a:cs typeface="Segoe UI"/>
              </a:rPr>
              <a:t>r</a:t>
            </a:r>
            <a:r>
              <a:rPr sz="2000" b="1" spc="185" dirty="0">
                <a:solidFill>
                  <a:srgbClr val="6F2F9F"/>
                </a:solidFill>
                <a:latin typeface="Segoe UI"/>
                <a:cs typeface="Segoe UI"/>
              </a:rPr>
              <a:t>ee</a:t>
            </a:r>
            <a:r>
              <a:rPr sz="2000" b="1" spc="-85" dirty="0">
                <a:solidFill>
                  <a:srgbClr val="6F2F9F"/>
                </a:solidFill>
                <a:latin typeface="Segoe UI"/>
                <a:cs typeface="Segoe UI"/>
              </a:rPr>
              <a:t>n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	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2000" spc="-265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-35" dirty="0">
                <a:latin typeface="Segoe UI Symbol"/>
                <a:cs typeface="Segoe UI Symbol"/>
              </a:rPr>
              <a:t>H</a:t>
            </a:r>
            <a:r>
              <a:rPr sz="1800" spc="-30" dirty="0">
                <a:latin typeface="Segoe UI Symbol"/>
                <a:cs typeface="Segoe UI Symbol"/>
              </a:rPr>
              <a:t>a</a:t>
            </a:r>
            <a:r>
              <a:rPr sz="1800" dirty="0">
                <a:latin typeface="Segoe UI Symbol"/>
                <a:cs typeface="Segoe UI Symbol"/>
              </a:rPr>
              <a:t>s</a:t>
            </a:r>
            <a:r>
              <a:rPr sz="1800" spc="-85" dirty="0">
                <a:latin typeface="Segoe UI Symbol"/>
                <a:cs typeface="Segoe UI Symbol"/>
              </a:rPr>
              <a:t> </a:t>
            </a:r>
            <a:r>
              <a:rPr sz="1800" spc="-155" dirty="0">
                <a:latin typeface="Segoe UI Symbol"/>
                <a:cs typeface="Segoe UI Symbol"/>
              </a:rPr>
              <a:t>t</a:t>
            </a:r>
            <a:r>
              <a:rPr sz="1800" spc="25" dirty="0">
                <a:latin typeface="Segoe UI Symbol"/>
                <a:cs typeface="Segoe UI Symbol"/>
              </a:rPr>
              <a:t>o</a:t>
            </a:r>
            <a:r>
              <a:rPr sz="1800" spc="10" dirty="0">
                <a:latin typeface="Segoe UI Symbol"/>
                <a:cs typeface="Segoe UI Symbol"/>
              </a:rPr>
              <a:t>u</a:t>
            </a:r>
            <a:r>
              <a:rPr sz="1800" spc="100" dirty="0">
                <a:latin typeface="Segoe UI Symbol"/>
                <a:cs typeface="Segoe UI Symbol"/>
              </a:rPr>
              <a:t>c</a:t>
            </a:r>
            <a:r>
              <a:rPr sz="1800" dirty="0">
                <a:latin typeface="Segoe UI Symbol"/>
                <a:cs typeface="Segoe UI Symbol"/>
              </a:rPr>
              <a:t>h</a:t>
            </a:r>
            <a:r>
              <a:rPr sz="1800" spc="-5" dirty="0">
                <a:latin typeface="Segoe UI Symbol"/>
                <a:cs typeface="Segoe UI Symbol"/>
              </a:rPr>
              <a:t> </a:t>
            </a:r>
            <a:r>
              <a:rPr sz="1800" spc="-50" dirty="0">
                <a:latin typeface="Segoe UI Symbol"/>
                <a:cs typeface="Segoe UI Symbol"/>
              </a:rPr>
              <a:t>s</a:t>
            </a:r>
            <a:r>
              <a:rPr sz="1800" spc="-45" dirty="0">
                <a:latin typeface="Segoe UI Symbol"/>
                <a:cs typeface="Segoe UI Symbol"/>
              </a:rPr>
              <a:t>c</a:t>
            </a:r>
            <a:r>
              <a:rPr sz="1800" spc="-75" dirty="0">
                <a:latin typeface="Segoe UI Symbol"/>
                <a:cs typeface="Segoe UI Symbol"/>
              </a:rPr>
              <a:t>r</a:t>
            </a:r>
            <a:r>
              <a:rPr sz="1800" spc="-80" dirty="0">
                <a:latin typeface="Segoe UI Symbol"/>
                <a:cs typeface="Segoe UI Symbol"/>
              </a:rPr>
              <a:t>e</a:t>
            </a:r>
            <a:r>
              <a:rPr sz="1800" spc="90" dirty="0">
                <a:latin typeface="Segoe UI Symbol"/>
                <a:cs typeface="Segoe UI Symbol"/>
              </a:rPr>
              <a:t>e</a:t>
            </a:r>
            <a:r>
              <a:rPr sz="1800" dirty="0">
                <a:latin typeface="Segoe UI Symbol"/>
                <a:cs typeface="Segoe UI Symbol"/>
              </a:rPr>
              <a:t>n</a:t>
            </a:r>
            <a:r>
              <a:rPr sz="1800" spc="-125" dirty="0">
                <a:latin typeface="Segoe UI Symbol"/>
                <a:cs typeface="Segoe UI Symbol"/>
              </a:rPr>
              <a:t> </a:t>
            </a:r>
            <a:r>
              <a:rPr sz="1800" spc="-25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r</a:t>
            </a:r>
            <a:r>
              <a:rPr sz="1800" spc="-140" dirty="0">
                <a:latin typeface="Segoe UI Symbol"/>
                <a:cs typeface="Segoe UI Symbol"/>
              </a:rPr>
              <a:t> </a:t>
            </a:r>
            <a:r>
              <a:rPr sz="1800" spc="-40" dirty="0">
                <a:latin typeface="Segoe UI Symbol"/>
                <a:cs typeface="Segoe UI Symbol"/>
              </a:rPr>
              <a:t>n</a:t>
            </a:r>
            <a:r>
              <a:rPr sz="1800" spc="114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t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b="1" spc="40" dirty="0">
                <a:solidFill>
                  <a:srgbClr val="6F2F9F"/>
                </a:solidFill>
                <a:latin typeface="Segoe UI"/>
                <a:cs typeface="Segoe UI"/>
              </a:rPr>
              <a:t>W</a:t>
            </a:r>
            <a:r>
              <a:rPr sz="2000" b="1" spc="155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spc="45" dirty="0">
                <a:solidFill>
                  <a:srgbClr val="6F2F9F"/>
                </a:solidFill>
                <a:latin typeface="Segoe UI"/>
                <a:cs typeface="Segoe UI"/>
              </a:rPr>
              <a:t>f</a:t>
            </a:r>
            <a:r>
              <a:rPr sz="2000" b="1" spc="-90" dirty="0">
                <a:solidFill>
                  <a:srgbClr val="6F2F9F"/>
                </a:solidFill>
                <a:latin typeface="Segoe UI"/>
                <a:cs typeface="Segoe UI"/>
              </a:rPr>
              <a:t>i</a:t>
            </a:r>
            <a:r>
              <a:rPr sz="2000" b="1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b="1" spc="-170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spc="165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-30" dirty="0">
                <a:latin typeface="Segoe UI Symbol"/>
                <a:cs typeface="Segoe UI Symbol"/>
              </a:rPr>
              <a:t>Ha</a:t>
            </a:r>
            <a:r>
              <a:rPr sz="1800" dirty="0">
                <a:latin typeface="Segoe UI Symbol"/>
                <a:cs typeface="Segoe UI Symbol"/>
              </a:rPr>
              <a:t>s</a:t>
            </a:r>
            <a:r>
              <a:rPr sz="1800" spc="-130" dirty="0">
                <a:latin typeface="Segoe UI Symbol"/>
                <a:cs typeface="Segoe UI Symbol"/>
              </a:rPr>
              <a:t> </a:t>
            </a:r>
            <a:r>
              <a:rPr sz="1800" spc="65" dirty="0">
                <a:latin typeface="Segoe UI Symbol"/>
                <a:cs typeface="Segoe UI Symbol"/>
              </a:rPr>
              <a:t>w</a:t>
            </a:r>
            <a:r>
              <a:rPr sz="1800" spc="-30" dirty="0">
                <a:latin typeface="Segoe UI Symbol"/>
                <a:cs typeface="Segoe UI Symbol"/>
              </a:rPr>
              <a:t>i</a:t>
            </a:r>
            <a:r>
              <a:rPr sz="1800" spc="10" dirty="0">
                <a:latin typeface="Segoe UI Symbol"/>
                <a:cs typeface="Segoe UI Symbol"/>
              </a:rPr>
              <a:t>f</a:t>
            </a:r>
            <a:r>
              <a:rPr sz="1800" dirty="0">
                <a:latin typeface="Segoe UI Symbol"/>
                <a:cs typeface="Segoe UI Symbol"/>
              </a:rPr>
              <a:t>i</a:t>
            </a:r>
            <a:r>
              <a:rPr sz="1800" spc="-165" dirty="0">
                <a:latin typeface="Segoe UI Symbol"/>
                <a:cs typeface="Segoe UI Symbol"/>
              </a:rPr>
              <a:t> </a:t>
            </a:r>
            <a:r>
              <a:rPr sz="1800" spc="-25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r</a:t>
            </a:r>
            <a:r>
              <a:rPr sz="1800" spc="-185" dirty="0">
                <a:latin typeface="Segoe UI Symbol"/>
                <a:cs typeface="Segoe UI Symbol"/>
              </a:rPr>
              <a:t> </a:t>
            </a:r>
            <a:r>
              <a:rPr sz="1800" spc="-35" dirty="0">
                <a:latin typeface="Segoe UI Symbol"/>
                <a:cs typeface="Segoe UI Symbol"/>
              </a:rPr>
              <a:t>n</a:t>
            </a:r>
            <a:r>
              <a:rPr sz="1800" spc="12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t</a:t>
            </a:r>
            <a:endParaRPr sz="18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endParaRPr sz="21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tabLst>
                <a:tab pos="2192655" algn="l"/>
                <a:tab pos="3710940" algn="l"/>
              </a:tabLst>
            </a:pPr>
            <a:r>
              <a:rPr sz="2400" b="1" spc="-85" dirty="0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sz="2400" b="1" spc="-16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sz="2400" b="1" spc="-14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400" b="1" spc="-80" dirty="0">
                <a:solidFill>
                  <a:srgbClr val="C00000"/>
                </a:solidFill>
                <a:latin typeface="Segoe UI"/>
                <a:cs typeface="Segoe UI"/>
              </a:rPr>
              <a:t>p</a:t>
            </a:r>
            <a:r>
              <a:rPr sz="2400" b="1" spc="-15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sz="2400" b="1" spc="-14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400" b="1" spc="-95" dirty="0">
                <a:solidFill>
                  <a:srgbClr val="C00000"/>
                </a:solidFill>
                <a:latin typeface="Segoe UI"/>
                <a:cs typeface="Segoe UI"/>
              </a:rPr>
              <a:t>n</a:t>
            </a:r>
            <a:r>
              <a:rPr sz="2400" b="1" spc="-17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400" b="1" spc="-75" dirty="0">
                <a:solidFill>
                  <a:srgbClr val="C00000"/>
                </a:solidFill>
                <a:latin typeface="Segoe UI"/>
                <a:cs typeface="Segoe UI"/>
              </a:rPr>
              <a:t>d</a:t>
            </a:r>
            <a:r>
              <a:rPr sz="2400" b="1" spc="-16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Segoe UI"/>
                <a:cs typeface="Segoe UI"/>
              </a:rPr>
              <a:t>e</a:t>
            </a:r>
            <a:r>
              <a:rPr sz="2400" b="1" spc="-17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400" b="1" spc="-95" dirty="0">
                <a:solidFill>
                  <a:srgbClr val="C00000"/>
                </a:solidFill>
                <a:latin typeface="Segoe UI"/>
                <a:cs typeface="Segoe UI"/>
              </a:rPr>
              <a:t>n</a:t>
            </a:r>
            <a:r>
              <a:rPr sz="2400" b="1" spc="-17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2400" b="1" spc="-120" dirty="0">
                <a:solidFill>
                  <a:srgbClr val="C00000"/>
                </a:solidFill>
                <a:latin typeface="Segoe UI"/>
                <a:cs typeface="Segoe UI"/>
              </a:rPr>
              <a:t>t	</a:t>
            </a:r>
            <a:r>
              <a:rPr sz="2400" b="1" spc="80" dirty="0">
                <a:solidFill>
                  <a:srgbClr val="C00000"/>
                </a:solidFill>
                <a:latin typeface="Segoe UI"/>
                <a:cs typeface="Segoe UI"/>
              </a:rPr>
              <a:t>variables	</a:t>
            </a:r>
            <a:r>
              <a:rPr sz="2400" b="1" spc="-130" dirty="0">
                <a:solidFill>
                  <a:srgbClr val="C00000"/>
                </a:solidFill>
                <a:latin typeface="Segoe UI"/>
                <a:cs typeface="Segoe UI"/>
              </a:rPr>
              <a:t>:</a:t>
            </a:r>
            <a:endParaRPr sz="2400">
              <a:latin typeface="Segoe UI"/>
              <a:cs typeface="Segoe UI"/>
            </a:endParaRPr>
          </a:p>
          <a:p>
            <a:pPr marL="12700" marR="5080">
              <a:lnSpc>
                <a:spcPct val="108400"/>
              </a:lnSpc>
              <a:spcBef>
                <a:spcPts val="10"/>
              </a:spcBef>
            </a:pPr>
            <a:r>
              <a:rPr sz="2000" b="1" spc="114" dirty="0">
                <a:solidFill>
                  <a:srgbClr val="6F2F9F"/>
                </a:solidFill>
                <a:latin typeface="Segoe UI"/>
                <a:cs typeface="Segoe UI"/>
              </a:rPr>
              <a:t>Price_range</a:t>
            </a:r>
            <a:r>
              <a:rPr sz="2000" b="1" spc="39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Segoe UI Symbol"/>
                <a:cs typeface="Segoe UI Symbol"/>
              </a:rPr>
              <a:t>-</a:t>
            </a:r>
            <a:r>
              <a:rPr sz="2000" spc="245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This</a:t>
            </a:r>
            <a:r>
              <a:rPr sz="1800" spc="-105" dirty="0">
                <a:latin typeface="Segoe UI Symbol"/>
                <a:cs typeface="Segoe UI Symbol"/>
              </a:rPr>
              <a:t> </a:t>
            </a:r>
            <a:r>
              <a:rPr sz="1800" spc="-40" dirty="0">
                <a:latin typeface="Segoe UI Symbol"/>
                <a:cs typeface="Segoe UI Symbol"/>
              </a:rPr>
              <a:t>is</a:t>
            </a:r>
            <a:r>
              <a:rPr sz="1800" spc="-130" dirty="0">
                <a:latin typeface="Segoe UI Symbol"/>
                <a:cs typeface="Segoe UI Symbol"/>
              </a:rPr>
              <a:t> </a:t>
            </a:r>
            <a:r>
              <a:rPr sz="1800" spc="-60" dirty="0">
                <a:latin typeface="Segoe UI Symbol"/>
                <a:cs typeface="Segoe UI Symbol"/>
              </a:rPr>
              <a:t>the</a:t>
            </a:r>
            <a:r>
              <a:rPr sz="1800" spc="-110" dirty="0">
                <a:latin typeface="Segoe UI Symbol"/>
                <a:cs typeface="Segoe UI Symbol"/>
              </a:rPr>
              <a:t> </a:t>
            </a:r>
            <a:r>
              <a:rPr sz="1800" spc="-75" dirty="0">
                <a:latin typeface="Segoe UI Symbol"/>
                <a:cs typeface="Segoe UI Symbol"/>
              </a:rPr>
              <a:t>target variable</a:t>
            </a:r>
            <a:r>
              <a:rPr sz="1800" spc="-90" dirty="0"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with</a:t>
            </a:r>
            <a:r>
              <a:rPr sz="1800" spc="-95" dirty="0">
                <a:latin typeface="Segoe UI Symbol"/>
                <a:cs typeface="Segoe UI Symbol"/>
              </a:rPr>
              <a:t> </a:t>
            </a:r>
            <a:r>
              <a:rPr sz="1800" spc="-70" dirty="0">
                <a:latin typeface="Segoe UI Symbol"/>
                <a:cs typeface="Segoe UI Symbol"/>
              </a:rPr>
              <a:t>value</a:t>
            </a:r>
            <a:r>
              <a:rPr sz="1800" spc="-114" dirty="0">
                <a:latin typeface="Segoe UI Symbol"/>
                <a:cs typeface="Segoe UI Symbol"/>
              </a:rPr>
              <a:t> </a:t>
            </a:r>
            <a:r>
              <a:rPr sz="1800" spc="-50" dirty="0">
                <a:latin typeface="Segoe UI Symbol"/>
                <a:cs typeface="Segoe UI Symbol"/>
              </a:rPr>
              <a:t>of </a:t>
            </a:r>
            <a:r>
              <a:rPr sz="1800" spc="-480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0</a:t>
            </a:r>
            <a:r>
              <a:rPr sz="1800" spc="-120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(</a:t>
            </a:r>
            <a:r>
              <a:rPr sz="1800" spc="-150" dirty="0">
                <a:latin typeface="Segoe UI Symbol"/>
                <a:cs typeface="Segoe UI Symbol"/>
              </a:rPr>
              <a:t> </a:t>
            </a:r>
            <a:r>
              <a:rPr sz="1800" spc="-80" dirty="0">
                <a:latin typeface="Segoe UI Symbol"/>
                <a:cs typeface="Segoe UI Symbol"/>
              </a:rPr>
              <a:t>l</a:t>
            </a:r>
            <a:r>
              <a:rPr sz="1800" spc="-70" dirty="0">
                <a:latin typeface="Segoe UI Symbol"/>
                <a:cs typeface="Segoe UI Symbol"/>
              </a:rPr>
              <a:t>o</a:t>
            </a:r>
            <a:r>
              <a:rPr sz="1800" dirty="0">
                <a:latin typeface="Segoe UI Symbol"/>
                <a:cs typeface="Segoe UI Symbol"/>
              </a:rPr>
              <a:t>w</a:t>
            </a:r>
            <a:r>
              <a:rPr sz="1800" spc="-140" dirty="0"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c</a:t>
            </a:r>
            <a:r>
              <a:rPr sz="1800" spc="-70" dirty="0">
                <a:latin typeface="Segoe UI Symbol"/>
                <a:cs typeface="Segoe UI Symbol"/>
              </a:rPr>
              <a:t>os</a:t>
            </a:r>
            <a:r>
              <a:rPr sz="1800" dirty="0">
                <a:latin typeface="Segoe UI Symbol"/>
                <a:cs typeface="Segoe UI Symbol"/>
              </a:rPr>
              <a:t>t</a:t>
            </a:r>
            <a:r>
              <a:rPr sz="1800" spc="-125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)</a:t>
            </a:r>
            <a:r>
              <a:rPr sz="1800" spc="-150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,</a:t>
            </a:r>
            <a:endParaRPr sz="1800">
              <a:latin typeface="Segoe UI Symbol"/>
              <a:cs typeface="Segoe UI Symbol"/>
            </a:endParaRPr>
          </a:p>
          <a:p>
            <a:pPr marL="183515" indent="-171450">
              <a:lnSpc>
                <a:spcPct val="100000"/>
              </a:lnSpc>
              <a:spcBef>
                <a:spcPts val="219"/>
              </a:spcBef>
              <a:buAutoNum type="arabicPlain"/>
              <a:tabLst>
                <a:tab pos="184150" algn="l"/>
              </a:tabLst>
            </a:pPr>
            <a:r>
              <a:rPr sz="1800" dirty="0">
                <a:latin typeface="Segoe UI Symbol"/>
                <a:cs typeface="Segoe UI Symbol"/>
              </a:rPr>
              <a:t>(</a:t>
            </a:r>
            <a:r>
              <a:rPr sz="1800" spc="-155" dirty="0"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m</a:t>
            </a:r>
            <a:r>
              <a:rPr sz="1800" spc="-80" dirty="0">
                <a:latin typeface="Segoe UI Symbol"/>
                <a:cs typeface="Segoe UI Symbol"/>
              </a:rPr>
              <a:t>edi</a:t>
            </a:r>
            <a:r>
              <a:rPr sz="1800" spc="-85" dirty="0">
                <a:latin typeface="Segoe UI Symbol"/>
                <a:cs typeface="Segoe UI Symbol"/>
              </a:rPr>
              <a:t>u</a:t>
            </a:r>
            <a:r>
              <a:rPr sz="1800" dirty="0">
                <a:latin typeface="Segoe UI Symbol"/>
                <a:cs typeface="Segoe UI Symbol"/>
              </a:rPr>
              <a:t>m</a:t>
            </a:r>
            <a:r>
              <a:rPr sz="1800" spc="-100" dirty="0"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c</a:t>
            </a:r>
            <a:r>
              <a:rPr sz="1800" spc="-75" dirty="0">
                <a:latin typeface="Segoe UI Symbol"/>
                <a:cs typeface="Segoe UI Symbol"/>
              </a:rPr>
              <a:t>o</a:t>
            </a:r>
            <a:r>
              <a:rPr sz="1800" spc="-70" dirty="0">
                <a:latin typeface="Segoe UI Symbol"/>
                <a:cs typeface="Segoe UI Symbol"/>
              </a:rPr>
              <a:t>s</a:t>
            </a:r>
            <a:r>
              <a:rPr sz="1800" dirty="0">
                <a:latin typeface="Segoe UI Symbol"/>
                <a:cs typeface="Segoe UI Symbol"/>
              </a:rPr>
              <a:t>t</a:t>
            </a:r>
            <a:r>
              <a:rPr sz="1800" spc="-120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)</a:t>
            </a:r>
            <a:r>
              <a:rPr sz="1800" spc="-155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,</a:t>
            </a:r>
            <a:endParaRPr sz="1800">
              <a:latin typeface="Segoe UI Symbol"/>
              <a:cs typeface="Segoe UI Symbol"/>
            </a:endParaRPr>
          </a:p>
          <a:p>
            <a:pPr marL="183515" indent="-171450">
              <a:lnSpc>
                <a:spcPct val="100000"/>
              </a:lnSpc>
              <a:spcBef>
                <a:spcPts val="190"/>
              </a:spcBef>
              <a:buAutoNum type="arabicPlain"/>
              <a:tabLst>
                <a:tab pos="184150" algn="l"/>
              </a:tabLst>
            </a:pPr>
            <a:r>
              <a:rPr sz="1800" dirty="0">
                <a:latin typeface="Segoe UI Symbol"/>
                <a:cs typeface="Segoe UI Symbol"/>
              </a:rPr>
              <a:t>(</a:t>
            </a:r>
            <a:r>
              <a:rPr sz="1800" spc="-150" dirty="0">
                <a:latin typeface="Segoe UI Symbol"/>
                <a:cs typeface="Segoe UI Symbol"/>
              </a:rPr>
              <a:t> </a:t>
            </a:r>
            <a:r>
              <a:rPr sz="1800" spc="-85" dirty="0">
                <a:latin typeface="Segoe UI Symbol"/>
                <a:cs typeface="Segoe UI Symbol"/>
              </a:rPr>
              <a:t>h</a:t>
            </a:r>
            <a:r>
              <a:rPr sz="1800" spc="-80" dirty="0">
                <a:latin typeface="Segoe UI Symbol"/>
                <a:cs typeface="Segoe UI Symbol"/>
              </a:rPr>
              <a:t>i</a:t>
            </a:r>
            <a:r>
              <a:rPr sz="1800" spc="-75" dirty="0">
                <a:latin typeface="Segoe UI Symbol"/>
                <a:cs typeface="Segoe UI Symbol"/>
              </a:rPr>
              <a:t>g</a:t>
            </a:r>
            <a:r>
              <a:rPr sz="1800" dirty="0">
                <a:latin typeface="Segoe UI Symbol"/>
                <a:cs typeface="Segoe UI Symbol"/>
              </a:rPr>
              <a:t>h</a:t>
            </a:r>
            <a:r>
              <a:rPr sz="1800" spc="-120" dirty="0"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c</a:t>
            </a:r>
            <a:r>
              <a:rPr sz="1800" spc="-70" dirty="0">
                <a:latin typeface="Segoe UI Symbol"/>
                <a:cs typeface="Segoe UI Symbol"/>
              </a:rPr>
              <a:t>os</a:t>
            </a:r>
            <a:r>
              <a:rPr sz="1800" dirty="0">
                <a:latin typeface="Segoe UI Symbol"/>
                <a:cs typeface="Segoe UI Symbol"/>
              </a:rPr>
              <a:t>t</a:t>
            </a:r>
            <a:r>
              <a:rPr sz="1800" spc="-125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)</a:t>
            </a:r>
            <a:r>
              <a:rPr sz="1800" spc="-150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,</a:t>
            </a:r>
            <a:endParaRPr sz="18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spc="-80" dirty="0">
                <a:latin typeface="Segoe UI Symbol"/>
                <a:cs typeface="Segoe UI Symbol"/>
              </a:rPr>
              <a:t>A</a:t>
            </a:r>
            <a:r>
              <a:rPr sz="1800" spc="-85" dirty="0">
                <a:latin typeface="Segoe UI Symbol"/>
                <a:cs typeface="Segoe UI Symbol"/>
              </a:rPr>
              <a:t>n</a:t>
            </a:r>
            <a:r>
              <a:rPr sz="1800" dirty="0">
                <a:latin typeface="Segoe UI Symbol"/>
                <a:cs typeface="Segoe UI Symbol"/>
              </a:rPr>
              <a:t>d</a:t>
            </a:r>
            <a:r>
              <a:rPr sz="1800" spc="-114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3</a:t>
            </a:r>
            <a:r>
              <a:rPr sz="1800" spc="-120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(</a:t>
            </a:r>
            <a:r>
              <a:rPr sz="1800" spc="-155" dirty="0">
                <a:latin typeface="Segoe UI Symbol"/>
                <a:cs typeface="Segoe UI Symbol"/>
              </a:rPr>
              <a:t> </a:t>
            </a:r>
            <a:r>
              <a:rPr sz="1800" spc="-70" dirty="0">
                <a:latin typeface="Segoe UI Symbol"/>
                <a:cs typeface="Segoe UI Symbol"/>
              </a:rPr>
              <a:t>v</a:t>
            </a:r>
            <a:r>
              <a:rPr sz="1800" spc="-80" dirty="0">
                <a:latin typeface="Segoe UI Symbol"/>
                <a:cs typeface="Segoe UI Symbol"/>
              </a:rPr>
              <a:t>e</a:t>
            </a:r>
            <a:r>
              <a:rPr sz="1800" dirty="0">
                <a:latin typeface="Segoe UI Symbol"/>
                <a:cs typeface="Segoe UI Symbol"/>
              </a:rPr>
              <a:t>ry</a:t>
            </a:r>
            <a:r>
              <a:rPr sz="1800" spc="-120" dirty="0">
                <a:latin typeface="Segoe UI Symbol"/>
                <a:cs typeface="Segoe UI Symbol"/>
              </a:rPr>
              <a:t> </a:t>
            </a:r>
            <a:r>
              <a:rPr sz="1800" spc="-85" dirty="0">
                <a:latin typeface="Segoe UI Symbol"/>
                <a:cs typeface="Segoe UI Symbol"/>
              </a:rPr>
              <a:t>h</a:t>
            </a:r>
            <a:r>
              <a:rPr sz="1800" spc="-80" dirty="0">
                <a:latin typeface="Segoe UI Symbol"/>
                <a:cs typeface="Segoe UI Symbol"/>
              </a:rPr>
              <a:t>ig</a:t>
            </a:r>
            <a:r>
              <a:rPr sz="1800" dirty="0">
                <a:latin typeface="Segoe UI Symbol"/>
                <a:cs typeface="Segoe UI Symbol"/>
              </a:rPr>
              <a:t>h</a:t>
            </a:r>
            <a:r>
              <a:rPr sz="1800" spc="-95" dirty="0">
                <a:latin typeface="Segoe UI Symbol"/>
                <a:cs typeface="Segoe UI Symbol"/>
              </a:rPr>
              <a:t> </a:t>
            </a:r>
            <a:r>
              <a:rPr sz="1800" spc="-65" dirty="0">
                <a:latin typeface="Segoe UI Symbol"/>
                <a:cs typeface="Segoe UI Symbol"/>
              </a:rPr>
              <a:t>c</a:t>
            </a:r>
            <a:r>
              <a:rPr sz="1800" spc="-75" dirty="0">
                <a:latin typeface="Segoe UI Symbol"/>
                <a:cs typeface="Segoe UI Symbol"/>
              </a:rPr>
              <a:t>o</a:t>
            </a:r>
            <a:r>
              <a:rPr sz="1800" spc="-70" dirty="0">
                <a:latin typeface="Segoe UI Symbol"/>
                <a:cs typeface="Segoe UI Symbol"/>
              </a:rPr>
              <a:t>s</a:t>
            </a:r>
            <a:r>
              <a:rPr sz="1800" dirty="0">
                <a:latin typeface="Segoe UI Symbol"/>
                <a:cs typeface="Segoe UI Symbol"/>
              </a:rPr>
              <a:t>t</a:t>
            </a:r>
            <a:r>
              <a:rPr sz="1800" spc="-145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)</a:t>
            </a:r>
            <a:r>
              <a:rPr sz="1800" spc="-125" dirty="0">
                <a:latin typeface="Segoe UI Symbol"/>
                <a:cs typeface="Segoe UI Symbo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.</a:t>
            </a:r>
            <a:endParaRPr sz="1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448" y="96722"/>
            <a:ext cx="69938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1604" algn="l"/>
              </a:tabLst>
            </a:pP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400" spc="15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400" spc="-4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an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d</a:t>
            </a:r>
            <a:r>
              <a:rPr sz="2400" spc="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F</a:t>
            </a:r>
            <a:r>
              <a:rPr sz="2400" spc="-1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a</a:t>
            </a:r>
            <a:r>
              <a:rPr sz="2400" spc="-15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u</a:t>
            </a:r>
            <a:r>
              <a:rPr sz="2400" spc="5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e 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400" spc="-10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gin</a:t>
            </a:r>
            <a:r>
              <a:rPr sz="2400" spc="-1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erin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g	</a:t>
            </a:r>
            <a:r>
              <a:rPr sz="2400" spc="5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ela</a:t>
            </a:r>
            <a:r>
              <a:rPr sz="2400" spc="-15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io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400" spc="-10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spc="-25" dirty="0">
                <a:solidFill>
                  <a:srgbClr val="E36C09"/>
                </a:solidFill>
                <a:latin typeface="Candara"/>
                <a:cs typeface="Candara"/>
              </a:rPr>
              <a:t>B</a:t>
            </a:r>
            <a:r>
              <a:rPr sz="2400" spc="-3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r>
              <a:rPr sz="2400" spc="-35" dirty="0">
                <a:solidFill>
                  <a:srgbClr val="E36C09"/>
                </a:solidFill>
                <a:latin typeface="Candara"/>
                <a:cs typeface="Candara"/>
              </a:rPr>
              <a:t>t</a:t>
            </a:r>
            <a:r>
              <a:rPr sz="2400" spc="-25" dirty="0">
                <a:solidFill>
                  <a:srgbClr val="E36C09"/>
                </a:solidFill>
                <a:latin typeface="Candara"/>
                <a:cs typeface="Candara"/>
              </a:rPr>
              <a:t>w</a:t>
            </a:r>
            <a:r>
              <a:rPr sz="2400" spc="-30" dirty="0">
                <a:solidFill>
                  <a:srgbClr val="E36C09"/>
                </a:solidFill>
                <a:latin typeface="Candara"/>
                <a:cs typeface="Candara"/>
              </a:rPr>
              <a:t>ee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n</a:t>
            </a:r>
            <a:r>
              <a:rPr sz="2400" spc="7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spc="5" dirty="0">
                <a:solidFill>
                  <a:srgbClr val="E36C09"/>
                </a:solidFill>
                <a:latin typeface="Candara"/>
                <a:cs typeface="Candara"/>
              </a:rPr>
              <a:t>P</a:t>
            </a:r>
            <a:r>
              <a:rPr sz="2400" spc="10" dirty="0">
                <a:solidFill>
                  <a:srgbClr val="E36C09"/>
                </a:solidFill>
                <a:latin typeface="Candara"/>
                <a:cs typeface="Candara"/>
              </a:rPr>
              <a:t>r</a:t>
            </a: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i</a:t>
            </a:r>
            <a:r>
              <a:rPr sz="2400" spc="10" dirty="0">
                <a:solidFill>
                  <a:srgbClr val="E36C09"/>
                </a:solidFill>
                <a:latin typeface="Candara"/>
                <a:cs typeface="Candara"/>
              </a:rPr>
              <a:t>c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e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E36C09"/>
                </a:solidFill>
                <a:latin typeface="Candara"/>
                <a:cs typeface="Candara"/>
              </a:rPr>
              <a:t>Range</a:t>
            </a:r>
            <a:r>
              <a:rPr sz="2400" spc="-9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&amp;</a:t>
            </a:r>
            <a:r>
              <a:rPr sz="2400" spc="-4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Ram</a:t>
            </a:r>
            <a:r>
              <a:rPr sz="2400" spc="-2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4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400">
              <a:latin typeface="Candara"/>
              <a:cs typeface="Candar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277111"/>
            <a:ext cx="4239767" cy="3493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139" y="995040"/>
            <a:ext cx="6779895" cy="331660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395"/>
              </a:spcBef>
              <a:buFont typeface="Microsoft Sans Serif"/>
              <a:buChar char="●"/>
              <a:tabLst>
                <a:tab pos="292735" algn="l"/>
                <a:tab pos="293370" algn="l"/>
              </a:tabLst>
            </a:pPr>
            <a:r>
              <a:rPr sz="1400" spc="-10" dirty="0">
                <a:latin typeface="Segoe UI Symbol"/>
                <a:cs typeface="Segoe UI Symbol"/>
              </a:rPr>
              <a:t>This</a:t>
            </a:r>
            <a:r>
              <a:rPr sz="1400" spc="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is</a:t>
            </a:r>
            <a:r>
              <a:rPr sz="1400" spc="3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a</a:t>
            </a:r>
            <a:r>
              <a:rPr sz="1400" spc="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positive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relationship,</a:t>
            </a:r>
            <a:r>
              <a:rPr sz="1400" spc="-3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with</a:t>
            </a:r>
            <a:r>
              <a:rPr sz="1400" spc="-1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increase</a:t>
            </a:r>
            <a:r>
              <a:rPr sz="1400" spc="5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in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RAM,</a:t>
            </a:r>
            <a:r>
              <a:rPr sz="1400" spc="6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price</a:t>
            </a:r>
            <a:r>
              <a:rPr sz="1400" spc="2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too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increases.</a:t>
            </a:r>
            <a:r>
              <a:rPr sz="1400" spc="-5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There</a:t>
            </a:r>
            <a:r>
              <a:rPr sz="1400" spc="35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are</a:t>
            </a:r>
            <a:r>
              <a:rPr sz="1400" spc="2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4</a:t>
            </a:r>
            <a:endParaRPr sz="1400">
              <a:latin typeface="Segoe UI Symbol"/>
              <a:cs typeface="Segoe UI Symbol"/>
            </a:endParaRPr>
          </a:p>
          <a:p>
            <a:pPr marL="292735">
              <a:lnSpc>
                <a:spcPct val="100000"/>
              </a:lnSpc>
              <a:spcBef>
                <a:spcPts val="290"/>
              </a:spcBef>
            </a:pPr>
            <a:r>
              <a:rPr sz="1400" spc="-10" dirty="0">
                <a:latin typeface="Segoe UI Symbol"/>
                <a:cs typeface="Segoe UI Symbol"/>
              </a:rPr>
              <a:t>types</a:t>
            </a:r>
            <a:r>
              <a:rPr sz="1400" spc="-30" dirty="0">
                <a:latin typeface="Segoe UI Symbol"/>
                <a:cs typeface="Segoe UI Symbol"/>
              </a:rPr>
              <a:t> </a:t>
            </a:r>
            <a:r>
              <a:rPr sz="1400" spc="-20" dirty="0">
                <a:latin typeface="Segoe UI Symbol"/>
                <a:cs typeface="Segoe UI Symbol"/>
              </a:rPr>
              <a:t>of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price</a:t>
            </a:r>
            <a:r>
              <a:rPr sz="1400" spc="-1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range</a:t>
            </a:r>
            <a:endParaRPr sz="1400">
              <a:latin typeface="Segoe UI Symbol"/>
              <a:cs typeface="Segoe UI Symbol"/>
            </a:endParaRPr>
          </a:p>
          <a:p>
            <a:pPr marL="299085" marR="2874010" indent="-287020">
              <a:lnSpc>
                <a:spcPct val="112900"/>
              </a:lnSpc>
              <a:spcBef>
                <a:spcPts val="1535"/>
              </a:spcBef>
              <a:buFont typeface="Microsoft Sans Serif"/>
              <a:buChar char="●"/>
              <a:tabLst>
                <a:tab pos="299085" algn="l"/>
                <a:tab pos="299720" algn="l"/>
              </a:tabLst>
            </a:pPr>
            <a:r>
              <a:rPr sz="1400" spc="-30" dirty="0">
                <a:latin typeface="Segoe UI Symbol"/>
                <a:cs typeface="Segoe UI Symbol"/>
              </a:rPr>
              <a:t>Type </a:t>
            </a:r>
            <a:r>
              <a:rPr sz="1400" spc="-10" dirty="0">
                <a:latin typeface="Segoe UI Symbol"/>
                <a:cs typeface="Segoe UI Symbol"/>
              </a:rPr>
              <a:t>1(low </a:t>
            </a:r>
            <a:r>
              <a:rPr sz="1400" dirty="0">
                <a:latin typeface="Segoe UI Symbol"/>
                <a:cs typeface="Segoe UI Symbol"/>
              </a:rPr>
              <a:t>cost): </a:t>
            </a:r>
            <a:r>
              <a:rPr sz="1400" spc="-10" dirty="0">
                <a:latin typeface="Segoe UI Symbol"/>
                <a:cs typeface="Segoe UI Symbol"/>
              </a:rPr>
              <a:t>RAM </a:t>
            </a:r>
            <a:r>
              <a:rPr sz="1400" spc="-5" dirty="0">
                <a:latin typeface="Segoe UI Symbol"/>
                <a:cs typeface="Segoe UI Symbol"/>
              </a:rPr>
              <a:t>ranges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between </a:t>
            </a:r>
            <a:r>
              <a:rPr sz="1400" spc="-15" dirty="0">
                <a:latin typeface="Segoe UI Symbol"/>
                <a:cs typeface="Segoe UI Symbol"/>
              </a:rPr>
              <a:t>216 </a:t>
            </a:r>
            <a:r>
              <a:rPr sz="1400" dirty="0">
                <a:latin typeface="Segoe UI Symbol"/>
                <a:cs typeface="Segoe UI Symbol"/>
              </a:rPr>
              <a:t>to </a:t>
            </a:r>
            <a:r>
              <a:rPr sz="1400" spc="-37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1974</a:t>
            </a:r>
            <a:r>
              <a:rPr sz="1400" spc="-10" dirty="0">
                <a:latin typeface="Segoe UI Symbol"/>
                <a:cs typeface="Segoe UI Symbol"/>
              </a:rPr>
              <a:t> megabytes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Microsoft Sans Serif"/>
              <a:buChar char="●"/>
            </a:pPr>
            <a:endParaRPr sz="1400">
              <a:latin typeface="Segoe UI Symbol"/>
              <a:cs typeface="Segoe UI Symbol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●"/>
              <a:tabLst>
                <a:tab pos="299085" algn="l"/>
                <a:tab pos="299720" algn="l"/>
              </a:tabLst>
            </a:pPr>
            <a:r>
              <a:rPr sz="1400" spc="-30" dirty="0">
                <a:latin typeface="Segoe UI Symbol"/>
                <a:cs typeface="Segoe UI Symbol"/>
              </a:rPr>
              <a:t>Type</a:t>
            </a:r>
            <a:r>
              <a:rPr sz="1400" spc="3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2(medium</a:t>
            </a:r>
            <a:r>
              <a:rPr sz="1400" spc="20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cost): </a:t>
            </a:r>
            <a:r>
              <a:rPr sz="1400" spc="-10" dirty="0">
                <a:latin typeface="Segoe UI Symbol"/>
                <a:cs typeface="Segoe UI Symbol"/>
              </a:rPr>
              <a:t>RAM</a:t>
            </a:r>
            <a:r>
              <a:rPr sz="1400" spc="3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ranges</a:t>
            </a:r>
            <a:r>
              <a:rPr sz="1400" spc="3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between</a:t>
            </a:r>
            <a:r>
              <a:rPr sz="140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387</a:t>
            </a:r>
            <a:endParaRPr sz="1400">
              <a:latin typeface="Segoe UI Symbol"/>
              <a:cs typeface="Segoe UI Symbol"/>
            </a:endParaRP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latin typeface="Segoe UI Symbol"/>
                <a:cs typeface="Segoe UI Symbol"/>
              </a:rPr>
              <a:t>to</a:t>
            </a:r>
            <a:r>
              <a:rPr sz="1400" spc="-25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2811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megabytes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Segoe UI Symbol"/>
              <a:cs typeface="Segoe UI Symbol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●"/>
              <a:tabLst>
                <a:tab pos="299085" algn="l"/>
                <a:tab pos="299720" algn="l"/>
              </a:tabLst>
            </a:pPr>
            <a:r>
              <a:rPr sz="1400" spc="-30" dirty="0">
                <a:latin typeface="Segoe UI Symbol"/>
                <a:cs typeface="Segoe UI Symbol"/>
              </a:rPr>
              <a:t>Type</a:t>
            </a:r>
            <a:r>
              <a:rPr sz="1400" spc="35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3(high</a:t>
            </a:r>
            <a:r>
              <a:rPr sz="1400" spc="-75" dirty="0">
                <a:latin typeface="Segoe UI Symbol"/>
                <a:cs typeface="Segoe UI Symbol"/>
              </a:rPr>
              <a:t> </a:t>
            </a:r>
            <a:r>
              <a:rPr sz="1400" dirty="0">
                <a:latin typeface="Segoe UI Symbol"/>
                <a:cs typeface="Segoe UI Symbol"/>
              </a:rPr>
              <a:t>cost):</a:t>
            </a:r>
            <a:r>
              <a:rPr sz="1400" spc="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RAM</a:t>
            </a:r>
            <a:r>
              <a:rPr sz="1400" spc="25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ranges</a:t>
            </a:r>
            <a:r>
              <a:rPr sz="1400" spc="39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between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1185</a:t>
            </a:r>
            <a:endParaRPr sz="1400">
              <a:latin typeface="Segoe UI Symbol"/>
              <a:cs typeface="Segoe UI Symbol"/>
            </a:endParaRPr>
          </a:p>
          <a:p>
            <a:pPr marL="299085">
              <a:lnSpc>
                <a:spcPct val="100000"/>
              </a:lnSpc>
              <a:spcBef>
                <a:spcPts val="265"/>
              </a:spcBef>
            </a:pPr>
            <a:r>
              <a:rPr sz="1400" spc="-5" dirty="0">
                <a:latin typeface="Segoe UI Symbol"/>
                <a:cs typeface="Segoe UI Symbol"/>
              </a:rPr>
              <a:t>to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3916 </a:t>
            </a:r>
            <a:r>
              <a:rPr sz="1400" spc="-10" dirty="0">
                <a:latin typeface="Segoe UI Symbol"/>
                <a:cs typeface="Segoe UI Symbol"/>
              </a:rPr>
              <a:t>megabytes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Segoe UI Symbol"/>
              <a:cs typeface="Segoe UI Symbol"/>
            </a:endParaRPr>
          </a:p>
          <a:p>
            <a:pPr marL="299085" marR="3675379" indent="-287020">
              <a:lnSpc>
                <a:spcPct val="115700"/>
              </a:lnSpc>
              <a:buFont typeface="Microsoft Sans Serif"/>
              <a:buChar char="●"/>
              <a:tabLst>
                <a:tab pos="299085" algn="l"/>
                <a:tab pos="299720" algn="l"/>
              </a:tabLst>
            </a:pPr>
            <a:r>
              <a:rPr sz="1400" spc="-30" dirty="0">
                <a:latin typeface="Segoe UI Symbol"/>
                <a:cs typeface="Segoe UI Symbol"/>
              </a:rPr>
              <a:t>Type </a:t>
            </a:r>
            <a:r>
              <a:rPr sz="1400" dirty="0">
                <a:latin typeface="Segoe UI Symbol"/>
                <a:cs typeface="Segoe UI Symbol"/>
              </a:rPr>
              <a:t>4(very </a:t>
            </a:r>
            <a:r>
              <a:rPr sz="1400" spc="-5" dirty="0">
                <a:latin typeface="Segoe UI Symbol"/>
                <a:cs typeface="Segoe UI Symbol"/>
              </a:rPr>
              <a:t>high </a:t>
            </a:r>
            <a:r>
              <a:rPr sz="1400" dirty="0">
                <a:latin typeface="Segoe UI Symbol"/>
                <a:cs typeface="Segoe UI Symbol"/>
              </a:rPr>
              <a:t>cost): </a:t>
            </a:r>
            <a:r>
              <a:rPr sz="1400" spc="-10" dirty="0">
                <a:latin typeface="Segoe UI Symbol"/>
                <a:cs typeface="Segoe UI Symbol"/>
              </a:rPr>
              <a:t>RAM</a:t>
            </a:r>
            <a:r>
              <a:rPr sz="1400" spc="-5" dirty="0">
                <a:latin typeface="Segoe UI Symbol"/>
                <a:cs typeface="Segoe UI Symbol"/>
              </a:rPr>
              <a:t> ranges </a:t>
            </a:r>
            <a:r>
              <a:rPr sz="1400" spc="-37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between</a:t>
            </a:r>
            <a:r>
              <a:rPr sz="1400" spc="-20" dirty="0">
                <a:latin typeface="Segoe UI Symbol"/>
                <a:cs typeface="Segoe UI Symbol"/>
              </a:rPr>
              <a:t> </a:t>
            </a:r>
            <a:r>
              <a:rPr sz="1400" spc="-15" dirty="0">
                <a:latin typeface="Segoe UI Symbol"/>
                <a:cs typeface="Segoe UI Symbol"/>
              </a:rPr>
              <a:t>2255</a:t>
            </a:r>
            <a:r>
              <a:rPr sz="1400" spc="10" dirty="0">
                <a:latin typeface="Segoe UI Symbol"/>
                <a:cs typeface="Segoe UI Symbol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to </a:t>
            </a:r>
            <a:r>
              <a:rPr sz="1400" spc="-15" dirty="0">
                <a:latin typeface="Segoe UI Symbol"/>
                <a:cs typeface="Segoe UI Symbol"/>
              </a:rPr>
              <a:t>4000</a:t>
            </a:r>
            <a:r>
              <a:rPr sz="1400" spc="30" dirty="0">
                <a:latin typeface="Segoe UI Symbol"/>
                <a:cs typeface="Segoe UI Symbol"/>
              </a:rPr>
              <a:t> </a:t>
            </a:r>
            <a:r>
              <a:rPr sz="1400" spc="-10" dirty="0">
                <a:latin typeface="Segoe UI Symbol"/>
                <a:cs typeface="Segoe UI Symbol"/>
              </a:rPr>
              <a:t>megabytes</a:t>
            </a:r>
            <a:endParaRPr sz="14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112852"/>
            <a:ext cx="7261859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Relationship</a:t>
            </a:r>
            <a:r>
              <a:rPr sz="2800" spc="-5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between</a:t>
            </a:r>
            <a:r>
              <a:rPr sz="2800" spc="-2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the</a:t>
            </a:r>
            <a:r>
              <a:rPr sz="2800" spc="1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Price</a:t>
            </a:r>
            <a:r>
              <a:rPr sz="2800" spc="-3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Range</a:t>
            </a:r>
            <a:r>
              <a:rPr sz="2800" spc="-1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and</a:t>
            </a:r>
            <a:r>
              <a:rPr sz="2800" spc="-20" dirty="0">
                <a:solidFill>
                  <a:srgbClr val="E36C09"/>
                </a:solidFill>
                <a:latin typeface="Candara"/>
                <a:cs typeface="Candara"/>
              </a:rPr>
              <a:t> Pixel </a:t>
            </a:r>
            <a:r>
              <a:rPr sz="2800" spc="-59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Height/</a:t>
            </a:r>
            <a:r>
              <a:rPr sz="2800" spc="2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Width</a:t>
            </a:r>
            <a:r>
              <a:rPr sz="2800" spc="-4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39" y="998194"/>
            <a:ext cx="629539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5080" indent="-281305">
              <a:lnSpc>
                <a:spcPct val="115700"/>
              </a:lnSpc>
              <a:spcBef>
                <a:spcPts val="100"/>
              </a:spcBef>
              <a:buFont typeface="Microsoft Sans Serif"/>
              <a:buChar char="●"/>
              <a:tabLst>
                <a:tab pos="292735" algn="l"/>
                <a:tab pos="294005" algn="l"/>
              </a:tabLst>
            </a:pPr>
            <a:r>
              <a:rPr sz="1350" spc="-20" dirty="0">
                <a:latin typeface="Segoe UI Symbol"/>
                <a:cs typeface="Segoe UI Symbol"/>
              </a:rPr>
              <a:t>From</a:t>
            </a:r>
            <a:r>
              <a:rPr sz="1350" spc="15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the</a:t>
            </a:r>
            <a:r>
              <a:rPr sz="1350" spc="-15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above</a:t>
            </a:r>
            <a:r>
              <a:rPr sz="1350" spc="-15" dirty="0">
                <a:latin typeface="Segoe UI Symbol"/>
                <a:cs typeface="Segoe UI Symbol"/>
              </a:rPr>
              <a:t> </a:t>
            </a:r>
            <a:r>
              <a:rPr sz="1350" spc="-20" dirty="0">
                <a:latin typeface="Segoe UI Symbol"/>
                <a:cs typeface="Segoe UI Symbol"/>
              </a:rPr>
              <a:t>bar</a:t>
            </a:r>
            <a:r>
              <a:rPr sz="1350" spc="3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plot,</a:t>
            </a:r>
            <a:r>
              <a:rPr sz="1350" spc="-30" dirty="0">
                <a:latin typeface="Segoe UI Symbol"/>
                <a:cs typeface="Segoe UI Symbol"/>
              </a:rPr>
              <a:t> </a:t>
            </a:r>
            <a:r>
              <a:rPr sz="1350" spc="-15" dirty="0">
                <a:latin typeface="Segoe UI Symbol"/>
                <a:cs typeface="Segoe UI Symbol"/>
              </a:rPr>
              <a:t>we</a:t>
            </a:r>
            <a:r>
              <a:rPr sz="1350" spc="15" dirty="0">
                <a:latin typeface="Segoe UI Symbol"/>
                <a:cs typeface="Segoe UI Symbol"/>
              </a:rPr>
              <a:t> </a:t>
            </a:r>
            <a:r>
              <a:rPr sz="1350" spc="-10" dirty="0">
                <a:latin typeface="Segoe UI Symbol"/>
                <a:cs typeface="Segoe UI Symbol"/>
              </a:rPr>
              <a:t>can</a:t>
            </a:r>
            <a:r>
              <a:rPr sz="135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see</a:t>
            </a:r>
            <a:r>
              <a:rPr sz="1350" spc="-15" dirty="0">
                <a:latin typeface="Segoe UI Symbol"/>
                <a:cs typeface="Segoe UI Symbol"/>
              </a:rPr>
              <a:t> </a:t>
            </a:r>
            <a:r>
              <a:rPr sz="1350" spc="-10" dirty="0">
                <a:latin typeface="Segoe UI Symbol"/>
                <a:cs typeface="Segoe UI Symbol"/>
              </a:rPr>
              <a:t>that</a:t>
            </a:r>
            <a:r>
              <a:rPr sz="1350" spc="2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the</a:t>
            </a:r>
            <a:r>
              <a:rPr sz="1350" spc="-10" dirty="0">
                <a:latin typeface="Segoe UI Symbol"/>
                <a:cs typeface="Segoe UI Symbol"/>
              </a:rPr>
              <a:t> average</a:t>
            </a:r>
            <a:r>
              <a:rPr sz="1350" spc="25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pixel</a:t>
            </a:r>
            <a:r>
              <a:rPr sz="1350" spc="-35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height </a:t>
            </a:r>
            <a:r>
              <a:rPr sz="1350" spc="-10" dirty="0">
                <a:latin typeface="Segoe UI Symbol"/>
                <a:cs typeface="Segoe UI Symbol"/>
              </a:rPr>
              <a:t>and</a:t>
            </a:r>
            <a:r>
              <a:rPr sz="1350" spc="2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width</a:t>
            </a:r>
            <a:r>
              <a:rPr sz="1350" spc="-15" dirty="0">
                <a:latin typeface="Segoe UI Symbol"/>
                <a:cs typeface="Segoe UI Symbol"/>
              </a:rPr>
              <a:t> </a:t>
            </a:r>
            <a:r>
              <a:rPr sz="1350" spc="-25" dirty="0">
                <a:latin typeface="Segoe UI Symbol"/>
                <a:cs typeface="Segoe UI Symbol"/>
              </a:rPr>
              <a:t>are </a:t>
            </a:r>
            <a:r>
              <a:rPr sz="1350" spc="-355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highest</a:t>
            </a:r>
            <a:r>
              <a:rPr sz="1350" spc="-3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for</a:t>
            </a:r>
            <a:r>
              <a:rPr sz="1350" spc="3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the</a:t>
            </a:r>
            <a:r>
              <a:rPr sz="1350" spc="-2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price</a:t>
            </a:r>
            <a:r>
              <a:rPr sz="1350" spc="-40" dirty="0">
                <a:latin typeface="Segoe UI Symbol"/>
                <a:cs typeface="Segoe UI Symbol"/>
              </a:rPr>
              <a:t> </a:t>
            </a:r>
            <a:r>
              <a:rPr sz="1350" spc="-10" dirty="0">
                <a:latin typeface="Segoe UI Symbol"/>
                <a:cs typeface="Segoe UI Symbol"/>
              </a:rPr>
              <a:t>range</a:t>
            </a:r>
            <a:r>
              <a:rPr sz="1350" spc="30" dirty="0">
                <a:latin typeface="Segoe UI Symbol"/>
                <a:cs typeface="Segoe UI Symbol"/>
              </a:rPr>
              <a:t> </a:t>
            </a:r>
            <a:r>
              <a:rPr sz="1350" dirty="0">
                <a:latin typeface="Segoe UI Symbol"/>
                <a:cs typeface="Segoe UI Symbol"/>
              </a:rPr>
              <a:t>3(very</a:t>
            </a:r>
            <a:r>
              <a:rPr sz="1350" spc="-1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high</a:t>
            </a:r>
            <a:r>
              <a:rPr sz="135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cost).</a:t>
            </a:r>
            <a:endParaRPr sz="1350">
              <a:latin typeface="Segoe UI Symbol"/>
              <a:cs typeface="Segoe UI Symbol"/>
            </a:endParaRPr>
          </a:p>
          <a:p>
            <a:pPr marL="293370" indent="-281305">
              <a:lnSpc>
                <a:spcPct val="100000"/>
              </a:lnSpc>
              <a:spcBef>
                <a:spcPts val="565"/>
              </a:spcBef>
              <a:buFont typeface="Microsoft Sans Serif"/>
              <a:buChar char="●"/>
              <a:tabLst>
                <a:tab pos="292735" algn="l"/>
                <a:tab pos="294005" algn="l"/>
              </a:tabLst>
            </a:pPr>
            <a:r>
              <a:rPr sz="1350" spc="-10" dirty="0">
                <a:latin typeface="Segoe UI Symbol"/>
                <a:cs typeface="Segoe UI Symbol"/>
              </a:rPr>
              <a:t>Low-cost</a:t>
            </a:r>
            <a:r>
              <a:rPr sz="1350" spc="-3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phones</a:t>
            </a:r>
            <a:r>
              <a:rPr sz="1350" spc="-50" dirty="0">
                <a:latin typeface="Segoe UI Symbol"/>
                <a:cs typeface="Segoe UI Symbol"/>
              </a:rPr>
              <a:t> </a:t>
            </a:r>
            <a:r>
              <a:rPr sz="1350" spc="-10" dirty="0">
                <a:latin typeface="Segoe UI Symbol"/>
                <a:cs typeface="Segoe UI Symbol"/>
              </a:rPr>
              <a:t>have</a:t>
            </a:r>
            <a:r>
              <a:rPr sz="1350" spc="25" dirty="0">
                <a:latin typeface="Segoe UI Symbol"/>
                <a:cs typeface="Segoe UI Symbol"/>
              </a:rPr>
              <a:t> </a:t>
            </a:r>
            <a:r>
              <a:rPr sz="1350" spc="-10" dirty="0">
                <a:latin typeface="Segoe UI Symbol"/>
                <a:cs typeface="Segoe UI Symbol"/>
              </a:rPr>
              <a:t>smaller</a:t>
            </a:r>
            <a:r>
              <a:rPr sz="1350" spc="-40" dirty="0">
                <a:latin typeface="Segoe UI Symbol"/>
                <a:cs typeface="Segoe UI Symbol"/>
              </a:rPr>
              <a:t> </a:t>
            </a:r>
            <a:r>
              <a:rPr sz="1350" spc="-15" dirty="0">
                <a:latin typeface="Segoe UI Symbol"/>
                <a:cs typeface="Segoe UI Symbol"/>
              </a:rPr>
              <a:t>average</a:t>
            </a:r>
            <a:r>
              <a:rPr sz="1350" spc="5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pixel</a:t>
            </a:r>
            <a:r>
              <a:rPr sz="1350" spc="-15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width</a:t>
            </a:r>
            <a:r>
              <a:rPr sz="1350" spc="-15" dirty="0">
                <a:latin typeface="Segoe UI Symbol"/>
                <a:cs typeface="Segoe UI Symbol"/>
              </a:rPr>
              <a:t> </a:t>
            </a:r>
            <a:r>
              <a:rPr sz="1350" spc="-10" dirty="0">
                <a:latin typeface="Segoe UI Symbol"/>
                <a:cs typeface="Segoe UI Symbol"/>
              </a:rPr>
              <a:t>and</a:t>
            </a:r>
            <a:r>
              <a:rPr sz="1350" spc="45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pixel</a:t>
            </a:r>
            <a:r>
              <a:rPr sz="1350" spc="-3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height.</a:t>
            </a:r>
            <a:endParaRPr sz="1350">
              <a:latin typeface="Segoe UI Symbol"/>
              <a:cs typeface="Segoe UI Symbol"/>
            </a:endParaRPr>
          </a:p>
          <a:p>
            <a:pPr marL="293370" marR="76200" indent="-281305">
              <a:lnSpc>
                <a:spcPts val="1610"/>
              </a:lnSpc>
              <a:spcBef>
                <a:spcPts val="170"/>
              </a:spcBef>
              <a:buFont typeface="Microsoft Sans Serif"/>
              <a:buChar char="●"/>
              <a:tabLst>
                <a:tab pos="292735" algn="l"/>
                <a:tab pos="294005" algn="l"/>
              </a:tabLst>
            </a:pPr>
            <a:r>
              <a:rPr sz="1350" spc="-25" dirty="0">
                <a:latin typeface="Segoe UI Symbol"/>
                <a:cs typeface="Segoe UI Symbol"/>
              </a:rPr>
              <a:t>We</a:t>
            </a:r>
            <a:r>
              <a:rPr sz="1350" spc="10" dirty="0">
                <a:latin typeface="Segoe UI Symbol"/>
                <a:cs typeface="Segoe UI Symbol"/>
              </a:rPr>
              <a:t> </a:t>
            </a:r>
            <a:r>
              <a:rPr sz="1350" spc="-10" dirty="0">
                <a:latin typeface="Segoe UI Symbol"/>
                <a:cs typeface="Segoe UI Symbol"/>
              </a:rPr>
              <a:t>can</a:t>
            </a:r>
            <a:r>
              <a:rPr sz="1350" dirty="0">
                <a:latin typeface="Segoe UI Symbol"/>
                <a:cs typeface="Segoe UI Symbol"/>
              </a:rPr>
              <a:t> observe </a:t>
            </a:r>
            <a:r>
              <a:rPr sz="1350" spc="-15" dirty="0">
                <a:latin typeface="Segoe UI Symbol"/>
                <a:cs typeface="Segoe UI Symbol"/>
              </a:rPr>
              <a:t>from</a:t>
            </a:r>
            <a:r>
              <a:rPr sz="1350" spc="20" dirty="0">
                <a:latin typeface="Segoe UI Symbol"/>
                <a:cs typeface="Segoe UI Symbol"/>
              </a:rPr>
              <a:t> </a:t>
            </a:r>
            <a:r>
              <a:rPr sz="1350" dirty="0">
                <a:latin typeface="Segoe UI Symbol"/>
                <a:cs typeface="Segoe UI Symbol"/>
              </a:rPr>
              <a:t>this</a:t>
            </a:r>
            <a:r>
              <a:rPr sz="1350" spc="-45" dirty="0">
                <a:latin typeface="Segoe UI Symbol"/>
                <a:cs typeface="Segoe UI Symbol"/>
              </a:rPr>
              <a:t> </a:t>
            </a:r>
            <a:r>
              <a:rPr sz="1350" spc="-15" dirty="0">
                <a:latin typeface="Segoe UI Symbol"/>
                <a:cs typeface="Segoe UI Symbol"/>
              </a:rPr>
              <a:t>Bar</a:t>
            </a:r>
            <a:r>
              <a:rPr sz="1350" spc="35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plot</a:t>
            </a:r>
            <a:r>
              <a:rPr sz="1350" dirty="0">
                <a:latin typeface="Segoe UI Symbol"/>
                <a:cs typeface="Segoe UI Symbol"/>
              </a:rPr>
              <a:t> </a:t>
            </a:r>
            <a:r>
              <a:rPr sz="1350" spc="-10" dirty="0">
                <a:latin typeface="Segoe UI Symbol"/>
                <a:cs typeface="Segoe UI Symbol"/>
              </a:rPr>
              <a:t>that</a:t>
            </a:r>
            <a:r>
              <a:rPr sz="1350" spc="25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pixel</a:t>
            </a:r>
            <a:r>
              <a:rPr sz="1350" spc="-40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height</a:t>
            </a:r>
            <a:r>
              <a:rPr sz="1350" spc="-35" dirty="0">
                <a:latin typeface="Segoe UI Symbol"/>
                <a:cs typeface="Segoe UI Symbol"/>
              </a:rPr>
              <a:t> </a:t>
            </a:r>
            <a:r>
              <a:rPr sz="1350" spc="-10" dirty="0">
                <a:latin typeface="Segoe UI Symbol"/>
                <a:cs typeface="Segoe UI Symbol"/>
              </a:rPr>
              <a:t>and</a:t>
            </a:r>
            <a:r>
              <a:rPr sz="1350" spc="25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pixel</a:t>
            </a:r>
            <a:r>
              <a:rPr sz="1350" spc="-45" dirty="0">
                <a:latin typeface="Segoe UI Symbol"/>
                <a:cs typeface="Segoe UI Symbol"/>
              </a:rPr>
              <a:t> </a:t>
            </a:r>
            <a:r>
              <a:rPr sz="1350" spc="-5" dirty="0">
                <a:latin typeface="Segoe UI Symbol"/>
                <a:cs typeface="Segoe UI Symbol"/>
              </a:rPr>
              <a:t>width</a:t>
            </a:r>
            <a:r>
              <a:rPr sz="1350" spc="5" dirty="0">
                <a:latin typeface="Segoe UI Symbol"/>
                <a:cs typeface="Segoe UI Symbol"/>
              </a:rPr>
              <a:t> </a:t>
            </a:r>
            <a:r>
              <a:rPr sz="1350" spc="-25" dirty="0">
                <a:latin typeface="Segoe UI Symbol"/>
                <a:cs typeface="Segoe UI Symbol"/>
              </a:rPr>
              <a:t>are</a:t>
            </a:r>
            <a:r>
              <a:rPr sz="1350" spc="40" dirty="0">
                <a:latin typeface="Segoe UI Symbol"/>
                <a:cs typeface="Segoe UI Symbol"/>
              </a:rPr>
              <a:t> </a:t>
            </a:r>
            <a:r>
              <a:rPr sz="1350" spc="-10" dirty="0">
                <a:latin typeface="Segoe UI Symbol"/>
                <a:cs typeface="Segoe UI Symbol"/>
              </a:rPr>
              <a:t>roughly </a:t>
            </a:r>
            <a:r>
              <a:rPr sz="1350" spc="-355" dirty="0">
                <a:latin typeface="Segoe UI Symbol"/>
                <a:cs typeface="Segoe UI Symbol"/>
              </a:rPr>
              <a:t> </a:t>
            </a:r>
            <a:r>
              <a:rPr sz="1350" spc="-10" dirty="0">
                <a:latin typeface="Segoe UI Symbol"/>
                <a:cs typeface="Segoe UI Symbol"/>
              </a:rPr>
              <a:t>equal</a:t>
            </a:r>
            <a:r>
              <a:rPr sz="1350" spc="-5" dirty="0">
                <a:latin typeface="Segoe UI Symbol"/>
                <a:cs typeface="Segoe UI Symbol"/>
              </a:rPr>
              <a:t> </a:t>
            </a:r>
            <a:r>
              <a:rPr sz="1350" spc="5" dirty="0">
                <a:latin typeface="Segoe UI Symbol"/>
                <a:cs typeface="Segoe UI Symbol"/>
              </a:rPr>
              <a:t>in</a:t>
            </a:r>
            <a:endParaRPr sz="1350">
              <a:latin typeface="Segoe UI Symbol"/>
              <a:cs typeface="Segoe UI Symbol"/>
            </a:endParaRPr>
          </a:p>
          <a:p>
            <a:pPr marL="293370">
              <a:lnSpc>
                <a:spcPct val="100000"/>
              </a:lnSpc>
              <a:spcBef>
                <a:spcPts val="150"/>
              </a:spcBef>
            </a:pPr>
            <a:r>
              <a:rPr sz="1350" spc="-15" dirty="0">
                <a:solidFill>
                  <a:srgbClr val="006E7A"/>
                </a:solidFill>
                <a:latin typeface="Segoe UI Symbol"/>
                <a:cs typeface="Segoe UI Symbol"/>
              </a:rPr>
              <a:t>relevance</a:t>
            </a:r>
            <a:r>
              <a:rPr sz="1350" spc="-20" dirty="0">
                <a:solidFill>
                  <a:srgbClr val="006E7A"/>
                </a:solidFill>
                <a:latin typeface="Segoe UI Symbol"/>
                <a:cs typeface="Segoe UI Symbol"/>
              </a:rPr>
              <a:t> </a:t>
            </a:r>
            <a:r>
              <a:rPr sz="1350" spc="-10" dirty="0">
                <a:solidFill>
                  <a:srgbClr val="006E7A"/>
                </a:solidFill>
                <a:latin typeface="Segoe UI Symbol"/>
                <a:cs typeface="Segoe UI Symbol"/>
              </a:rPr>
              <a:t>when </a:t>
            </a:r>
            <a:r>
              <a:rPr sz="1350" dirty="0">
                <a:solidFill>
                  <a:srgbClr val="006E7A"/>
                </a:solidFill>
                <a:latin typeface="Segoe UI Symbol"/>
                <a:cs typeface="Segoe UI Symbol"/>
              </a:rPr>
              <a:t>it</a:t>
            </a:r>
            <a:r>
              <a:rPr sz="1350" spc="-10" dirty="0">
                <a:solidFill>
                  <a:srgbClr val="006E7A"/>
                </a:solidFill>
                <a:latin typeface="Segoe UI Symbol"/>
                <a:cs typeface="Segoe UI Symbol"/>
              </a:rPr>
              <a:t> comes </a:t>
            </a:r>
            <a:r>
              <a:rPr sz="1350" spc="-5" dirty="0">
                <a:solidFill>
                  <a:srgbClr val="006E7A"/>
                </a:solidFill>
                <a:latin typeface="Segoe UI Symbol"/>
                <a:cs typeface="Segoe UI Symbol"/>
              </a:rPr>
              <a:t>to </a:t>
            </a:r>
            <a:r>
              <a:rPr sz="1350" spc="-10" dirty="0">
                <a:solidFill>
                  <a:srgbClr val="006E7A"/>
                </a:solidFill>
                <a:latin typeface="Segoe UI Symbol"/>
                <a:cs typeface="Segoe UI Symbol"/>
              </a:rPr>
              <a:t>model</a:t>
            </a:r>
            <a:r>
              <a:rPr sz="1350" spc="-25" dirty="0">
                <a:solidFill>
                  <a:srgbClr val="006E7A"/>
                </a:solidFill>
                <a:latin typeface="Segoe UI Symbol"/>
                <a:cs typeface="Segoe UI Symbol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Segoe UI Symbol"/>
                <a:cs typeface="Segoe UI Symbol"/>
              </a:rPr>
              <a:t>development</a:t>
            </a:r>
            <a:r>
              <a:rPr sz="1350" spc="-30" dirty="0">
                <a:solidFill>
                  <a:srgbClr val="006E7A"/>
                </a:solidFill>
                <a:latin typeface="Segoe UI Symbol"/>
                <a:cs typeface="Segoe UI Symbol"/>
              </a:rPr>
              <a:t> </a:t>
            </a:r>
            <a:r>
              <a:rPr sz="1350" dirty="0">
                <a:solidFill>
                  <a:srgbClr val="006E7A"/>
                </a:solidFill>
                <a:latin typeface="Segoe UI Symbol"/>
                <a:cs typeface="Segoe UI Symbol"/>
              </a:rPr>
              <a:t>for</a:t>
            </a:r>
            <a:r>
              <a:rPr sz="1350" spc="-20" dirty="0">
                <a:solidFill>
                  <a:srgbClr val="006E7A"/>
                </a:solidFill>
                <a:latin typeface="Segoe UI Symbol"/>
                <a:cs typeface="Segoe UI Symbol"/>
              </a:rPr>
              <a:t> </a:t>
            </a:r>
            <a:r>
              <a:rPr sz="1350" spc="-5" dirty="0">
                <a:solidFill>
                  <a:srgbClr val="006E7A"/>
                </a:solidFill>
                <a:latin typeface="Segoe UI Symbol"/>
                <a:cs typeface="Segoe UI Symbol"/>
              </a:rPr>
              <a:t>prediction.</a:t>
            </a:r>
            <a:endParaRPr sz="1350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2252472"/>
            <a:ext cx="5952744" cy="26883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020" y="405764"/>
            <a:ext cx="40951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Exploratory</a:t>
            </a:r>
            <a:r>
              <a:rPr sz="2800" spc="-80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10" dirty="0">
                <a:solidFill>
                  <a:srgbClr val="E36C09"/>
                </a:solidFill>
                <a:latin typeface="Candara"/>
                <a:cs typeface="Candara"/>
              </a:rPr>
              <a:t>Data</a:t>
            </a:r>
            <a:r>
              <a:rPr sz="2800" spc="-1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Candara"/>
                <a:cs typeface="Candara"/>
              </a:rPr>
              <a:t>Analysis</a:t>
            </a:r>
            <a:r>
              <a:rPr sz="2800" spc="-55" dirty="0">
                <a:solidFill>
                  <a:srgbClr val="E36C09"/>
                </a:solidFill>
                <a:latin typeface="Candara"/>
                <a:cs typeface="Candara"/>
              </a:rPr>
              <a:t> </a:t>
            </a:r>
            <a:r>
              <a:rPr sz="2800" dirty="0">
                <a:solidFill>
                  <a:srgbClr val="E36C09"/>
                </a:solidFill>
                <a:latin typeface="Candara"/>
                <a:cs typeface="Candara"/>
              </a:rPr>
              <a:t>:</a:t>
            </a:r>
            <a:endParaRPr sz="2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240" y="1218438"/>
            <a:ext cx="521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F5FAFF"/>
              </a:buClr>
              <a:buFont typeface="Microsoft Sans Serif"/>
              <a:buChar char="●"/>
              <a:tabLst>
                <a:tab pos="356870" algn="l"/>
                <a:tab pos="357505" algn="l"/>
                <a:tab pos="1265555" algn="l"/>
              </a:tabLst>
            </a:pPr>
            <a:r>
              <a:rPr sz="1800" b="1" u="heavy" spc="-6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3</a:t>
            </a:r>
            <a:r>
              <a:rPr sz="1800" b="1" u="heavy" spc="-31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16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G</a:t>
            </a:r>
            <a:r>
              <a:rPr sz="1800" b="1" u="heavy" spc="-1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-</a:t>
            </a:r>
            <a:r>
              <a:rPr sz="1800" b="1" u="heavy" spc="-26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6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4</a:t>
            </a:r>
            <a:r>
              <a:rPr sz="1800" b="1" u="heavy" spc="-12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4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G</a:t>
            </a:r>
            <a:r>
              <a:rPr sz="1800" b="1" u="heavy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	</a:t>
            </a:r>
            <a:r>
              <a:rPr sz="1800" b="1" u="heavy" spc="-3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s</a:t>
            </a:r>
            <a:r>
              <a:rPr sz="1800" b="1" u="heavy" spc="-229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7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u</a:t>
            </a:r>
            <a:r>
              <a:rPr sz="1800" b="1" u="heavy" spc="-17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6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p</a:t>
            </a:r>
            <a:r>
              <a:rPr sz="1800" b="1" u="heavy" spc="-16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18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p</a:t>
            </a:r>
            <a:r>
              <a:rPr sz="1800" b="1" u="heavy" spc="-5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o</a:t>
            </a:r>
            <a:r>
              <a:rPr sz="1800" b="1" u="heavy" spc="-26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9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r</a:t>
            </a:r>
            <a:r>
              <a:rPr sz="1800" b="1" u="heavy" spc="-21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11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t</a:t>
            </a:r>
            <a:r>
              <a:rPr sz="1800" b="1" u="heavy" spc="17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e</a:t>
            </a:r>
            <a:r>
              <a:rPr sz="1800" b="1" u="heavy" spc="-5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d</a:t>
            </a:r>
            <a:r>
              <a:rPr sz="1800" b="1" u="heavy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16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5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a</a:t>
            </a:r>
            <a:r>
              <a:rPr sz="1800" b="1" u="heavy" spc="-16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7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n</a:t>
            </a:r>
            <a:r>
              <a:rPr sz="1800" b="1" u="heavy" spc="-12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5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d</a:t>
            </a:r>
            <a:r>
              <a:rPr sz="1800" b="1" u="heavy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1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16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N</a:t>
            </a:r>
            <a:r>
              <a:rPr sz="1800" b="1" u="heavy" spc="-5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o</a:t>
            </a:r>
            <a:r>
              <a:rPr sz="1800" b="1" u="heavy" spc="-26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7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n</a:t>
            </a:r>
            <a:r>
              <a:rPr sz="1800" b="1" u="heavy" spc="-24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1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-</a:t>
            </a:r>
            <a:r>
              <a:rPr sz="1800" b="1" u="heavy" spc="-18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-3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s</a:t>
            </a:r>
            <a:r>
              <a:rPr sz="1800" b="1" u="heavy" spc="-254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16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u</a:t>
            </a:r>
            <a:r>
              <a:rPr sz="1800" b="1" u="heavy" spc="-6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p</a:t>
            </a:r>
            <a:r>
              <a:rPr sz="1800" b="1" u="heavy" spc="-27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 </a:t>
            </a:r>
            <a:r>
              <a:rPr sz="1800" b="1" u="heavy" spc="15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p</a:t>
            </a:r>
            <a:r>
              <a:rPr sz="1800" b="1" u="heavy" spc="14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o</a:t>
            </a:r>
            <a:r>
              <a:rPr sz="1800" b="1" u="heavy" spc="16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r</a:t>
            </a:r>
            <a:r>
              <a:rPr sz="1800" b="1" u="heavy" spc="90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t</a:t>
            </a:r>
            <a:r>
              <a:rPr sz="1800" b="1" u="heavy" spc="17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e</a:t>
            </a:r>
            <a:r>
              <a:rPr sz="1800" b="1" u="heavy" spc="-55" dirty="0">
                <a:uFill>
                  <a:solidFill>
                    <a:srgbClr val="004852"/>
                  </a:solidFill>
                </a:uFill>
                <a:latin typeface="Segoe UI"/>
                <a:cs typeface="Segoe UI"/>
              </a:rPr>
              <a:t>d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9223" y="1603247"/>
            <a:ext cx="7489190" cy="2694940"/>
            <a:chOff x="649223" y="1603247"/>
            <a:chExt cx="7489190" cy="2694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223" y="1639823"/>
              <a:ext cx="3517391" cy="2621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19" y="1798319"/>
              <a:ext cx="3020568" cy="21244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91" y="1603247"/>
              <a:ext cx="4011167" cy="2694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5112" y="1798319"/>
              <a:ext cx="3438143" cy="2124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1328</Words>
  <Application>Microsoft Office PowerPoint</Application>
  <PresentationFormat>Custom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Calibri</vt:lpstr>
      <vt:lpstr>Candara</vt:lpstr>
      <vt:lpstr>Leelawadee UI</vt:lpstr>
      <vt:lpstr>Microsoft Sans Serif</vt:lpstr>
      <vt:lpstr>Segoe UI</vt:lpstr>
      <vt:lpstr>Segoe UI Symbol</vt:lpstr>
      <vt:lpstr>Times New Roman</vt:lpstr>
      <vt:lpstr>Verdana</vt:lpstr>
      <vt:lpstr>Wingdings</vt:lpstr>
      <vt:lpstr>Office Theme</vt:lpstr>
      <vt:lpstr>Capstone Project 3</vt:lpstr>
      <vt:lpstr>Content :</vt:lpstr>
      <vt:lpstr>Problem Statement :</vt:lpstr>
      <vt:lpstr>Data S u m m a r y :</vt:lpstr>
      <vt:lpstr>Data S u m m a r y :</vt:lpstr>
      <vt:lpstr>Data S u m m a r y :</vt:lpstr>
      <vt:lpstr>EDA and Feature engineering Relation Between Price Range &amp; Ram :</vt:lpstr>
      <vt:lpstr>Relationship between the Price Range and Pixel  Height/ Width :</vt:lpstr>
      <vt:lpstr>Exploratory Data Analysis :</vt:lpstr>
      <vt:lpstr>Multivariate analysis – int_memory , mobile_wt :</vt:lpstr>
      <vt:lpstr>Multivariate analysis :</vt:lpstr>
      <vt:lpstr>Preparing dataset for mo delin g :</vt:lpstr>
      <vt:lpstr>Applying Model</vt:lpstr>
      <vt:lpstr>Implementing KNeighbours Classifier :</vt:lpstr>
      <vt:lpstr>Implementing Random Forest Classifier :</vt:lpstr>
      <vt:lpstr>Implementing Gradient Boosting Classifier :</vt:lpstr>
      <vt:lpstr>Implementing XGBClassifier :</vt:lpstr>
      <vt:lpstr>Implementing Logistic regression :</vt:lpstr>
      <vt:lpstr>Model Validation &amp; Selection contd …</vt:lpstr>
      <vt:lpstr>Model Validation &amp; Selection contd …</vt:lpstr>
      <vt:lpstr>Model Validation &amp; Selection ( H y p e r p a r a m e t e r t u n e d )   :</vt:lpstr>
      <vt:lpstr>Feature  Importanc e :</vt:lpstr>
      <vt:lpstr>Conclusion :</vt:lpstr>
      <vt:lpstr>Conclusion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3</dc:title>
  <cp:lastModifiedBy>Avinash Kumar Patni</cp:lastModifiedBy>
  <cp:revision>1</cp:revision>
  <dcterms:created xsi:type="dcterms:W3CDTF">2023-03-12T05:35:49Z</dcterms:created>
  <dcterms:modified xsi:type="dcterms:W3CDTF">2023-03-12T05:54:01Z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2023-03-12T00:00:00Z</vt:filetime>
  </property>
</Properties>
</file>