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sldIdLst>
    <p:sldId id="256" r:id="rId5"/>
    <p:sldId id="258" r:id="rId6"/>
    <p:sldId id="267" r:id="rId7"/>
    <p:sldId id="276"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51" d="100"/>
          <a:sy n="51" d="100"/>
        </p:scale>
        <p:origin x="888" y="53"/>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11/17/2022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11/17/2022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11/17/2022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11/17/2022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11/17/2022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11/17/2022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linkedin.com/in/avinashrana0/"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Stock Price Prediction Using RNN(Recurrent Neural Networks)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Avinash Rana</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What RNN Working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047571" y="2313215"/>
            <a:ext cx="9779183" cy="3436483"/>
          </a:xfrm>
        </p:spPr>
        <p:txBody>
          <a:bodyPr vert="horz" lIns="91440" tIns="45720" rIns="91440" bIns="45720" rtlCol="0" anchor="t">
            <a:normAutofit lnSpcReduction="10000"/>
          </a:bodyPr>
          <a:lstStyle/>
          <a:p>
            <a:r>
              <a:rPr lang="en-US" dirty="0"/>
              <a:t>RNN is are the types of neural networks where the output from the previous step are fed as input to the current step as compared to other traditional neural networks which are independent to each other.</a:t>
            </a:r>
          </a:p>
          <a:p>
            <a:r>
              <a:rPr lang="en-US" dirty="0"/>
              <a:t>RNN have a memory which remembers all the information about what have been calculated also called as FFNN. Using the outputs because RNN can very precisely predict what’s coming next.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Working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For data Pre-processing we use MinMaxScaler .</a:t>
            </a:r>
          </a:p>
          <a:p>
            <a:r>
              <a:rPr lang="en-US" dirty="0"/>
              <a:t>On the pre-processed data we fit the scale the train data, that train data is used as input to the RNN we use multiple layers of RNN </a:t>
            </a:r>
          </a:p>
          <a:p>
            <a:r>
              <a:rPr lang="en-US" dirty="0"/>
              <a:t>After the regularizations we compile the RNN and fit the train datasets using epochs.</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11/17/2022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88626"/>
            <a:ext cx="9779183" cy="1325563"/>
          </a:xfrm>
        </p:spPr>
        <p:txBody>
          <a:bodyPr/>
          <a:lstStyle/>
          <a:p>
            <a:r>
              <a:rPr lang="en-US" dirty="0"/>
              <a:t>LTSM</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809473" y="2293495"/>
            <a:ext cx="10826754" cy="4427980"/>
          </a:xfrm>
        </p:spPr>
        <p:txBody>
          <a:bodyPr vert="horz" lIns="91440" tIns="45720" rIns="91440" bIns="45720" rtlCol="0" anchor="t">
            <a:normAutofit lnSpcReduction="10000"/>
          </a:bodyPr>
          <a:lstStyle/>
          <a:p>
            <a:r>
              <a:rPr lang="en-US" dirty="0"/>
              <a:t>LTSM is the extension to RNN that uses previous outputs as input to optimize the computing of RNN networks . LTSM have gates in which it ranges from 0-1 (0 mean reject all and 1 means include all).</a:t>
            </a:r>
          </a:p>
          <a:p>
            <a:r>
              <a:rPr lang="en-US" dirty="0"/>
              <a:t>EPOCHS are used in batch wise manner to iterate over the training data</a:t>
            </a:r>
          </a:p>
          <a:p>
            <a:r>
              <a:rPr lang="en-US" dirty="0"/>
              <a:t>Batch equal to the total number of iteration and each epoch needs iterate over the batch to complete one EPOCHS . More epochs can also lead to overfitting of the model. LTSM uses O(n) time complexity so it can even handle large </a:t>
            </a:r>
            <a:r>
              <a:rPr lang="en-US"/>
              <a:t>dataset calculations</a:t>
            </a:r>
            <a:r>
              <a:rPr lang="en-US" dirty="0"/>
              <a:t>.</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00897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Avinash Rana​</a:t>
            </a:r>
          </a:p>
          <a:p>
            <a:r>
              <a:rPr lang="en-US" dirty="0"/>
              <a:t>avinashrana200035@gmail.com</a:t>
            </a:r>
          </a:p>
          <a:p>
            <a:r>
              <a:rPr lang="en-IN" dirty="0">
                <a:hlinkClick r:id="rId2"/>
              </a:rPr>
              <a:t>Avinash Rana | LinkedIn</a:t>
            </a:r>
            <a:endParaRPr lang="en-US" dirty="0"/>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{164C5C4F-D513-4A21-88D0-6CF81108C324}tf45331398_win32</Template>
  <TotalTime>180</TotalTime>
  <Words>258</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Tenorite</vt:lpstr>
      <vt:lpstr>Office Theme</vt:lpstr>
      <vt:lpstr>Stock Price Prediction Using RNN(Recurrent Neural Networks)</vt:lpstr>
      <vt:lpstr>What RNN Working</vt:lpstr>
      <vt:lpstr>Working </vt:lpstr>
      <vt:lpstr>LTSM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Using RNN(Recurrent Neural Networks)</dc:title>
  <dc:creator>Avinash Rana</dc:creator>
  <cp:lastModifiedBy>Avinash Rana</cp:lastModifiedBy>
  <cp:revision>5</cp:revision>
  <dcterms:created xsi:type="dcterms:W3CDTF">2022-11-10T01:55:54Z</dcterms:created>
  <dcterms:modified xsi:type="dcterms:W3CDTF">2022-11-17T14:38:43Z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