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bf6d4f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bf6d4f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1bf6d4f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1bf6d4f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1bf6d4f8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1bf6d4f8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1bf6d4f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1bf6d4f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1bf6d4f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1bf6d4f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readme.m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Directory Application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Developed by Avinash Rao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and Design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Created abstract Entry.java class to act as the base object type for FileEntry.java and FolderEntry.java objects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Created FileEntry.java and FolderEntry.java child classes that extend Entry.java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program uses ArrayLists of type Entry so that both Folders and Files can exist within the same ArrayList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DirectoryApp.java allows the user to use ls, cd, and size as required, as well as other methods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This application creates real files that are stored in memory and can be modified at any time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and Design (2)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User-callable Functions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d &lt;folderName&gt; - changes the directory | cd .. - changes directory to original parent folder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</a:t>
            </a:r>
            <a:r>
              <a:rPr lang="en">
                <a:solidFill>
                  <a:schemeClr val="dk1"/>
                </a:solidFill>
              </a:rPr>
              <a:t>s - list content in current directory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>
                <a:solidFill>
                  <a:schemeClr val="dk1"/>
                </a:solidFill>
              </a:rPr>
              <a:t>kdir &lt;folderName&gt; - creates a new folder | touch &lt;fileName&gt; - creates a new file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write &lt;fileName&gt; &lt;text&gt; appends text to an existing file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ize - recursively calculates total size of current and subdirectories in bytes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xit - quit program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Files and Folders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On the github repository, there are just two files, Entry.java and DirectoryApp.java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DirectoryApp.java contains the main method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Both should be downloaded to run the program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README.md</a:t>
            </a:r>
            <a:r>
              <a:rPr lang="en">
                <a:solidFill>
                  <a:schemeClr val="dk1"/>
                </a:solidFill>
              </a:rPr>
              <a:t> contains information that is already stated in this presentation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the App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Download the files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Move them into a new Java Project in the IDE of your choice, under the same package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Use the README or this presentation to understand how the user methods work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Run the DirectoryApp.java file, since it contains main method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App should immediately run and should be ready to run user methods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Output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650" y="1064700"/>
            <a:ext cx="8403423" cy="37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