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" d="100"/>
          <a:sy n="27" d="100"/>
        </p:scale>
        <p:origin x="80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C2A13"/>
                </a:solidFill>
                <a:latin typeface="Cousine"/>
                <a:cs typeface="Cousin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4C2A13"/>
                </a:solidFill>
                <a:latin typeface="Cousine"/>
                <a:cs typeface="Cousin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618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046911" y="7026611"/>
            <a:ext cx="3241675" cy="3260725"/>
          </a:xfrm>
          <a:custGeom>
            <a:avLst/>
            <a:gdLst/>
            <a:ahLst/>
            <a:cxnLst/>
            <a:rect l="l" t="t" r="r" b="b"/>
            <a:pathLst>
              <a:path w="3241675" h="3260725">
                <a:moveTo>
                  <a:pt x="394771" y="2814499"/>
                </a:moveTo>
                <a:lnTo>
                  <a:pt x="370379" y="2815029"/>
                </a:lnTo>
                <a:lnTo>
                  <a:pt x="366823" y="2817186"/>
                </a:lnTo>
                <a:lnTo>
                  <a:pt x="363267" y="2818625"/>
                </a:lnTo>
                <a:lnTo>
                  <a:pt x="330199" y="2852287"/>
                </a:lnTo>
                <a:lnTo>
                  <a:pt x="301291" y="2892786"/>
                </a:lnTo>
                <a:lnTo>
                  <a:pt x="288383" y="2912822"/>
                </a:lnTo>
                <a:lnTo>
                  <a:pt x="275748" y="2931036"/>
                </a:lnTo>
                <a:lnTo>
                  <a:pt x="263661" y="2946145"/>
                </a:lnTo>
                <a:lnTo>
                  <a:pt x="252396" y="2956866"/>
                </a:lnTo>
                <a:lnTo>
                  <a:pt x="249475" y="2959024"/>
                </a:lnTo>
                <a:lnTo>
                  <a:pt x="246554" y="2960468"/>
                </a:lnTo>
                <a:lnTo>
                  <a:pt x="244395" y="2961907"/>
                </a:lnTo>
                <a:lnTo>
                  <a:pt x="190420" y="3054785"/>
                </a:lnTo>
                <a:lnTo>
                  <a:pt x="159654" y="3061962"/>
                </a:lnTo>
                <a:lnTo>
                  <a:pt x="98123" y="3078478"/>
                </a:lnTo>
                <a:lnTo>
                  <a:pt x="58949" y="3089029"/>
                </a:lnTo>
                <a:lnTo>
                  <a:pt x="24100" y="3112856"/>
                </a:lnTo>
                <a:lnTo>
                  <a:pt x="3222" y="3155582"/>
                </a:lnTo>
                <a:lnTo>
                  <a:pt x="0" y="3193765"/>
                </a:lnTo>
                <a:lnTo>
                  <a:pt x="4016" y="3229923"/>
                </a:lnTo>
                <a:lnTo>
                  <a:pt x="13779" y="3260386"/>
                </a:lnTo>
                <a:lnTo>
                  <a:pt x="3241112" y="3260386"/>
                </a:lnTo>
                <a:lnTo>
                  <a:pt x="3241112" y="2893506"/>
                </a:lnTo>
                <a:lnTo>
                  <a:pt x="757094" y="2893506"/>
                </a:lnTo>
                <a:lnTo>
                  <a:pt x="477694" y="2841668"/>
                </a:lnTo>
                <a:lnTo>
                  <a:pt x="465655" y="2839710"/>
                </a:lnTo>
                <a:lnTo>
                  <a:pt x="463685" y="2839505"/>
                </a:lnTo>
                <a:lnTo>
                  <a:pt x="427275" y="2839505"/>
                </a:lnTo>
                <a:lnTo>
                  <a:pt x="405741" y="2838821"/>
                </a:lnTo>
                <a:lnTo>
                  <a:pt x="400732" y="2826458"/>
                </a:lnTo>
                <a:lnTo>
                  <a:pt x="394771" y="2814499"/>
                </a:lnTo>
                <a:close/>
              </a:path>
              <a:path w="3241675" h="3260725">
                <a:moveTo>
                  <a:pt x="3241112" y="0"/>
                </a:moveTo>
                <a:lnTo>
                  <a:pt x="1998392" y="967530"/>
                </a:lnTo>
                <a:lnTo>
                  <a:pt x="2000857" y="1043382"/>
                </a:lnTo>
                <a:lnTo>
                  <a:pt x="1999334" y="1115316"/>
                </a:lnTo>
                <a:lnTo>
                  <a:pt x="1994621" y="1182524"/>
                </a:lnTo>
                <a:lnTo>
                  <a:pt x="1987517" y="1244199"/>
                </a:lnTo>
                <a:lnTo>
                  <a:pt x="1978818" y="1299532"/>
                </a:lnTo>
                <a:lnTo>
                  <a:pt x="1969323" y="1347716"/>
                </a:lnTo>
                <a:lnTo>
                  <a:pt x="1959830" y="1387942"/>
                </a:lnTo>
                <a:lnTo>
                  <a:pt x="1944039" y="1441291"/>
                </a:lnTo>
                <a:lnTo>
                  <a:pt x="1925053" y="1475804"/>
                </a:lnTo>
                <a:lnTo>
                  <a:pt x="1910508" y="1498608"/>
                </a:lnTo>
                <a:lnTo>
                  <a:pt x="1897582" y="1521547"/>
                </a:lnTo>
                <a:lnTo>
                  <a:pt x="1874543" y="1585168"/>
                </a:lnTo>
                <a:lnTo>
                  <a:pt x="1852691" y="1652238"/>
                </a:lnTo>
                <a:lnTo>
                  <a:pt x="1831649" y="1719308"/>
                </a:lnTo>
                <a:lnTo>
                  <a:pt x="1820465" y="1759515"/>
                </a:lnTo>
                <a:lnTo>
                  <a:pt x="1805969" y="1801654"/>
                </a:lnTo>
                <a:lnTo>
                  <a:pt x="1781881" y="1839888"/>
                </a:lnTo>
                <a:lnTo>
                  <a:pt x="1750519" y="1875250"/>
                </a:lnTo>
                <a:lnTo>
                  <a:pt x="1714203" y="1908773"/>
                </a:lnTo>
                <a:lnTo>
                  <a:pt x="1635986" y="1974432"/>
                </a:lnTo>
                <a:lnTo>
                  <a:pt x="1598723" y="2008633"/>
                </a:lnTo>
                <a:lnTo>
                  <a:pt x="1572956" y="2023968"/>
                </a:lnTo>
                <a:lnTo>
                  <a:pt x="1522231" y="2054906"/>
                </a:lnTo>
                <a:lnTo>
                  <a:pt x="1497250" y="2069836"/>
                </a:lnTo>
                <a:lnTo>
                  <a:pt x="1493742" y="2119874"/>
                </a:lnTo>
                <a:lnTo>
                  <a:pt x="1469183" y="2169913"/>
                </a:lnTo>
                <a:lnTo>
                  <a:pt x="1459718" y="2180026"/>
                </a:lnTo>
                <a:lnTo>
                  <a:pt x="1450419" y="2190881"/>
                </a:lnTo>
                <a:lnTo>
                  <a:pt x="1442215" y="2202412"/>
                </a:lnTo>
                <a:lnTo>
                  <a:pt x="1436036" y="2214551"/>
                </a:lnTo>
                <a:lnTo>
                  <a:pt x="1422782" y="2236365"/>
                </a:lnTo>
                <a:lnTo>
                  <a:pt x="1403445" y="2254601"/>
                </a:lnTo>
                <a:lnTo>
                  <a:pt x="1384369" y="2272973"/>
                </a:lnTo>
                <a:lnTo>
                  <a:pt x="1371901" y="2295191"/>
                </a:lnTo>
                <a:lnTo>
                  <a:pt x="1371266" y="2298793"/>
                </a:lnTo>
                <a:lnTo>
                  <a:pt x="1367583" y="2303114"/>
                </a:lnTo>
                <a:lnTo>
                  <a:pt x="1361106" y="2308154"/>
                </a:lnTo>
                <a:lnTo>
                  <a:pt x="1322639" y="2331486"/>
                </a:lnTo>
                <a:lnTo>
                  <a:pt x="1270634" y="2356573"/>
                </a:lnTo>
                <a:lnTo>
                  <a:pt x="1221035" y="2379231"/>
                </a:lnTo>
                <a:lnTo>
                  <a:pt x="1189783" y="2395273"/>
                </a:lnTo>
                <a:lnTo>
                  <a:pt x="1154477" y="2421189"/>
                </a:lnTo>
                <a:lnTo>
                  <a:pt x="1111935" y="2457899"/>
                </a:lnTo>
                <a:lnTo>
                  <a:pt x="1077946" y="2494539"/>
                </a:lnTo>
                <a:lnTo>
                  <a:pt x="1050546" y="2531040"/>
                </a:lnTo>
                <a:lnTo>
                  <a:pt x="1027774" y="2567333"/>
                </a:lnTo>
                <a:lnTo>
                  <a:pt x="1007665" y="2603350"/>
                </a:lnTo>
                <a:lnTo>
                  <a:pt x="981973" y="2648316"/>
                </a:lnTo>
                <a:lnTo>
                  <a:pt x="953007" y="2692539"/>
                </a:lnTo>
                <a:lnTo>
                  <a:pt x="916636" y="2736087"/>
                </a:lnTo>
                <a:lnTo>
                  <a:pt x="868727" y="2779027"/>
                </a:lnTo>
                <a:lnTo>
                  <a:pt x="825257" y="2809807"/>
                </a:lnTo>
                <a:lnTo>
                  <a:pt x="808910" y="2820068"/>
                </a:lnTo>
                <a:lnTo>
                  <a:pt x="795679" y="2838821"/>
                </a:lnTo>
                <a:lnTo>
                  <a:pt x="783002" y="2857056"/>
                </a:lnTo>
                <a:lnTo>
                  <a:pt x="770262" y="2875248"/>
                </a:lnTo>
                <a:lnTo>
                  <a:pt x="757094" y="2893506"/>
                </a:lnTo>
                <a:lnTo>
                  <a:pt x="3241112" y="2893506"/>
                </a:lnTo>
                <a:lnTo>
                  <a:pt x="3241112" y="0"/>
                </a:lnTo>
                <a:close/>
              </a:path>
              <a:path w="3241675" h="3260725">
                <a:moveTo>
                  <a:pt x="440529" y="2838224"/>
                </a:moveTo>
                <a:lnTo>
                  <a:pt x="427275" y="2839505"/>
                </a:lnTo>
                <a:lnTo>
                  <a:pt x="463685" y="2839505"/>
                </a:lnTo>
                <a:lnTo>
                  <a:pt x="453294" y="2838427"/>
                </a:lnTo>
                <a:lnTo>
                  <a:pt x="440529" y="2838224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08675" y="7080430"/>
            <a:ext cx="3179445" cy="3206750"/>
          </a:xfrm>
          <a:custGeom>
            <a:avLst/>
            <a:gdLst/>
            <a:ahLst/>
            <a:cxnLst/>
            <a:rect l="l" t="t" r="r" b="b"/>
            <a:pathLst>
              <a:path w="3179444" h="3206750">
                <a:moveTo>
                  <a:pt x="644935" y="3108966"/>
                </a:moveTo>
                <a:lnTo>
                  <a:pt x="103509" y="3108966"/>
                </a:lnTo>
                <a:lnTo>
                  <a:pt x="6594" y="3184281"/>
                </a:lnTo>
                <a:lnTo>
                  <a:pt x="0" y="3206567"/>
                </a:lnTo>
                <a:lnTo>
                  <a:pt x="519545" y="3206567"/>
                </a:lnTo>
                <a:lnTo>
                  <a:pt x="644935" y="3108966"/>
                </a:lnTo>
                <a:close/>
              </a:path>
              <a:path w="3179444" h="3206750">
                <a:moveTo>
                  <a:pt x="3179347" y="1156092"/>
                </a:moveTo>
                <a:lnTo>
                  <a:pt x="545511" y="3206567"/>
                </a:lnTo>
                <a:lnTo>
                  <a:pt x="1086760" y="3206567"/>
                </a:lnTo>
                <a:lnTo>
                  <a:pt x="3179347" y="1577730"/>
                </a:lnTo>
                <a:lnTo>
                  <a:pt x="3179347" y="1156092"/>
                </a:lnTo>
                <a:close/>
              </a:path>
              <a:path w="3179444" h="3206750">
                <a:moveTo>
                  <a:pt x="3179347" y="1597807"/>
                </a:moveTo>
                <a:lnTo>
                  <a:pt x="1113185" y="3206567"/>
                </a:lnTo>
                <a:lnTo>
                  <a:pt x="1654469" y="3206567"/>
                </a:lnTo>
                <a:lnTo>
                  <a:pt x="3179347" y="2019492"/>
                </a:lnTo>
                <a:lnTo>
                  <a:pt x="3179347" y="1597807"/>
                </a:lnTo>
                <a:close/>
              </a:path>
              <a:path w="3179444" h="3206750">
                <a:moveTo>
                  <a:pt x="3179347" y="2039291"/>
                </a:moveTo>
                <a:lnTo>
                  <a:pt x="1679727" y="3206567"/>
                </a:lnTo>
                <a:lnTo>
                  <a:pt x="2221822" y="3206567"/>
                </a:lnTo>
                <a:lnTo>
                  <a:pt x="3179347" y="2461248"/>
                </a:lnTo>
                <a:lnTo>
                  <a:pt x="3179347" y="2039291"/>
                </a:lnTo>
                <a:close/>
              </a:path>
              <a:path w="3179444" h="3206750">
                <a:moveTo>
                  <a:pt x="3179347" y="2480797"/>
                </a:moveTo>
                <a:lnTo>
                  <a:pt x="2246940" y="3206567"/>
                </a:lnTo>
                <a:lnTo>
                  <a:pt x="2789033" y="3206567"/>
                </a:lnTo>
                <a:lnTo>
                  <a:pt x="3179347" y="2902753"/>
                </a:lnTo>
                <a:lnTo>
                  <a:pt x="3179347" y="2480797"/>
                </a:lnTo>
                <a:close/>
              </a:path>
              <a:path w="3179444" h="3206750">
                <a:moveTo>
                  <a:pt x="3179347" y="2922562"/>
                </a:moveTo>
                <a:lnTo>
                  <a:pt x="2814532" y="3206567"/>
                </a:lnTo>
                <a:lnTo>
                  <a:pt x="3179347" y="3206567"/>
                </a:lnTo>
                <a:lnTo>
                  <a:pt x="3179347" y="2922562"/>
                </a:lnTo>
                <a:close/>
              </a:path>
              <a:path w="3179444" h="3206750">
                <a:moveTo>
                  <a:pt x="7583" y="3180937"/>
                </a:moveTo>
                <a:lnTo>
                  <a:pt x="6227" y="3184566"/>
                </a:lnTo>
                <a:lnTo>
                  <a:pt x="6594" y="3184281"/>
                </a:lnTo>
                <a:lnTo>
                  <a:pt x="7583" y="3180937"/>
                </a:lnTo>
                <a:close/>
              </a:path>
              <a:path w="3179444" h="3206750">
                <a:moveTo>
                  <a:pt x="11939" y="3169117"/>
                </a:moveTo>
                <a:lnTo>
                  <a:pt x="9200" y="3175474"/>
                </a:lnTo>
                <a:lnTo>
                  <a:pt x="7583" y="3180937"/>
                </a:lnTo>
                <a:lnTo>
                  <a:pt x="8771" y="3177758"/>
                </a:lnTo>
                <a:lnTo>
                  <a:pt x="11148" y="3171154"/>
                </a:lnTo>
                <a:lnTo>
                  <a:pt x="11939" y="3169117"/>
                </a:lnTo>
                <a:close/>
              </a:path>
              <a:path w="3179444" h="3206750">
                <a:moveTo>
                  <a:pt x="17096" y="3157149"/>
                </a:moveTo>
                <a:lnTo>
                  <a:pt x="13764" y="3164415"/>
                </a:lnTo>
                <a:lnTo>
                  <a:pt x="11939" y="3169117"/>
                </a:lnTo>
                <a:lnTo>
                  <a:pt x="17096" y="3157149"/>
                </a:lnTo>
                <a:close/>
              </a:path>
              <a:path w="3179444" h="3206750">
                <a:moveTo>
                  <a:pt x="264799" y="2892967"/>
                </a:moveTo>
                <a:lnTo>
                  <a:pt x="247311" y="2933028"/>
                </a:lnTo>
                <a:lnTo>
                  <a:pt x="245162" y="2941656"/>
                </a:lnTo>
                <a:lnTo>
                  <a:pt x="241655" y="2949340"/>
                </a:lnTo>
                <a:lnTo>
                  <a:pt x="235970" y="2955609"/>
                </a:lnTo>
                <a:lnTo>
                  <a:pt x="234573" y="2957047"/>
                </a:lnTo>
                <a:lnTo>
                  <a:pt x="230890" y="2957047"/>
                </a:lnTo>
                <a:lnTo>
                  <a:pt x="228731" y="2958486"/>
                </a:lnTo>
                <a:lnTo>
                  <a:pt x="199902" y="3085203"/>
                </a:lnTo>
                <a:lnTo>
                  <a:pt x="157780" y="3094970"/>
                </a:lnTo>
                <a:lnTo>
                  <a:pt x="30103" y="3126964"/>
                </a:lnTo>
                <a:lnTo>
                  <a:pt x="17096" y="3157149"/>
                </a:lnTo>
                <a:lnTo>
                  <a:pt x="68203" y="3117603"/>
                </a:lnTo>
                <a:lnTo>
                  <a:pt x="94153" y="3111428"/>
                </a:lnTo>
                <a:lnTo>
                  <a:pt x="103509" y="3108966"/>
                </a:lnTo>
                <a:lnTo>
                  <a:pt x="644935" y="3108966"/>
                </a:lnTo>
                <a:lnTo>
                  <a:pt x="755934" y="3022567"/>
                </a:lnTo>
                <a:lnTo>
                  <a:pt x="215015" y="3022567"/>
                </a:lnTo>
                <a:lnTo>
                  <a:pt x="219460" y="3000246"/>
                </a:lnTo>
                <a:lnTo>
                  <a:pt x="356081" y="2893686"/>
                </a:lnTo>
                <a:lnTo>
                  <a:pt x="269752" y="2893686"/>
                </a:lnTo>
                <a:lnTo>
                  <a:pt x="264799" y="2892967"/>
                </a:lnTo>
                <a:close/>
              </a:path>
              <a:path w="3179444" h="3206750">
                <a:moveTo>
                  <a:pt x="493176" y="2799249"/>
                </a:moveTo>
                <a:lnTo>
                  <a:pt x="493780" y="2799369"/>
                </a:lnTo>
                <a:lnTo>
                  <a:pt x="499495" y="2800807"/>
                </a:lnTo>
                <a:lnTo>
                  <a:pt x="215015" y="3022567"/>
                </a:lnTo>
                <a:lnTo>
                  <a:pt x="755934" y="3022567"/>
                </a:lnTo>
                <a:lnTo>
                  <a:pt x="995503" y="2836090"/>
                </a:lnTo>
                <a:lnTo>
                  <a:pt x="693170" y="2836090"/>
                </a:lnTo>
                <a:lnTo>
                  <a:pt x="493176" y="2799249"/>
                </a:lnTo>
                <a:close/>
              </a:path>
              <a:path w="3179444" h="3206750">
                <a:moveTo>
                  <a:pt x="389386" y="2781097"/>
                </a:moveTo>
                <a:lnTo>
                  <a:pt x="348889" y="2787758"/>
                </a:lnTo>
                <a:lnTo>
                  <a:pt x="334649" y="2795048"/>
                </a:lnTo>
                <a:lnTo>
                  <a:pt x="331728" y="2797205"/>
                </a:lnTo>
                <a:lnTo>
                  <a:pt x="293184" y="2842118"/>
                </a:lnTo>
                <a:lnTo>
                  <a:pt x="269752" y="2893686"/>
                </a:lnTo>
                <a:lnTo>
                  <a:pt x="356081" y="2893686"/>
                </a:lnTo>
                <a:lnTo>
                  <a:pt x="480225" y="2796856"/>
                </a:lnTo>
                <a:lnTo>
                  <a:pt x="413135" y="2784247"/>
                </a:lnTo>
                <a:lnTo>
                  <a:pt x="401475" y="2782301"/>
                </a:lnTo>
                <a:lnTo>
                  <a:pt x="389386" y="2781097"/>
                </a:lnTo>
                <a:close/>
              </a:path>
              <a:path w="3179444" h="3206750">
                <a:moveTo>
                  <a:pt x="1962535" y="1381706"/>
                </a:moveTo>
                <a:lnTo>
                  <a:pt x="1972739" y="1399500"/>
                </a:lnTo>
                <a:lnTo>
                  <a:pt x="1973584" y="1422021"/>
                </a:lnTo>
                <a:lnTo>
                  <a:pt x="1967286" y="1446702"/>
                </a:lnTo>
                <a:lnTo>
                  <a:pt x="1956058" y="1470975"/>
                </a:lnTo>
                <a:lnTo>
                  <a:pt x="1942906" y="1493367"/>
                </a:lnTo>
                <a:lnTo>
                  <a:pt x="1928753" y="1516161"/>
                </a:lnTo>
                <a:lnTo>
                  <a:pt x="1915839" y="1539223"/>
                </a:lnTo>
                <a:lnTo>
                  <a:pt x="1899545" y="1576753"/>
                </a:lnTo>
                <a:lnTo>
                  <a:pt x="1862997" y="1644266"/>
                </a:lnTo>
                <a:lnTo>
                  <a:pt x="1836086" y="1691904"/>
                </a:lnTo>
                <a:lnTo>
                  <a:pt x="1805269" y="1745106"/>
                </a:lnTo>
                <a:lnTo>
                  <a:pt x="1771938" y="1801102"/>
                </a:lnTo>
                <a:lnTo>
                  <a:pt x="1737481" y="1857124"/>
                </a:lnTo>
                <a:lnTo>
                  <a:pt x="1703290" y="1910403"/>
                </a:lnTo>
                <a:lnTo>
                  <a:pt x="1670753" y="1958171"/>
                </a:lnTo>
                <a:lnTo>
                  <a:pt x="1641262" y="1997659"/>
                </a:lnTo>
                <a:lnTo>
                  <a:pt x="1513971" y="2088735"/>
                </a:lnTo>
                <a:lnTo>
                  <a:pt x="1515658" y="2112563"/>
                </a:lnTo>
                <a:lnTo>
                  <a:pt x="1511272" y="2137875"/>
                </a:lnTo>
                <a:lnTo>
                  <a:pt x="1501220" y="2163457"/>
                </a:lnTo>
                <a:lnTo>
                  <a:pt x="1485904" y="2188092"/>
                </a:lnTo>
                <a:lnTo>
                  <a:pt x="1476879" y="2198601"/>
                </a:lnTo>
                <a:lnTo>
                  <a:pt x="1467807" y="2209514"/>
                </a:lnTo>
                <a:lnTo>
                  <a:pt x="1459687" y="2220696"/>
                </a:lnTo>
                <a:lnTo>
                  <a:pt x="1453519" y="2232011"/>
                </a:lnTo>
                <a:lnTo>
                  <a:pt x="1452096" y="2255683"/>
                </a:lnTo>
                <a:lnTo>
                  <a:pt x="1458901" y="2277193"/>
                </a:lnTo>
                <a:lnTo>
                  <a:pt x="1466253" y="2298433"/>
                </a:lnTo>
                <a:lnTo>
                  <a:pt x="1466473" y="2321293"/>
                </a:lnTo>
                <a:lnTo>
                  <a:pt x="1407089" y="2373999"/>
                </a:lnTo>
                <a:lnTo>
                  <a:pt x="1365889" y="2399141"/>
                </a:lnTo>
                <a:lnTo>
                  <a:pt x="1328881" y="2420640"/>
                </a:lnTo>
                <a:lnTo>
                  <a:pt x="1305183" y="2435052"/>
                </a:lnTo>
                <a:lnTo>
                  <a:pt x="1255840" y="2467833"/>
                </a:lnTo>
                <a:lnTo>
                  <a:pt x="1209690" y="2497408"/>
                </a:lnTo>
                <a:lnTo>
                  <a:pt x="1166132" y="2524305"/>
                </a:lnTo>
                <a:lnTo>
                  <a:pt x="1124569" y="2549050"/>
                </a:lnTo>
                <a:lnTo>
                  <a:pt x="1084402" y="2572172"/>
                </a:lnTo>
                <a:lnTo>
                  <a:pt x="1045031" y="2594197"/>
                </a:lnTo>
                <a:lnTo>
                  <a:pt x="925707" y="2658970"/>
                </a:lnTo>
                <a:lnTo>
                  <a:pt x="744986" y="2761928"/>
                </a:lnTo>
                <a:lnTo>
                  <a:pt x="731356" y="2781109"/>
                </a:lnTo>
                <a:lnTo>
                  <a:pt x="718542" y="2799369"/>
                </a:lnTo>
                <a:lnTo>
                  <a:pt x="706017" y="2817414"/>
                </a:lnTo>
                <a:lnTo>
                  <a:pt x="693170" y="2836090"/>
                </a:lnTo>
                <a:lnTo>
                  <a:pt x="995503" y="2836090"/>
                </a:lnTo>
                <a:lnTo>
                  <a:pt x="2303440" y="1818015"/>
                </a:lnTo>
                <a:lnTo>
                  <a:pt x="1762383" y="1818015"/>
                </a:lnTo>
                <a:lnTo>
                  <a:pt x="1767578" y="1809152"/>
                </a:lnTo>
                <a:lnTo>
                  <a:pt x="1778778" y="1790887"/>
                </a:lnTo>
                <a:lnTo>
                  <a:pt x="1783973" y="1782023"/>
                </a:lnTo>
                <a:lnTo>
                  <a:pt x="2295408" y="1383865"/>
                </a:lnTo>
                <a:lnTo>
                  <a:pt x="1963932" y="1383865"/>
                </a:lnTo>
                <a:lnTo>
                  <a:pt x="1962535" y="1381706"/>
                </a:lnTo>
                <a:close/>
              </a:path>
              <a:path w="3179444" h="3206750">
                <a:moveTo>
                  <a:pt x="480699" y="2796486"/>
                </a:moveTo>
                <a:lnTo>
                  <a:pt x="480225" y="2796856"/>
                </a:lnTo>
                <a:lnTo>
                  <a:pt x="493176" y="2799249"/>
                </a:lnTo>
                <a:lnTo>
                  <a:pt x="486541" y="2797930"/>
                </a:lnTo>
                <a:lnTo>
                  <a:pt x="480699" y="2796486"/>
                </a:lnTo>
                <a:close/>
              </a:path>
              <a:path w="3179444" h="3206750">
                <a:moveTo>
                  <a:pt x="3179347" y="714760"/>
                </a:moveTo>
                <a:lnTo>
                  <a:pt x="1762383" y="1818015"/>
                </a:lnTo>
                <a:lnTo>
                  <a:pt x="2303440" y="1818015"/>
                </a:lnTo>
                <a:lnTo>
                  <a:pt x="3179347" y="1136224"/>
                </a:lnTo>
                <a:lnTo>
                  <a:pt x="3179347" y="714760"/>
                </a:lnTo>
                <a:close/>
              </a:path>
              <a:path w="3179444" h="3206750">
                <a:moveTo>
                  <a:pt x="3179347" y="273014"/>
                </a:moveTo>
                <a:lnTo>
                  <a:pt x="1979051" y="1207463"/>
                </a:lnTo>
                <a:lnTo>
                  <a:pt x="1979617" y="1218446"/>
                </a:lnTo>
                <a:lnTo>
                  <a:pt x="1981216" y="1277368"/>
                </a:lnTo>
                <a:lnTo>
                  <a:pt x="1980363" y="1327076"/>
                </a:lnTo>
                <a:lnTo>
                  <a:pt x="1976295" y="1363284"/>
                </a:lnTo>
                <a:lnTo>
                  <a:pt x="1968250" y="1381706"/>
                </a:lnTo>
                <a:lnTo>
                  <a:pt x="1965329" y="1383865"/>
                </a:lnTo>
                <a:lnTo>
                  <a:pt x="2295408" y="1383865"/>
                </a:lnTo>
                <a:lnTo>
                  <a:pt x="3179347" y="695709"/>
                </a:lnTo>
                <a:lnTo>
                  <a:pt x="3179347" y="273014"/>
                </a:lnTo>
                <a:close/>
              </a:path>
              <a:path w="3179444" h="3206750">
                <a:moveTo>
                  <a:pt x="1978105" y="1189111"/>
                </a:moveTo>
                <a:lnTo>
                  <a:pt x="1977648" y="1189467"/>
                </a:lnTo>
                <a:lnTo>
                  <a:pt x="1977648" y="1195220"/>
                </a:lnTo>
                <a:lnTo>
                  <a:pt x="1978410" y="1201709"/>
                </a:lnTo>
                <a:lnTo>
                  <a:pt x="1979045" y="1207463"/>
                </a:lnTo>
                <a:lnTo>
                  <a:pt x="1978105" y="1189111"/>
                </a:lnTo>
                <a:close/>
              </a:path>
              <a:path w="3179444" h="3206750">
                <a:moveTo>
                  <a:pt x="3179347" y="0"/>
                </a:moveTo>
                <a:lnTo>
                  <a:pt x="1963170" y="946820"/>
                </a:lnTo>
                <a:lnTo>
                  <a:pt x="1963027" y="961046"/>
                </a:lnTo>
                <a:lnTo>
                  <a:pt x="1963224" y="968696"/>
                </a:lnTo>
                <a:lnTo>
                  <a:pt x="1963932" y="976348"/>
                </a:lnTo>
                <a:lnTo>
                  <a:pt x="1972108" y="1090108"/>
                </a:lnTo>
                <a:lnTo>
                  <a:pt x="1976326" y="1154598"/>
                </a:lnTo>
                <a:lnTo>
                  <a:pt x="1978105" y="1189111"/>
                </a:lnTo>
                <a:lnTo>
                  <a:pt x="3179347" y="254026"/>
                </a:lnTo>
                <a:lnTo>
                  <a:pt x="3179347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082641" y="7332592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205382" y="0"/>
                </a:moveTo>
                <a:lnTo>
                  <a:pt x="1523" y="937304"/>
                </a:lnTo>
                <a:lnTo>
                  <a:pt x="2920" y="939463"/>
                </a:lnTo>
                <a:lnTo>
                  <a:pt x="0" y="941622"/>
                </a:lnTo>
                <a:lnTo>
                  <a:pt x="3682" y="945940"/>
                </a:lnTo>
                <a:lnTo>
                  <a:pt x="761" y="948099"/>
                </a:lnTo>
                <a:lnTo>
                  <a:pt x="2920" y="950258"/>
                </a:lnTo>
                <a:lnTo>
                  <a:pt x="1523" y="951693"/>
                </a:lnTo>
                <a:lnTo>
                  <a:pt x="5079" y="955300"/>
                </a:lnTo>
                <a:lnTo>
                  <a:pt x="1205382" y="20802"/>
                </a:lnTo>
                <a:lnTo>
                  <a:pt x="120538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82642" y="7332593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524" y="937307"/>
                </a:moveTo>
                <a:lnTo>
                  <a:pt x="2921" y="939453"/>
                </a:lnTo>
                <a:lnTo>
                  <a:pt x="0" y="941612"/>
                </a:lnTo>
                <a:lnTo>
                  <a:pt x="3683" y="945943"/>
                </a:lnTo>
                <a:lnTo>
                  <a:pt x="762" y="948102"/>
                </a:lnTo>
                <a:lnTo>
                  <a:pt x="2921" y="950261"/>
                </a:lnTo>
                <a:lnTo>
                  <a:pt x="1524" y="951696"/>
                </a:lnTo>
                <a:lnTo>
                  <a:pt x="5080" y="955303"/>
                </a:lnTo>
                <a:lnTo>
                  <a:pt x="1205382" y="20807"/>
                </a:lnTo>
              </a:path>
              <a:path w="1205865" h="955675">
                <a:moveTo>
                  <a:pt x="1205382" y="0"/>
                </a:moveTo>
                <a:lnTo>
                  <a:pt x="1524" y="9373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12744" y="7773356"/>
            <a:ext cx="3175635" cy="2492375"/>
          </a:xfrm>
          <a:custGeom>
            <a:avLst/>
            <a:gdLst/>
            <a:ahLst/>
            <a:cxnLst/>
            <a:rect l="l" t="t" r="r" b="b"/>
            <a:pathLst>
              <a:path w="3175634" h="2492375">
                <a:moveTo>
                  <a:pt x="66293" y="2420361"/>
                </a:moveTo>
                <a:lnTo>
                  <a:pt x="8000" y="2465719"/>
                </a:lnTo>
                <a:lnTo>
                  <a:pt x="10159" y="2467877"/>
                </a:lnTo>
                <a:lnTo>
                  <a:pt x="5841" y="2470759"/>
                </a:lnTo>
                <a:lnTo>
                  <a:pt x="8000" y="2473636"/>
                </a:lnTo>
                <a:lnTo>
                  <a:pt x="5079" y="2475799"/>
                </a:lnTo>
                <a:lnTo>
                  <a:pt x="5841" y="2477238"/>
                </a:lnTo>
                <a:lnTo>
                  <a:pt x="2158" y="2480120"/>
                </a:lnTo>
                <a:lnTo>
                  <a:pt x="4317" y="2482998"/>
                </a:lnTo>
                <a:lnTo>
                  <a:pt x="0" y="2486599"/>
                </a:lnTo>
                <a:lnTo>
                  <a:pt x="2158" y="2489477"/>
                </a:lnTo>
                <a:lnTo>
                  <a:pt x="0" y="2491640"/>
                </a:lnTo>
                <a:lnTo>
                  <a:pt x="761" y="2492359"/>
                </a:lnTo>
                <a:lnTo>
                  <a:pt x="89299" y="2423238"/>
                </a:lnTo>
                <a:lnTo>
                  <a:pt x="67690" y="2423238"/>
                </a:lnTo>
                <a:lnTo>
                  <a:pt x="66293" y="2420361"/>
                </a:lnTo>
                <a:close/>
              </a:path>
              <a:path w="3175634" h="2492375">
                <a:moveTo>
                  <a:pt x="72008" y="2419637"/>
                </a:moveTo>
                <a:lnTo>
                  <a:pt x="67690" y="2423238"/>
                </a:lnTo>
                <a:lnTo>
                  <a:pt x="89299" y="2423238"/>
                </a:lnTo>
                <a:lnTo>
                  <a:pt x="90220" y="2422519"/>
                </a:lnTo>
                <a:lnTo>
                  <a:pt x="74167" y="2422519"/>
                </a:lnTo>
                <a:lnTo>
                  <a:pt x="72008" y="2419637"/>
                </a:lnTo>
                <a:close/>
              </a:path>
              <a:path w="3175634" h="2492375">
                <a:moveTo>
                  <a:pt x="80644" y="2417479"/>
                </a:moveTo>
                <a:lnTo>
                  <a:pt x="74167" y="2422519"/>
                </a:lnTo>
                <a:lnTo>
                  <a:pt x="90220" y="2422519"/>
                </a:lnTo>
                <a:lnTo>
                  <a:pt x="95755" y="2418198"/>
                </a:lnTo>
                <a:lnTo>
                  <a:pt x="81406" y="2418198"/>
                </a:lnTo>
                <a:lnTo>
                  <a:pt x="80644" y="2417479"/>
                </a:lnTo>
                <a:close/>
              </a:path>
              <a:path w="3175634" h="2492375">
                <a:moveTo>
                  <a:pt x="87121" y="2413877"/>
                </a:moveTo>
                <a:lnTo>
                  <a:pt x="81406" y="2418198"/>
                </a:lnTo>
                <a:lnTo>
                  <a:pt x="95755" y="2418198"/>
                </a:lnTo>
                <a:lnTo>
                  <a:pt x="97598" y="2416759"/>
                </a:lnTo>
                <a:lnTo>
                  <a:pt x="89280" y="2416759"/>
                </a:lnTo>
                <a:lnTo>
                  <a:pt x="87121" y="2413877"/>
                </a:lnTo>
                <a:close/>
              </a:path>
              <a:path w="3175634" h="2492375">
                <a:moveTo>
                  <a:pt x="93598" y="2413877"/>
                </a:moveTo>
                <a:lnTo>
                  <a:pt x="89280" y="2416759"/>
                </a:lnTo>
                <a:lnTo>
                  <a:pt x="95757" y="2416759"/>
                </a:lnTo>
                <a:lnTo>
                  <a:pt x="93598" y="2413877"/>
                </a:lnTo>
                <a:close/>
              </a:path>
              <a:path w="3175634" h="2492375">
                <a:moveTo>
                  <a:pt x="98678" y="2414596"/>
                </a:moveTo>
                <a:lnTo>
                  <a:pt x="95757" y="2416759"/>
                </a:lnTo>
                <a:lnTo>
                  <a:pt x="97598" y="2416759"/>
                </a:lnTo>
                <a:lnTo>
                  <a:pt x="99440" y="2415321"/>
                </a:lnTo>
                <a:lnTo>
                  <a:pt x="98678" y="2414596"/>
                </a:lnTo>
                <a:close/>
              </a:path>
              <a:path w="3175634" h="2492375">
                <a:moveTo>
                  <a:pt x="478154" y="2099964"/>
                </a:moveTo>
                <a:lnTo>
                  <a:pt x="213232" y="2305878"/>
                </a:lnTo>
                <a:lnTo>
                  <a:pt x="215391" y="2308041"/>
                </a:lnTo>
                <a:lnTo>
                  <a:pt x="212470" y="2310198"/>
                </a:lnTo>
                <a:lnTo>
                  <a:pt x="214629" y="2313081"/>
                </a:lnTo>
                <a:lnTo>
                  <a:pt x="209549" y="2316678"/>
                </a:lnTo>
                <a:lnTo>
                  <a:pt x="210946" y="2318121"/>
                </a:lnTo>
                <a:lnTo>
                  <a:pt x="208152" y="2319559"/>
                </a:lnTo>
                <a:lnTo>
                  <a:pt x="210311" y="2322442"/>
                </a:lnTo>
                <a:lnTo>
                  <a:pt x="208152" y="2324600"/>
                </a:lnTo>
                <a:lnTo>
                  <a:pt x="210311" y="2327477"/>
                </a:lnTo>
                <a:lnTo>
                  <a:pt x="208152" y="2328921"/>
                </a:lnTo>
                <a:lnTo>
                  <a:pt x="208914" y="2330360"/>
                </a:lnTo>
                <a:lnTo>
                  <a:pt x="496660" y="2106443"/>
                </a:lnTo>
                <a:lnTo>
                  <a:pt x="494029" y="2106443"/>
                </a:lnTo>
                <a:lnTo>
                  <a:pt x="493490" y="2105723"/>
                </a:lnTo>
                <a:lnTo>
                  <a:pt x="489711" y="2105723"/>
                </a:lnTo>
                <a:lnTo>
                  <a:pt x="489141" y="2105004"/>
                </a:lnTo>
                <a:lnTo>
                  <a:pt x="481710" y="2105004"/>
                </a:lnTo>
                <a:lnTo>
                  <a:pt x="478154" y="2099964"/>
                </a:lnTo>
                <a:close/>
              </a:path>
              <a:path w="3175634" h="2492375">
                <a:moveTo>
                  <a:pt x="496823" y="2104279"/>
                </a:moveTo>
                <a:lnTo>
                  <a:pt x="494029" y="2106443"/>
                </a:lnTo>
                <a:lnTo>
                  <a:pt x="496660" y="2106443"/>
                </a:lnTo>
                <a:lnTo>
                  <a:pt x="497585" y="2105723"/>
                </a:lnTo>
                <a:lnTo>
                  <a:pt x="496823" y="2104279"/>
                </a:lnTo>
                <a:close/>
              </a:path>
              <a:path w="3175634" h="2492375">
                <a:moveTo>
                  <a:pt x="491870" y="2103560"/>
                </a:moveTo>
                <a:lnTo>
                  <a:pt x="489711" y="2105723"/>
                </a:lnTo>
                <a:lnTo>
                  <a:pt x="493490" y="2105723"/>
                </a:lnTo>
                <a:lnTo>
                  <a:pt x="491870" y="2103560"/>
                </a:lnTo>
                <a:close/>
              </a:path>
              <a:path w="3175634" h="2492375">
                <a:moveTo>
                  <a:pt x="484631" y="2102842"/>
                </a:moveTo>
                <a:lnTo>
                  <a:pt x="481710" y="2105004"/>
                </a:lnTo>
                <a:lnTo>
                  <a:pt x="489141" y="2105004"/>
                </a:lnTo>
                <a:lnTo>
                  <a:pt x="488566" y="2104279"/>
                </a:lnTo>
                <a:lnTo>
                  <a:pt x="485266" y="2104279"/>
                </a:lnTo>
                <a:lnTo>
                  <a:pt x="484631" y="2102842"/>
                </a:lnTo>
                <a:close/>
              </a:path>
              <a:path w="3175634" h="2492375">
                <a:moveTo>
                  <a:pt x="487425" y="2102842"/>
                </a:moveTo>
                <a:lnTo>
                  <a:pt x="485266" y="2104279"/>
                </a:lnTo>
                <a:lnTo>
                  <a:pt x="488566" y="2104279"/>
                </a:lnTo>
                <a:lnTo>
                  <a:pt x="487425" y="2102842"/>
                </a:lnTo>
                <a:close/>
              </a:path>
              <a:path w="3175634" h="2492375">
                <a:moveTo>
                  <a:pt x="3175279" y="0"/>
                </a:moveTo>
                <a:lnTo>
                  <a:pt x="1774062" y="1090532"/>
                </a:lnTo>
                <a:lnTo>
                  <a:pt x="1776221" y="1092691"/>
                </a:lnTo>
                <a:lnTo>
                  <a:pt x="1769109" y="1098444"/>
                </a:lnTo>
                <a:lnTo>
                  <a:pt x="1771903" y="1101327"/>
                </a:lnTo>
                <a:lnTo>
                  <a:pt x="1766950" y="1104934"/>
                </a:lnTo>
                <a:lnTo>
                  <a:pt x="1767585" y="1105658"/>
                </a:lnTo>
                <a:lnTo>
                  <a:pt x="1761108" y="1111411"/>
                </a:lnTo>
                <a:lnTo>
                  <a:pt x="1763267" y="1113570"/>
                </a:lnTo>
                <a:lnTo>
                  <a:pt x="1759711" y="1117177"/>
                </a:lnTo>
                <a:lnTo>
                  <a:pt x="1761870" y="1120047"/>
                </a:lnTo>
                <a:lnTo>
                  <a:pt x="1756155" y="1124365"/>
                </a:lnTo>
                <a:lnTo>
                  <a:pt x="1756790" y="1125089"/>
                </a:lnTo>
                <a:lnTo>
                  <a:pt x="3175279" y="20975"/>
                </a:lnTo>
                <a:lnTo>
                  <a:pt x="3175279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2385" y="10186873"/>
            <a:ext cx="100160" cy="7920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5320898" y="7773356"/>
            <a:ext cx="2967355" cy="2330450"/>
          </a:xfrm>
          <a:custGeom>
            <a:avLst/>
            <a:gdLst/>
            <a:ahLst/>
            <a:cxnLst/>
            <a:rect l="l" t="t" r="r" b="b"/>
            <a:pathLst>
              <a:path w="2967355" h="2330450">
                <a:moveTo>
                  <a:pt x="4953" y="2305877"/>
                </a:moveTo>
                <a:lnTo>
                  <a:pt x="7112" y="2308040"/>
                </a:lnTo>
                <a:lnTo>
                  <a:pt x="4318" y="2310199"/>
                </a:lnTo>
                <a:lnTo>
                  <a:pt x="6477" y="2313080"/>
                </a:lnTo>
                <a:lnTo>
                  <a:pt x="1397" y="2316677"/>
                </a:lnTo>
                <a:lnTo>
                  <a:pt x="2794" y="2318121"/>
                </a:lnTo>
                <a:lnTo>
                  <a:pt x="0" y="2319560"/>
                </a:lnTo>
                <a:lnTo>
                  <a:pt x="2159" y="2322442"/>
                </a:lnTo>
                <a:lnTo>
                  <a:pt x="0" y="2324601"/>
                </a:lnTo>
                <a:lnTo>
                  <a:pt x="2159" y="2327477"/>
                </a:lnTo>
                <a:lnTo>
                  <a:pt x="0" y="2328921"/>
                </a:lnTo>
                <a:lnTo>
                  <a:pt x="635" y="2330360"/>
                </a:lnTo>
                <a:lnTo>
                  <a:pt x="289433" y="2105723"/>
                </a:lnTo>
                <a:lnTo>
                  <a:pt x="288671" y="2104280"/>
                </a:lnTo>
                <a:lnTo>
                  <a:pt x="285750" y="2106443"/>
                </a:lnTo>
                <a:lnTo>
                  <a:pt x="283591" y="2103560"/>
                </a:lnTo>
                <a:lnTo>
                  <a:pt x="281432" y="2105723"/>
                </a:lnTo>
                <a:lnTo>
                  <a:pt x="279273" y="2102841"/>
                </a:lnTo>
                <a:lnTo>
                  <a:pt x="277114" y="2104280"/>
                </a:lnTo>
                <a:lnTo>
                  <a:pt x="276479" y="2102841"/>
                </a:lnTo>
                <a:lnTo>
                  <a:pt x="273558" y="2105004"/>
                </a:lnTo>
                <a:lnTo>
                  <a:pt x="270002" y="2099963"/>
                </a:lnTo>
                <a:lnTo>
                  <a:pt x="4953" y="2305877"/>
                </a:lnTo>
              </a:path>
              <a:path w="2967355" h="2330450">
                <a:moveTo>
                  <a:pt x="1565910" y="1090535"/>
                </a:moveTo>
                <a:lnTo>
                  <a:pt x="1568069" y="1092694"/>
                </a:lnTo>
                <a:lnTo>
                  <a:pt x="1560957" y="1098447"/>
                </a:lnTo>
                <a:lnTo>
                  <a:pt x="1563751" y="1101330"/>
                </a:lnTo>
                <a:lnTo>
                  <a:pt x="1558798" y="1104937"/>
                </a:lnTo>
                <a:lnTo>
                  <a:pt x="1559433" y="1105648"/>
                </a:lnTo>
                <a:lnTo>
                  <a:pt x="1552956" y="1111414"/>
                </a:lnTo>
                <a:lnTo>
                  <a:pt x="1555115" y="1113573"/>
                </a:lnTo>
                <a:lnTo>
                  <a:pt x="1551559" y="1117167"/>
                </a:lnTo>
                <a:lnTo>
                  <a:pt x="1553718" y="1120050"/>
                </a:lnTo>
                <a:lnTo>
                  <a:pt x="1547876" y="1124368"/>
                </a:lnTo>
                <a:lnTo>
                  <a:pt x="1548638" y="1125092"/>
                </a:lnTo>
                <a:lnTo>
                  <a:pt x="2967126" y="20974"/>
                </a:lnTo>
              </a:path>
              <a:path w="2967355" h="2330450">
                <a:moveTo>
                  <a:pt x="2967126" y="0"/>
                </a:moveTo>
                <a:lnTo>
                  <a:pt x="1565910" y="109053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27200" y="8215520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660823" y="0"/>
                </a:moveTo>
                <a:lnTo>
                  <a:pt x="0" y="2071477"/>
                </a:lnTo>
                <a:lnTo>
                  <a:pt x="28370" y="2071477"/>
                </a:lnTo>
                <a:lnTo>
                  <a:pt x="2660823" y="22084"/>
                </a:lnTo>
                <a:lnTo>
                  <a:pt x="2660823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7085" y="8215475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8369" y="2071522"/>
                </a:moveTo>
                <a:lnTo>
                  <a:pt x="2660940" y="22083"/>
                </a:lnTo>
              </a:path>
              <a:path w="2661284" h="2072004">
                <a:moveTo>
                  <a:pt x="2660940" y="0"/>
                </a:moveTo>
                <a:lnTo>
                  <a:pt x="0" y="207152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194066" y="8656826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093957" y="0"/>
                </a:moveTo>
                <a:lnTo>
                  <a:pt x="0" y="1630171"/>
                </a:lnTo>
                <a:lnTo>
                  <a:pt x="27344" y="1630171"/>
                </a:lnTo>
                <a:lnTo>
                  <a:pt x="2093957" y="21105"/>
                </a:lnTo>
                <a:lnTo>
                  <a:pt x="209395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194068" y="8656830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7342" y="1630167"/>
                </a:moveTo>
                <a:lnTo>
                  <a:pt x="2093956" y="21098"/>
                </a:lnTo>
              </a:path>
              <a:path w="2094230" h="1630679">
                <a:moveTo>
                  <a:pt x="2093956" y="0"/>
                </a:moveTo>
                <a:lnTo>
                  <a:pt x="0" y="16301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761219" y="9098364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1526804" y="0"/>
                </a:moveTo>
                <a:lnTo>
                  <a:pt x="0" y="1188633"/>
                </a:lnTo>
                <a:lnTo>
                  <a:pt x="28368" y="1188633"/>
                </a:lnTo>
                <a:lnTo>
                  <a:pt x="1526804" y="22083"/>
                </a:lnTo>
                <a:lnTo>
                  <a:pt x="152680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761222" y="9098367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28369" y="1188630"/>
                </a:moveTo>
                <a:lnTo>
                  <a:pt x="1526803" y="22084"/>
                </a:lnTo>
              </a:path>
              <a:path w="1527175" h="1188720">
                <a:moveTo>
                  <a:pt x="1526803" y="0"/>
                </a:moveTo>
                <a:lnTo>
                  <a:pt x="0" y="118863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73" y="9539898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959650" y="0"/>
                </a:moveTo>
                <a:lnTo>
                  <a:pt x="0" y="747099"/>
                </a:lnTo>
                <a:lnTo>
                  <a:pt x="27228" y="747099"/>
                </a:lnTo>
                <a:lnTo>
                  <a:pt x="959650" y="21098"/>
                </a:lnTo>
                <a:lnTo>
                  <a:pt x="9596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328285" y="9539847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27229" y="747150"/>
                </a:moveTo>
                <a:lnTo>
                  <a:pt x="959740" y="21098"/>
                </a:lnTo>
              </a:path>
              <a:path w="960119" h="747395">
                <a:moveTo>
                  <a:pt x="959740" y="0"/>
                </a:moveTo>
                <a:lnTo>
                  <a:pt x="0" y="7471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895450" y="998138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392572" y="0"/>
                </a:moveTo>
                <a:lnTo>
                  <a:pt x="0" y="305615"/>
                </a:lnTo>
                <a:lnTo>
                  <a:pt x="28364" y="305615"/>
                </a:lnTo>
                <a:lnTo>
                  <a:pt x="392572" y="22081"/>
                </a:lnTo>
                <a:lnTo>
                  <a:pt x="3925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895409" y="998134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28364" y="305655"/>
                </a:moveTo>
                <a:lnTo>
                  <a:pt x="392616" y="22081"/>
                </a:lnTo>
              </a:path>
              <a:path w="393065" h="306070">
                <a:moveTo>
                  <a:pt x="392616" y="0"/>
                </a:moveTo>
                <a:lnTo>
                  <a:pt x="0" y="3056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3982720" cy="3292475"/>
          </a:xfrm>
          <a:custGeom>
            <a:avLst/>
            <a:gdLst/>
            <a:ahLst/>
            <a:cxnLst/>
            <a:rect l="l" t="t" r="r" b="b"/>
            <a:pathLst>
              <a:path w="3982720" h="3292475">
                <a:moveTo>
                  <a:pt x="3982220" y="0"/>
                </a:moveTo>
                <a:lnTo>
                  <a:pt x="0" y="0"/>
                </a:lnTo>
                <a:lnTo>
                  <a:pt x="0" y="3292412"/>
                </a:lnTo>
                <a:lnTo>
                  <a:pt x="30941" y="3278111"/>
                </a:lnTo>
                <a:lnTo>
                  <a:pt x="33104" y="3276676"/>
                </a:lnTo>
                <a:lnTo>
                  <a:pt x="61183" y="3266592"/>
                </a:lnTo>
                <a:lnTo>
                  <a:pt x="67540" y="3265561"/>
                </a:lnTo>
                <a:lnTo>
                  <a:pt x="90700" y="3255073"/>
                </a:lnTo>
                <a:lnTo>
                  <a:pt x="92863" y="3253638"/>
                </a:lnTo>
                <a:lnTo>
                  <a:pt x="109748" y="3229079"/>
                </a:lnTo>
                <a:lnTo>
                  <a:pt x="117252" y="3193248"/>
                </a:lnTo>
                <a:lnTo>
                  <a:pt x="118681" y="3149452"/>
                </a:lnTo>
                <a:lnTo>
                  <a:pt x="117341" y="3100997"/>
                </a:lnTo>
                <a:lnTo>
                  <a:pt x="115587" y="3053339"/>
                </a:lnTo>
                <a:lnTo>
                  <a:pt x="116802" y="3009193"/>
                </a:lnTo>
                <a:lnTo>
                  <a:pt x="124227" y="2972607"/>
                </a:lnTo>
                <a:lnTo>
                  <a:pt x="141103" y="2947631"/>
                </a:lnTo>
                <a:lnTo>
                  <a:pt x="142542" y="2946920"/>
                </a:lnTo>
                <a:lnTo>
                  <a:pt x="143981" y="2945485"/>
                </a:lnTo>
                <a:lnTo>
                  <a:pt x="185741" y="2920452"/>
                </a:lnTo>
                <a:lnTo>
                  <a:pt x="229229" y="2901297"/>
                </a:lnTo>
                <a:lnTo>
                  <a:pt x="273580" y="2887673"/>
                </a:lnTo>
                <a:lnTo>
                  <a:pt x="317932" y="2879235"/>
                </a:lnTo>
                <a:lnTo>
                  <a:pt x="361419" y="2875635"/>
                </a:lnTo>
                <a:lnTo>
                  <a:pt x="403272" y="2874381"/>
                </a:lnTo>
                <a:lnTo>
                  <a:pt x="424500" y="2871795"/>
                </a:lnTo>
                <a:lnTo>
                  <a:pt x="466112" y="2854014"/>
                </a:lnTo>
                <a:lnTo>
                  <a:pt x="496419" y="2825505"/>
                </a:lnTo>
                <a:lnTo>
                  <a:pt x="511898" y="2796438"/>
                </a:lnTo>
                <a:lnTo>
                  <a:pt x="508456" y="2783465"/>
                </a:lnTo>
                <a:lnTo>
                  <a:pt x="504878" y="2770427"/>
                </a:lnTo>
                <a:lnTo>
                  <a:pt x="501572" y="2757253"/>
                </a:lnTo>
                <a:lnTo>
                  <a:pt x="498941" y="2743873"/>
                </a:lnTo>
                <a:lnTo>
                  <a:pt x="511495" y="2740399"/>
                </a:lnTo>
                <a:lnTo>
                  <a:pt x="523240" y="2735506"/>
                </a:lnTo>
                <a:lnTo>
                  <a:pt x="573053" y="2693007"/>
                </a:lnTo>
                <a:lnTo>
                  <a:pt x="597298" y="2655683"/>
                </a:lnTo>
                <a:lnTo>
                  <a:pt x="618431" y="2612930"/>
                </a:lnTo>
                <a:lnTo>
                  <a:pt x="637852" y="2567370"/>
                </a:lnTo>
                <a:lnTo>
                  <a:pt x="656958" y="2521621"/>
                </a:lnTo>
                <a:lnTo>
                  <a:pt x="677148" y="2478304"/>
                </a:lnTo>
                <a:lnTo>
                  <a:pt x="699819" y="2440038"/>
                </a:lnTo>
                <a:lnTo>
                  <a:pt x="858936" y="2371648"/>
                </a:lnTo>
                <a:lnTo>
                  <a:pt x="867374" y="2360227"/>
                </a:lnTo>
                <a:lnTo>
                  <a:pt x="899979" y="2327719"/>
                </a:lnTo>
                <a:lnTo>
                  <a:pt x="933728" y="2309810"/>
                </a:lnTo>
                <a:lnTo>
                  <a:pt x="948680" y="2309193"/>
                </a:lnTo>
                <a:lnTo>
                  <a:pt x="964905" y="2309193"/>
                </a:lnTo>
                <a:lnTo>
                  <a:pt x="972382" y="2297414"/>
                </a:lnTo>
                <a:lnTo>
                  <a:pt x="983497" y="2278761"/>
                </a:lnTo>
                <a:lnTo>
                  <a:pt x="994072" y="2260107"/>
                </a:lnTo>
                <a:lnTo>
                  <a:pt x="1004376" y="2241321"/>
                </a:lnTo>
                <a:lnTo>
                  <a:pt x="1042744" y="2241321"/>
                </a:lnTo>
                <a:lnTo>
                  <a:pt x="1102085" y="2227757"/>
                </a:lnTo>
                <a:lnTo>
                  <a:pt x="1138748" y="2204515"/>
                </a:lnTo>
                <a:lnTo>
                  <a:pt x="1156219" y="2150308"/>
                </a:lnTo>
                <a:lnTo>
                  <a:pt x="1150808" y="2123243"/>
                </a:lnTo>
                <a:lnTo>
                  <a:pt x="1141481" y="2097796"/>
                </a:lnTo>
                <a:lnTo>
                  <a:pt x="1131817" y="2073567"/>
                </a:lnTo>
                <a:lnTo>
                  <a:pt x="1132470" y="2046273"/>
                </a:lnTo>
                <a:lnTo>
                  <a:pt x="1145443" y="2003803"/>
                </a:lnTo>
                <a:lnTo>
                  <a:pt x="1166736" y="1953414"/>
                </a:lnTo>
                <a:lnTo>
                  <a:pt x="1192350" y="1902365"/>
                </a:lnTo>
                <a:lnTo>
                  <a:pt x="1218283" y="1857916"/>
                </a:lnTo>
                <a:lnTo>
                  <a:pt x="1240537" y="1827326"/>
                </a:lnTo>
                <a:lnTo>
                  <a:pt x="1238691" y="1823570"/>
                </a:lnTo>
                <a:lnTo>
                  <a:pt x="1274692" y="1792659"/>
                </a:lnTo>
                <a:lnTo>
                  <a:pt x="1327791" y="1769604"/>
                </a:lnTo>
                <a:lnTo>
                  <a:pt x="1346377" y="1766849"/>
                </a:lnTo>
                <a:lnTo>
                  <a:pt x="1364050" y="1766849"/>
                </a:lnTo>
                <a:lnTo>
                  <a:pt x="1377876" y="1764779"/>
                </a:lnTo>
                <a:lnTo>
                  <a:pt x="1393758" y="1759255"/>
                </a:lnTo>
                <a:lnTo>
                  <a:pt x="1408290" y="1750288"/>
                </a:lnTo>
                <a:lnTo>
                  <a:pt x="1411897" y="1748129"/>
                </a:lnTo>
                <a:lnTo>
                  <a:pt x="1435775" y="1702776"/>
                </a:lnTo>
                <a:lnTo>
                  <a:pt x="1439252" y="1688363"/>
                </a:lnTo>
                <a:lnTo>
                  <a:pt x="1443238" y="1679848"/>
                </a:lnTo>
                <a:lnTo>
                  <a:pt x="1499870" y="1633811"/>
                </a:lnTo>
                <a:lnTo>
                  <a:pt x="1533755" y="1616094"/>
                </a:lnTo>
                <a:lnTo>
                  <a:pt x="1573174" y="1599082"/>
                </a:lnTo>
                <a:lnTo>
                  <a:pt x="1599171" y="1593212"/>
                </a:lnTo>
                <a:lnTo>
                  <a:pt x="1654800" y="1577486"/>
                </a:lnTo>
                <a:lnTo>
                  <a:pt x="1716235" y="1556359"/>
                </a:lnTo>
                <a:lnTo>
                  <a:pt x="1759648" y="1534287"/>
                </a:lnTo>
                <a:lnTo>
                  <a:pt x="1762531" y="1532128"/>
                </a:lnTo>
                <a:lnTo>
                  <a:pt x="1764690" y="1530680"/>
                </a:lnTo>
                <a:lnTo>
                  <a:pt x="1765414" y="1529245"/>
                </a:lnTo>
                <a:lnTo>
                  <a:pt x="1784134" y="1529245"/>
                </a:lnTo>
                <a:lnTo>
                  <a:pt x="1796946" y="1507409"/>
                </a:lnTo>
                <a:lnTo>
                  <a:pt x="1806722" y="1473896"/>
                </a:lnTo>
                <a:lnTo>
                  <a:pt x="1817443" y="1439439"/>
                </a:lnTo>
                <a:lnTo>
                  <a:pt x="1833092" y="1414767"/>
                </a:lnTo>
                <a:lnTo>
                  <a:pt x="1838696" y="1409796"/>
                </a:lnTo>
                <a:lnTo>
                  <a:pt x="1849090" y="1399583"/>
                </a:lnTo>
                <a:lnTo>
                  <a:pt x="1854695" y="1394612"/>
                </a:lnTo>
                <a:lnTo>
                  <a:pt x="1859013" y="1391729"/>
                </a:lnTo>
                <a:lnTo>
                  <a:pt x="1861172" y="1391005"/>
                </a:lnTo>
                <a:lnTo>
                  <a:pt x="1880230" y="1388530"/>
                </a:lnTo>
                <a:lnTo>
                  <a:pt x="1992600" y="1388530"/>
                </a:lnTo>
                <a:lnTo>
                  <a:pt x="1992964" y="1388091"/>
                </a:lnTo>
                <a:lnTo>
                  <a:pt x="2011294" y="1344210"/>
                </a:lnTo>
                <a:lnTo>
                  <a:pt x="2016696" y="1306766"/>
                </a:lnTo>
                <a:lnTo>
                  <a:pt x="2036847" y="1306766"/>
                </a:lnTo>
                <a:lnTo>
                  <a:pt x="2065764" y="1277310"/>
                </a:lnTo>
                <a:lnTo>
                  <a:pt x="2070174" y="1251056"/>
                </a:lnTo>
                <a:lnTo>
                  <a:pt x="2068328" y="1218387"/>
                </a:lnTo>
                <a:lnTo>
                  <a:pt x="2069972" y="1201648"/>
                </a:lnTo>
                <a:lnTo>
                  <a:pt x="2091575" y="1167803"/>
                </a:lnTo>
                <a:lnTo>
                  <a:pt x="2114757" y="1159098"/>
                </a:lnTo>
                <a:lnTo>
                  <a:pt x="2122026" y="1159098"/>
                </a:lnTo>
                <a:lnTo>
                  <a:pt x="2123230" y="1146458"/>
                </a:lnTo>
                <a:lnTo>
                  <a:pt x="2128292" y="1131452"/>
                </a:lnTo>
                <a:lnTo>
                  <a:pt x="2136596" y="1116984"/>
                </a:lnTo>
                <a:lnTo>
                  <a:pt x="2147734" y="1103731"/>
                </a:lnTo>
                <a:lnTo>
                  <a:pt x="2182606" y="1098039"/>
                </a:lnTo>
                <a:lnTo>
                  <a:pt x="2235568" y="1079250"/>
                </a:lnTo>
                <a:lnTo>
                  <a:pt x="2290692" y="1061003"/>
                </a:lnTo>
                <a:lnTo>
                  <a:pt x="2332050" y="1056932"/>
                </a:lnTo>
                <a:lnTo>
                  <a:pt x="2330608" y="1025477"/>
                </a:lnTo>
                <a:lnTo>
                  <a:pt x="2349147" y="972151"/>
                </a:lnTo>
                <a:lnTo>
                  <a:pt x="2373358" y="916394"/>
                </a:lnTo>
                <a:lnTo>
                  <a:pt x="2388933" y="877646"/>
                </a:lnTo>
                <a:lnTo>
                  <a:pt x="2430597" y="868316"/>
                </a:lnTo>
                <a:lnTo>
                  <a:pt x="2470445" y="863897"/>
                </a:lnTo>
                <a:lnTo>
                  <a:pt x="2853568" y="831553"/>
                </a:lnTo>
                <a:lnTo>
                  <a:pt x="2918445" y="825219"/>
                </a:lnTo>
                <a:lnTo>
                  <a:pt x="2981142" y="818239"/>
                </a:lnTo>
                <a:lnTo>
                  <a:pt x="3040355" y="810529"/>
                </a:lnTo>
                <a:lnTo>
                  <a:pt x="3094781" y="802007"/>
                </a:lnTo>
                <a:lnTo>
                  <a:pt x="3143114" y="792590"/>
                </a:lnTo>
                <a:lnTo>
                  <a:pt x="3184052" y="782195"/>
                </a:lnTo>
                <a:lnTo>
                  <a:pt x="3238525" y="758139"/>
                </a:lnTo>
                <a:lnTo>
                  <a:pt x="3242132" y="754532"/>
                </a:lnTo>
                <a:lnTo>
                  <a:pt x="3293516" y="723122"/>
                </a:lnTo>
                <a:lnTo>
                  <a:pt x="3318973" y="707855"/>
                </a:lnTo>
                <a:lnTo>
                  <a:pt x="3344367" y="693331"/>
                </a:lnTo>
                <a:lnTo>
                  <a:pt x="3343308" y="668503"/>
                </a:lnTo>
                <a:lnTo>
                  <a:pt x="3357931" y="618303"/>
                </a:lnTo>
                <a:lnTo>
                  <a:pt x="3382276" y="583832"/>
                </a:lnTo>
                <a:lnTo>
                  <a:pt x="3391344" y="572638"/>
                </a:lnTo>
                <a:lnTo>
                  <a:pt x="3399602" y="560769"/>
                </a:lnTo>
                <a:lnTo>
                  <a:pt x="3405568" y="547890"/>
                </a:lnTo>
                <a:lnTo>
                  <a:pt x="3424019" y="517220"/>
                </a:lnTo>
                <a:lnTo>
                  <a:pt x="3459545" y="470997"/>
                </a:lnTo>
                <a:lnTo>
                  <a:pt x="3500533" y="419590"/>
                </a:lnTo>
                <a:lnTo>
                  <a:pt x="3535370" y="373367"/>
                </a:lnTo>
                <a:lnTo>
                  <a:pt x="3552443" y="342696"/>
                </a:lnTo>
                <a:lnTo>
                  <a:pt x="3558349" y="328948"/>
                </a:lnTo>
                <a:lnTo>
                  <a:pt x="3567831" y="315874"/>
                </a:lnTo>
                <a:lnTo>
                  <a:pt x="3579877" y="303609"/>
                </a:lnTo>
                <a:lnTo>
                  <a:pt x="3593477" y="292290"/>
                </a:lnTo>
                <a:lnTo>
                  <a:pt x="3599967" y="287261"/>
                </a:lnTo>
                <a:lnTo>
                  <a:pt x="3606444" y="282930"/>
                </a:lnTo>
                <a:lnTo>
                  <a:pt x="3612921" y="277888"/>
                </a:lnTo>
                <a:lnTo>
                  <a:pt x="3646916" y="255348"/>
                </a:lnTo>
                <a:lnTo>
                  <a:pt x="3703843" y="214311"/>
                </a:lnTo>
                <a:lnTo>
                  <a:pt x="3749799" y="178618"/>
                </a:lnTo>
                <a:lnTo>
                  <a:pt x="3788562" y="146911"/>
                </a:lnTo>
                <a:lnTo>
                  <a:pt x="3823508" y="117256"/>
                </a:lnTo>
                <a:lnTo>
                  <a:pt x="3840890" y="102844"/>
                </a:lnTo>
                <a:lnTo>
                  <a:pt x="3858947" y="88299"/>
                </a:lnTo>
                <a:lnTo>
                  <a:pt x="3877881" y="73418"/>
                </a:lnTo>
                <a:lnTo>
                  <a:pt x="3910068" y="48986"/>
                </a:lnTo>
                <a:lnTo>
                  <a:pt x="3947451" y="22660"/>
                </a:lnTo>
                <a:lnTo>
                  <a:pt x="3982220" y="0"/>
                </a:lnTo>
                <a:close/>
              </a:path>
              <a:path w="3982720" h="3292475">
                <a:moveTo>
                  <a:pt x="964905" y="2309193"/>
                </a:moveTo>
                <a:lnTo>
                  <a:pt x="948680" y="2309193"/>
                </a:lnTo>
                <a:lnTo>
                  <a:pt x="960457" y="2316200"/>
                </a:lnTo>
                <a:lnTo>
                  <a:pt x="964905" y="2309193"/>
                </a:lnTo>
                <a:close/>
              </a:path>
              <a:path w="3982720" h="3292475">
                <a:moveTo>
                  <a:pt x="1042744" y="2241321"/>
                </a:moveTo>
                <a:lnTo>
                  <a:pt x="1004376" y="2241321"/>
                </a:lnTo>
                <a:lnTo>
                  <a:pt x="1034696" y="2242380"/>
                </a:lnTo>
                <a:lnTo>
                  <a:pt x="1042744" y="2241321"/>
                </a:lnTo>
                <a:close/>
              </a:path>
              <a:path w="3982720" h="3292475">
                <a:moveTo>
                  <a:pt x="1364050" y="1766849"/>
                </a:moveTo>
                <a:lnTo>
                  <a:pt x="1346377" y="1766849"/>
                </a:lnTo>
                <a:lnTo>
                  <a:pt x="1361723" y="1767197"/>
                </a:lnTo>
                <a:lnTo>
                  <a:pt x="1364050" y="1766849"/>
                </a:lnTo>
                <a:close/>
              </a:path>
              <a:path w="3982720" h="3292475">
                <a:moveTo>
                  <a:pt x="1784134" y="1529245"/>
                </a:moveTo>
                <a:lnTo>
                  <a:pt x="1765414" y="1529245"/>
                </a:lnTo>
                <a:lnTo>
                  <a:pt x="1773326" y="1533563"/>
                </a:lnTo>
                <a:lnTo>
                  <a:pt x="1779092" y="1532851"/>
                </a:lnTo>
                <a:lnTo>
                  <a:pt x="1784134" y="1529245"/>
                </a:lnTo>
                <a:close/>
              </a:path>
              <a:path w="3982720" h="3292475">
                <a:moveTo>
                  <a:pt x="1992600" y="1388530"/>
                </a:moveTo>
                <a:lnTo>
                  <a:pt x="1880230" y="1388530"/>
                </a:lnTo>
                <a:lnTo>
                  <a:pt x="1895913" y="1397668"/>
                </a:lnTo>
                <a:lnTo>
                  <a:pt x="1910785" y="1410856"/>
                </a:lnTo>
                <a:lnTo>
                  <a:pt x="1927415" y="1420533"/>
                </a:lnTo>
                <a:lnTo>
                  <a:pt x="1939202" y="1421305"/>
                </a:lnTo>
                <a:lnTo>
                  <a:pt x="1951532" y="1418637"/>
                </a:lnTo>
                <a:lnTo>
                  <a:pt x="1963862" y="1413135"/>
                </a:lnTo>
                <a:lnTo>
                  <a:pt x="1975649" y="1405407"/>
                </a:lnTo>
                <a:lnTo>
                  <a:pt x="1981959" y="1400176"/>
                </a:lnTo>
                <a:lnTo>
                  <a:pt x="1987799" y="1394336"/>
                </a:lnTo>
                <a:lnTo>
                  <a:pt x="1992600" y="1388530"/>
                </a:lnTo>
                <a:close/>
              </a:path>
              <a:path w="3982720" h="3292475">
                <a:moveTo>
                  <a:pt x="2036847" y="1306766"/>
                </a:moveTo>
                <a:lnTo>
                  <a:pt x="2016696" y="1306766"/>
                </a:lnTo>
                <a:lnTo>
                  <a:pt x="2023239" y="1309412"/>
                </a:lnTo>
                <a:lnTo>
                  <a:pt x="2030729" y="1309019"/>
                </a:lnTo>
                <a:lnTo>
                  <a:pt x="2036847" y="1306766"/>
                </a:lnTo>
                <a:close/>
              </a:path>
              <a:path w="3982720" h="3292475">
                <a:moveTo>
                  <a:pt x="2122026" y="1159098"/>
                </a:moveTo>
                <a:lnTo>
                  <a:pt x="2114757" y="1159098"/>
                </a:lnTo>
                <a:lnTo>
                  <a:pt x="2121814" y="1161326"/>
                </a:lnTo>
                <a:lnTo>
                  <a:pt x="2122026" y="1159098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257"/>
            <a:ext cx="3969385" cy="3263900"/>
          </a:xfrm>
          <a:custGeom>
            <a:avLst/>
            <a:gdLst/>
            <a:ahLst/>
            <a:cxnLst/>
            <a:rect l="l" t="t" r="r" b="b"/>
            <a:pathLst>
              <a:path w="3969385" h="3263900">
                <a:moveTo>
                  <a:pt x="90700" y="2971800"/>
                </a:moveTo>
                <a:lnTo>
                  <a:pt x="0" y="3048000"/>
                </a:lnTo>
                <a:lnTo>
                  <a:pt x="0" y="3225800"/>
                </a:lnTo>
                <a:lnTo>
                  <a:pt x="8622" y="3238500"/>
                </a:lnTo>
                <a:lnTo>
                  <a:pt x="23832" y="3263900"/>
                </a:lnTo>
                <a:lnTo>
                  <a:pt x="77023" y="3263900"/>
                </a:lnTo>
                <a:lnTo>
                  <a:pt x="93381" y="3225800"/>
                </a:lnTo>
                <a:lnTo>
                  <a:pt x="99343" y="3187700"/>
                </a:lnTo>
                <a:lnTo>
                  <a:pt x="98285" y="3136900"/>
                </a:lnTo>
                <a:lnTo>
                  <a:pt x="93583" y="3086100"/>
                </a:lnTo>
                <a:lnTo>
                  <a:pt x="91817" y="3060700"/>
                </a:lnTo>
                <a:lnTo>
                  <a:pt x="90253" y="3022600"/>
                </a:lnTo>
                <a:lnTo>
                  <a:pt x="89633" y="2997200"/>
                </a:lnTo>
                <a:lnTo>
                  <a:pt x="90700" y="2971800"/>
                </a:lnTo>
                <a:close/>
              </a:path>
              <a:path w="3969385" h="3263900">
                <a:moveTo>
                  <a:pt x="2273007" y="838200"/>
                </a:moveTo>
                <a:lnTo>
                  <a:pt x="0" y="2603500"/>
                </a:lnTo>
                <a:lnTo>
                  <a:pt x="0" y="3022600"/>
                </a:lnTo>
                <a:lnTo>
                  <a:pt x="92863" y="2959100"/>
                </a:lnTo>
                <a:lnTo>
                  <a:pt x="96127" y="2946400"/>
                </a:lnTo>
                <a:lnTo>
                  <a:pt x="100604" y="2933700"/>
                </a:lnTo>
                <a:lnTo>
                  <a:pt x="106432" y="2921000"/>
                </a:lnTo>
                <a:lnTo>
                  <a:pt x="113744" y="2908300"/>
                </a:lnTo>
                <a:lnTo>
                  <a:pt x="115183" y="2908300"/>
                </a:lnTo>
                <a:lnTo>
                  <a:pt x="137041" y="2895600"/>
                </a:lnTo>
                <a:lnTo>
                  <a:pt x="159372" y="2882900"/>
                </a:lnTo>
                <a:lnTo>
                  <a:pt x="182110" y="2870200"/>
                </a:lnTo>
                <a:lnTo>
                  <a:pt x="205184" y="2870200"/>
                </a:lnTo>
                <a:lnTo>
                  <a:pt x="545743" y="2603500"/>
                </a:lnTo>
                <a:lnTo>
                  <a:pt x="556115" y="2552700"/>
                </a:lnTo>
                <a:lnTo>
                  <a:pt x="564795" y="2489200"/>
                </a:lnTo>
                <a:lnTo>
                  <a:pt x="574408" y="2438400"/>
                </a:lnTo>
                <a:lnTo>
                  <a:pt x="587581" y="2387600"/>
                </a:lnTo>
                <a:lnTo>
                  <a:pt x="606940" y="2349500"/>
                </a:lnTo>
                <a:lnTo>
                  <a:pt x="766057" y="2286000"/>
                </a:lnTo>
                <a:lnTo>
                  <a:pt x="774810" y="2273300"/>
                </a:lnTo>
                <a:lnTo>
                  <a:pt x="784778" y="2260600"/>
                </a:lnTo>
                <a:lnTo>
                  <a:pt x="795826" y="2247900"/>
                </a:lnTo>
                <a:lnTo>
                  <a:pt x="807819" y="2235200"/>
                </a:lnTo>
                <a:lnTo>
                  <a:pt x="824469" y="2222500"/>
                </a:lnTo>
                <a:lnTo>
                  <a:pt x="869017" y="2222500"/>
                </a:lnTo>
                <a:lnTo>
                  <a:pt x="879616" y="2209800"/>
                </a:lnTo>
                <a:lnTo>
                  <a:pt x="890619" y="2184400"/>
                </a:lnTo>
                <a:lnTo>
                  <a:pt x="901621" y="2171700"/>
                </a:lnTo>
                <a:lnTo>
                  <a:pt x="912216" y="2146300"/>
                </a:lnTo>
                <a:lnTo>
                  <a:pt x="976746" y="2146300"/>
                </a:lnTo>
                <a:lnTo>
                  <a:pt x="1009517" y="2133600"/>
                </a:lnTo>
                <a:lnTo>
                  <a:pt x="1037495" y="2120900"/>
                </a:lnTo>
                <a:lnTo>
                  <a:pt x="1045573" y="2120900"/>
                </a:lnTo>
                <a:lnTo>
                  <a:pt x="1052436" y="2108200"/>
                </a:lnTo>
                <a:lnTo>
                  <a:pt x="1057949" y="2095500"/>
                </a:lnTo>
                <a:lnTo>
                  <a:pt x="1061977" y="2082800"/>
                </a:lnTo>
                <a:lnTo>
                  <a:pt x="1069903" y="2044700"/>
                </a:lnTo>
                <a:lnTo>
                  <a:pt x="1082011" y="1993900"/>
                </a:lnTo>
                <a:lnTo>
                  <a:pt x="1097643" y="1930400"/>
                </a:lnTo>
                <a:lnTo>
                  <a:pt x="1116144" y="1879600"/>
                </a:lnTo>
                <a:lnTo>
                  <a:pt x="1136858" y="1841500"/>
                </a:lnTo>
                <a:lnTo>
                  <a:pt x="1134810" y="1828800"/>
                </a:lnTo>
                <a:lnTo>
                  <a:pt x="1142617" y="1816100"/>
                </a:lnTo>
                <a:lnTo>
                  <a:pt x="1156905" y="1790700"/>
                </a:lnTo>
                <a:lnTo>
                  <a:pt x="1174299" y="1778000"/>
                </a:lnTo>
                <a:lnTo>
                  <a:pt x="1182216" y="1765300"/>
                </a:lnTo>
                <a:lnTo>
                  <a:pt x="1195174" y="1765300"/>
                </a:lnTo>
                <a:lnTo>
                  <a:pt x="1218698" y="1752600"/>
                </a:lnTo>
                <a:lnTo>
                  <a:pt x="1248363" y="1739900"/>
                </a:lnTo>
                <a:lnTo>
                  <a:pt x="1277894" y="1714500"/>
                </a:lnTo>
                <a:lnTo>
                  <a:pt x="1419313" y="1714500"/>
                </a:lnTo>
                <a:lnTo>
                  <a:pt x="1417118" y="1701800"/>
                </a:lnTo>
                <a:lnTo>
                  <a:pt x="1411378" y="1676400"/>
                </a:lnTo>
                <a:lnTo>
                  <a:pt x="1411173" y="1651000"/>
                </a:lnTo>
                <a:lnTo>
                  <a:pt x="1418578" y="1638300"/>
                </a:lnTo>
                <a:lnTo>
                  <a:pt x="1428816" y="1625600"/>
                </a:lnTo>
                <a:lnTo>
                  <a:pt x="1441755" y="1612900"/>
                </a:lnTo>
                <a:lnTo>
                  <a:pt x="1457261" y="1600200"/>
                </a:lnTo>
                <a:lnTo>
                  <a:pt x="1471276" y="1587500"/>
                </a:lnTo>
                <a:lnTo>
                  <a:pt x="1486236" y="1574800"/>
                </a:lnTo>
                <a:lnTo>
                  <a:pt x="1502006" y="1574800"/>
                </a:lnTo>
                <a:lnTo>
                  <a:pt x="1518450" y="1562100"/>
                </a:lnTo>
                <a:lnTo>
                  <a:pt x="1513408" y="1549400"/>
                </a:lnTo>
                <a:lnTo>
                  <a:pt x="1643462" y="1549400"/>
                </a:lnTo>
                <a:lnTo>
                  <a:pt x="1688383" y="1536700"/>
                </a:lnTo>
                <a:lnTo>
                  <a:pt x="1723656" y="1511300"/>
                </a:lnTo>
                <a:lnTo>
                  <a:pt x="1735175" y="1498600"/>
                </a:lnTo>
                <a:lnTo>
                  <a:pt x="1754619" y="1498600"/>
                </a:lnTo>
                <a:lnTo>
                  <a:pt x="1767645" y="1473200"/>
                </a:lnTo>
                <a:lnTo>
                  <a:pt x="1777834" y="1447800"/>
                </a:lnTo>
                <a:lnTo>
                  <a:pt x="1788834" y="1409700"/>
                </a:lnTo>
                <a:lnTo>
                  <a:pt x="1804288" y="1384300"/>
                </a:lnTo>
                <a:lnTo>
                  <a:pt x="1809272" y="1371600"/>
                </a:lnTo>
                <a:lnTo>
                  <a:pt x="1819783" y="1371600"/>
                </a:lnTo>
                <a:lnTo>
                  <a:pt x="1825167" y="1358900"/>
                </a:lnTo>
                <a:lnTo>
                  <a:pt x="1964061" y="1358900"/>
                </a:lnTo>
                <a:lnTo>
                  <a:pt x="1968449" y="1346200"/>
                </a:lnTo>
                <a:lnTo>
                  <a:pt x="1977146" y="1333500"/>
                </a:lnTo>
                <a:lnTo>
                  <a:pt x="1982400" y="1308100"/>
                </a:lnTo>
                <a:lnTo>
                  <a:pt x="1985358" y="1295400"/>
                </a:lnTo>
                <a:lnTo>
                  <a:pt x="1987168" y="1270000"/>
                </a:lnTo>
                <a:lnTo>
                  <a:pt x="2018131" y="1270000"/>
                </a:lnTo>
                <a:lnTo>
                  <a:pt x="2025655" y="1257300"/>
                </a:lnTo>
                <a:lnTo>
                  <a:pt x="2031899" y="1257300"/>
                </a:lnTo>
                <a:lnTo>
                  <a:pt x="2036660" y="1244600"/>
                </a:lnTo>
                <a:lnTo>
                  <a:pt x="2039734" y="1231900"/>
                </a:lnTo>
                <a:lnTo>
                  <a:pt x="2041970" y="1219200"/>
                </a:lnTo>
                <a:lnTo>
                  <a:pt x="2040901" y="1206500"/>
                </a:lnTo>
                <a:lnTo>
                  <a:pt x="2039428" y="1181100"/>
                </a:lnTo>
                <a:lnTo>
                  <a:pt x="2040458" y="1168400"/>
                </a:lnTo>
                <a:lnTo>
                  <a:pt x="2043861" y="1155700"/>
                </a:lnTo>
                <a:lnTo>
                  <a:pt x="2049360" y="1155700"/>
                </a:lnTo>
                <a:lnTo>
                  <a:pt x="2056345" y="1143000"/>
                </a:lnTo>
                <a:lnTo>
                  <a:pt x="2064207" y="1130300"/>
                </a:lnTo>
                <a:lnTo>
                  <a:pt x="2093010" y="1130300"/>
                </a:lnTo>
                <a:lnTo>
                  <a:pt x="2094415" y="1117600"/>
                </a:lnTo>
                <a:lnTo>
                  <a:pt x="2099398" y="1104900"/>
                </a:lnTo>
                <a:lnTo>
                  <a:pt x="2107487" y="1079500"/>
                </a:lnTo>
                <a:lnTo>
                  <a:pt x="2118207" y="1066800"/>
                </a:lnTo>
                <a:lnTo>
                  <a:pt x="2134768" y="1066800"/>
                </a:lnTo>
                <a:lnTo>
                  <a:pt x="2142589" y="1054100"/>
                </a:lnTo>
                <a:lnTo>
                  <a:pt x="2150881" y="1054100"/>
                </a:lnTo>
                <a:lnTo>
                  <a:pt x="2159578" y="1041400"/>
                </a:lnTo>
                <a:lnTo>
                  <a:pt x="2168613" y="1028700"/>
                </a:lnTo>
                <a:lnTo>
                  <a:pt x="2177366" y="1016000"/>
                </a:lnTo>
                <a:lnTo>
                  <a:pt x="2195142" y="990600"/>
                </a:lnTo>
                <a:lnTo>
                  <a:pt x="2203894" y="990600"/>
                </a:lnTo>
                <a:lnTo>
                  <a:pt x="2211330" y="977900"/>
                </a:lnTo>
                <a:lnTo>
                  <a:pt x="2232685" y="977900"/>
                </a:lnTo>
                <a:lnTo>
                  <a:pt x="2222335" y="965200"/>
                </a:lnTo>
                <a:lnTo>
                  <a:pt x="2221166" y="939800"/>
                </a:lnTo>
                <a:lnTo>
                  <a:pt x="2237727" y="889000"/>
                </a:lnTo>
                <a:lnTo>
                  <a:pt x="2263850" y="850900"/>
                </a:lnTo>
                <a:lnTo>
                  <a:pt x="2273007" y="838200"/>
                </a:lnTo>
                <a:close/>
              </a:path>
              <a:path w="3969385" h="3263900">
                <a:moveTo>
                  <a:pt x="542141" y="2628900"/>
                </a:moveTo>
                <a:lnTo>
                  <a:pt x="244063" y="2857500"/>
                </a:lnTo>
                <a:lnTo>
                  <a:pt x="266505" y="2857500"/>
                </a:lnTo>
                <a:lnTo>
                  <a:pt x="288611" y="2844800"/>
                </a:lnTo>
                <a:lnTo>
                  <a:pt x="395395" y="2844800"/>
                </a:lnTo>
                <a:lnTo>
                  <a:pt x="416862" y="2832100"/>
                </a:lnTo>
                <a:lnTo>
                  <a:pt x="430001" y="2832100"/>
                </a:lnTo>
                <a:lnTo>
                  <a:pt x="436909" y="2819400"/>
                </a:lnTo>
                <a:lnTo>
                  <a:pt x="444221" y="2819400"/>
                </a:lnTo>
                <a:lnTo>
                  <a:pt x="456664" y="2806700"/>
                </a:lnTo>
                <a:lnTo>
                  <a:pt x="467621" y="2794000"/>
                </a:lnTo>
                <a:lnTo>
                  <a:pt x="476419" y="2781300"/>
                </a:lnTo>
                <a:lnTo>
                  <a:pt x="482381" y="2768600"/>
                </a:lnTo>
                <a:lnTo>
                  <a:pt x="479354" y="2755900"/>
                </a:lnTo>
                <a:lnTo>
                  <a:pt x="475990" y="2743200"/>
                </a:lnTo>
                <a:lnTo>
                  <a:pt x="472762" y="2730500"/>
                </a:lnTo>
                <a:lnTo>
                  <a:pt x="470142" y="2717800"/>
                </a:lnTo>
                <a:lnTo>
                  <a:pt x="478501" y="2705100"/>
                </a:lnTo>
                <a:lnTo>
                  <a:pt x="493328" y="2705100"/>
                </a:lnTo>
                <a:lnTo>
                  <a:pt x="499661" y="2692400"/>
                </a:lnTo>
                <a:lnTo>
                  <a:pt x="513082" y="2679700"/>
                </a:lnTo>
                <a:lnTo>
                  <a:pt x="524411" y="2667000"/>
                </a:lnTo>
                <a:lnTo>
                  <a:pt x="533984" y="2641600"/>
                </a:lnTo>
                <a:lnTo>
                  <a:pt x="542141" y="2628900"/>
                </a:lnTo>
                <a:close/>
              </a:path>
              <a:path w="3969385" h="3263900">
                <a:moveTo>
                  <a:pt x="3314760" y="0"/>
                </a:moveTo>
                <a:lnTo>
                  <a:pt x="2772293" y="0"/>
                </a:lnTo>
                <a:lnTo>
                  <a:pt x="0" y="2159000"/>
                </a:lnTo>
                <a:lnTo>
                  <a:pt x="0" y="2590800"/>
                </a:lnTo>
                <a:lnTo>
                  <a:pt x="2286685" y="800100"/>
                </a:lnTo>
                <a:lnTo>
                  <a:pt x="2296769" y="800100"/>
                </a:lnTo>
                <a:lnTo>
                  <a:pt x="2301811" y="787400"/>
                </a:lnTo>
                <a:lnTo>
                  <a:pt x="3314760" y="0"/>
                </a:lnTo>
                <a:close/>
              </a:path>
              <a:path w="3969385" h="3263900">
                <a:moveTo>
                  <a:pt x="2747978" y="0"/>
                </a:moveTo>
                <a:lnTo>
                  <a:pt x="2206558" y="0"/>
                </a:lnTo>
                <a:lnTo>
                  <a:pt x="0" y="1727200"/>
                </a:lnTo>
                <a:lnTo>
                  <a:pt x="0" y="2146300"/>
                </a:lnTo>
                <a:lnTo>
                  <a:pt x="2747978" y="0"/>
                </a:lnTo>
                <a:close/>
              </a:path>
              <a:path w="3969385" h="3263900">
                <a:moveTo>
                  <a:pt x="1419313" y="1714500"/>
                </a:moveTo>
                <a:lnTo>
                  <a:pt x="1301013" y="1714500"/>
                </a:lnTo>
                <a:lnTo>
                  <a:pt x="1325807" y="1727200"/>
                </a:lnTo>
                <a:lnTo>
                  <a:pt x="1392951" y="1752600"/>
                </a:lnTo>
                <a:lnTo>
                  <a:pt x="1417662" y="1752600"/>
                </a:lnTo>
                <a:lnTo>
                  <a:pt x="1421508" y="1727200"/>
                </a:lnTo>
                <a:lnTo>
                  <a:pt x="1419313" y="1714500"/>
                </a:lnTo>
                <a:close/>
              </a:path>
              <a:path w="3969385" h="3263900">
                <a:moveTo>
                  <a:pt x="2180378" y="0"/>
                </a:moveTo>
                <a:lnTo>
                  <a:pt x="1638948" y="0"/>
                </a:lnTo>
                <a:lnTo>
                  <a:pt x="0" y="1282700"/>
                </a:lnTo>
                <a:lnTo>
                  <a:pt x="0" y="1701800"/>
                </a:lnTo>
                <a:lnTo>
                  <a:pt x="2180378" y="0"/>
                </a:lnTo>
                <a:close/>
              </a:path>
              <a:path w="3969385" h="3263900">
                <a:moveTo>
                  <a:pt x="1643462" y="1549400"/>
                </a:moveTo>
                <a:lnTo>
                  <a:pt x="1513408" y="1549400"/>
                </a:lnTo>
                <a:lnTo>
                  <a:pt x="1524625" y="1562100"/>
                </a:lnTo>
                <a:lnTo>
                  <a:pt x="1544370" y="1562100"/>
                </a:lnTo>
                <a:lnTo>
                  <a:pt x="1550136" y="1574800"/>
                </a:lnTo>
                <a:lnTo>
                  <a:pt x="1559496" y="1574800"/>
                </a:lnTo>
                <a:lnTo>
                  <a:pt x="1597598" y="1562100"/>
                </a:lnTo>
                <a:lnTo>
                  <a:pt x="1643462" y="1549400"/>
                </a:lnTo>
                <a:close/>
              </a:path>
              <a:path w="3969385" h="3263900">
                <a:moveTo>
                  <a:pt x="1958728" y="1358900"/>
                </a:moveTo>
                <a:lnTo>
                  <a:pt x="1867025" y="1358900"/>
                </a:lnTo>
                <a:lnTo>
                  <a:pt x="1881976" y="1384300"/>
                </a:lnTo>
                <a:lnTo>
                  <a:pt x="1935061" y="1384300"/>
                </a:lnTo>
                <a:lnTo>
                  <a:pt x="1946846" y="1371600"/>
                </a:lnTo>
                <a:lnTo>
                  <a:pt x="1952856" y="1371600"/>
                </a:lnTo>
                <a:lnTo>
                  <a:pt x="1958728" y="1358900"/>
                </a:lnTo>
                <a:close/>
              </a:path>
              <a:path w="3969385" h="3263900">
                <a:moveTo>
                  <a:pt x="2002378" y="1270000"/>
                </a:moveTo>
                <a:lnTo>
                  <a:pt x="1987168" y="1270000"/>
                </a:lnTo>
                <a:lnTo>
                  <a:pt x="1994333" y="1282700"/>
                </a:lnTo>
                <a:lnTo>
                  <a:pt x="2002378" y="1270000"/>
                </a:lnTo>
                <a:close/>
              </a:path>
              <a:path w="3969385" h="3263900">
                <a:moveTo>
                  <a:pt x="1613559" y="0"/>
                </a:moveTo>
                <a:lnTo>
                  <a:pt x="1071470" y="0"/>
                </a:lnTo>
                <a:lnTo>
                  <a:pt x="0" y="838200"/>
                </a:lnTo>
                <a:lnTo>
                  <a:pt x="0" y="1257300"/>
                </a:lnTo>
                <a:lnTo>
                  <a:pt x="1613559" y="0"/>
                </a:lnTo>
                <a:close/>
              </a:path>
              <a:path w="3969385" h="3263900">
                <a:moveTo>
                  <a:pt x="1046389" y="0"/>
                </a:moveTo>
                <a:lnTo>
                  <a:pt x="504284" y="0"/>
                </a:lnTo>
                <a:lnTo>
                  <a:pt x="0" y="393700"/>
                </a:lnTo>
                <a:lnTo>
                  <a:pt x="0" y="825500"/>
                </a:lnTo>
                <a:lnTo>
                  <a:pt x="1046389" y="0"/>
                </a:lnTo>
                <a:close/>
              </a:path>
              <a:path w="3969385" h="3263900">
                <a:moveTo>
                  <a:pt x="3881061" y="0"/>
                </a:moveTo>
                <a:lnTo>
                  <a:pt x="3340125" y="0"/>
                </a:lnTo>
                <a:lnTo>
                  <a:pt x="2332050" y="787400"/>
                </a:lnTo>
                <a:lnTo>
                  <a:pt x="2406908" y="787400"/>
                </a:lnTo>
                <a:lnTo>
                  <a:pt x="2454733" y="774700"/>
                </a:lnTo>
                <a:lnTo>
                  <a:pt x="2565258" y="774700"/>
                </a:lnTo>
                <a:lnTo>
                  <a:pt x="2625591" y="762000"/>
                </a:lnTo>
                <a:lnTo>
                  <a:pt x="2687726" y="762000"/>
                </a:lnTo>
                <a:lnTo>
                  <a:pt x="2742699" y="749300"/>
                </a:lnTo>
                <a:lnTo>
                  <a:pt x="2850606" y="749300"/>
                </a:lnTo>
                <a:lnTo>
                  <a:pt x="2901742" y="736600"/>
                </a:lnTo>
                <a:lnTo>
                  <a:pt x="2949803" y="723900"/>
                </a:lnTo>
                <a:lnTo>
                  <a:pt x="3371722" y="406400"/>
                </a:lnTo>
                <a:lnTo>
                  <a:pt x="3392042" y="355600"/>
                </a:lnTo>
                <a:lnTo>
                  <a:pt x="3416544" y="317500"/>
                </a:lnTo>
                <a:lnTo>
                  <a:pt x="3440774" y="279400"/>
                </a:lnTo>
                <a:lnTo>
                  <a:pt x="3460279" y="254000"/>
                </a:lnTo>
                <a:lnTo>
                  <a:pt x="3461003" y="254000"/>
                </a:lnTo>
                <a:lnTo>
                  <a:pt x="3507089" y="228600"/>
                </a:lnTo>
                <a:lnTo>
                  <a:pt x="3552257" y="190500"/>
                </a:lnTo>
                <a:lnTo>
                  <a:pt x="3596645" y="177800"/>
                </a:lnTo>
                <a:lnTo>
                  <a:pt x="3683633" y="127000"/>
                </a:lnTo>
                <a:lnTo>
                  <a:pt x="3726509" y="114300"/>
                </a:lnTo>
                <a:lnTo>
                  <a:pt x="3769156" y="88900"/>
                </a:lnTo>
                <a:lnTo>
                  <a:pt x="3881061" y="0"/>
                </a:lnTo>
                <a:close/>
              </a:path>
              <a:path w="3969385" h="3263900">
                <a:moveTo>
                  <a:pt x="3359514" y="435066"/>
                </a:moveTo>
                <a:lnTo>
                  <a:pt x="2980766" y="723900"/>
                </a:lnTo>
                <a:lnTo>
                  <a:pt x="3034057" y="711200"/>
                </a:lnTo>
                <a:lnTo>
                  <a:pt x="3079313" y="711200"/>
                </a:lnTo>
                <a:lnTo>
                  <a:pt x="3114713" y="698500"/>
                </a:lnTo>
                <a:lnTo>
                  <a:pt x="3138436" y="685800"/>
                </a:lnTo>
                <a:lnTo>
                  <a:pt x="3140608" y="685800"/>
                </a:lnTo>
                <a:lnTo>
                  <a:pt x="3141319" y="673100"/>
                </a:lnTo>
                <a:lnTo>
                  <a:pt x="3142043" y="673100"/>
                </a:lnTo>
                <a:lnTo>
                  <a:pt x="3218590" y="635000"/>
                </a:lnTo>
                <a:lnTo>
                  <a:pt x="3243567" y="609600"/>
                </a:lnTo>
                <a:lnTo>
                  <a:pt x="3242844" y="596900"/>
                </a:lnTo>
                <a:lnTo>
                  <a:pt x="3248602" y="584200"/>
                </a:lnTo>
                <a:lnTo>
                  <a:pt x="3259762" y="571500"/>
                </a:lnTo>
                <a:lnTo>
                  <a:pt x="3275240" y="546100"/>
                </a:lnTo>
                <a:lnTo>
                  <a:pt x="3284076" y="533400"/>
                </a:lnTo>
                <a:lnTo>
                  <a:pt x="3293516" y="520700"/>
                </a:lnTo>
                <a:lnTo>
                  <a:pt x="3302280" y="508000"/>
                </a:lnTo>
                <a:lnTo>
                  <a:pt x="3309086" y="495300"/>
                </a:lnTo>
                <a:lnTo>
                  <a:pt x="3311594" y="482600"/>
                </a:lnTo>
                <a:lnTo>
                  <a:pt x="3315655" y="482600"/>
                </a:lnTo>
                <a:lnTo>
                  <a:pt x="3320930" y="469900"/>
                </a:lnTo>
                <a:lnTo>
                  <a:pt x="3327082" y="469900"/>
                </a:lnTo>
                <a:lnTo>
                  <a:pt x="3332848" y="457200"/>
                </a:lnTo>
                <a:lnTo>
                  <a:pt x="3345802" y="457200"/>
                </a:lnTo>
                <a:lnTo>
                  <a:pt x="3351451" y="444500"/>
                </a:lnTo>
                <a:lnTo>
                  <a:pt x="3356424" y="444500"/>
                </a:lnTo>
                <a:lnTo>
                  <a:pt x="3359514" y="435066"/>
                </a:lnTo>
                <a:close/>
              </a:path>
              <a:path w="3969385" h="3263900">
                <a:moveTo>
                  <a:pt x="3363798" y="431800"/>
                </a:moveTo>
                <a:lnTo>
                  <a:pt x="3360584" y="431800"/>
                </a:lnTo>
                <a:lnTo>
                  <a:pt x="3359514" y="435066"/>
                </a:lnTo>
                <a:lnTo>
                  <a:pt x="3363798" y="431800"/>
                </a:lnTo>
                <a:close/>
              </a:path>
              <a:path w="3969385" h="3263900">
                <a:moveTo>
                  <a:pt x="478874" y="0"/>
                </a:moveTo>
                <a:lnTo>
                  <a:pt x="0" y="0"/>
                </a:lnTo>
                <a:lnTo>
                  <a:pt x="0" y="381000"/>
                </a:lnTo>
                <a:lnTo>
                  <a:pt x="478874" y="0"/>
                </a:lnTo>
                <a:close/>
              </a:path>
              <a:path w="3969385" h="3263900">
                <a:moveTo>
                  <a:pt x="3969092" y="0"/>
                </a:moveTo>
                <a:lnTo>
                  <a:pt x="3907286" y="0"/>
                </a:lnTo>
                <a:lnTo>
                  <a:pt x="3823157" y="76200"/>
                </a:lnTo>
                <a:lnTo>
                  <a:pt x="3866134" y="50800"/>
                </a:lnTo>
                <a:lnTo>
                  <a:pt x="3909664" y="38100"/>
                </a:lnTo>
                <a:lnTo>
                  <a:pt x="3953952" y="12700"/>
                </a:lnTo>
                <a:lnTo>
                  <a:pt x="3969092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505247" y="0"/>
                </a:moveTo>
                <a:lnTo>
                  <a:pt x="476868" y="0"/>
                </a:lnTo>
                <a:lnTo>
                  <a:pt x="0" y="371243"/>
                </a:lnTo>
                <a:lnTo>
                  <a:pt x="0" y="393338"/>
                </a:lnTo>
                <a:lnTo>
                  <a:pt x="50524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0" y="393326"/>
                </a:moveTo>
                <a:lnTo>
                  <a:pt x="505231" y="0"/>
                </a:lnTo>
              </a:path>
              <a:path w="505459" h="393700">
                <a:moveTo>
                  <a:pt x="476860" y="0"/>
                </a:moveTo>
                <a:lnTo>
                  <a:pt x="0" y="371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1071781" y="0"/>
                </a:moveTo>
                <a:lnTo>
                  <a:pt x="1044717" y="0"/>
                </a:lnTo>
                <a:lnTo>
                  <a:pt x="0" y="813319"/>
                </a:lnTo>
                <a:lnTo>
                  <a:pt x="0" y="834494"/>
                </a:lnTo>
                <a:lnTo>
                  <a:pt x="107178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0" y="834490"/>
                </a:moveTo>
                <a:lnTo>
                  <a:pt x="1071772" y="0"/>
                </a:lnTo>
              </a:path>
              <a:path w="1071880" h="835025">
                <a:moveTo>
                  <a:pt x="1044717" y="0"/>
                </a:moveTo>
                <a:lnTo>
                  <a:pt x="0" y="8133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1640214" y="0"/>
                </a:moveTo>
                <a:lnTo>
                  <a:pt x="1611850" y="0"/>
                </a:lnTo>
                <a:lnTo>
                  <a:pt x="0" y="1254832"/>
                </a:lnTo>
                <a:lnTo>
                  <a:pt x="0" y="1276914"/>
                </a:lnTo>
                <a:lnTo>
                  <a:pt x="164021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0" y="1276914"/>
                </a:moveTo>
                <a:lnTo>
                  <a:pt x="1640214" y="0"/>
                </a:lnTo>
              </a:path>
              <a:path w="1640839" h="1276985">
                <a:moveTo>
                  <a:pt x="1611840" y="0"/>
                </a:moveTo>
                <a:lnTo>
                  <a:pt x="0" y="125482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2205941" y="0"/>
                </a:moveTo>
                <a:lnTo>
                  <a:pt x="2178975" y="0"/>
                </a:lnTo>
                <a:lnTo>
                  <a:pt x="0" y="1696343"/>
                </a:lnTo>
                <a:lnTo>
                  <a:pt x="0" y="1717557"/>
                </a:lnTo>
                <a:lnTo>
                  <a:pt x="220594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0" y="1717554"/>
                </a:moveTo>
                <a:lnTo>
                  <a:pt x="2205930" y="0"/>
                </a:lnTo>
              </a:path>
              <a:path w="2205990" h="1717675">
                <a:moveTo>
                  <a:pt x="2178967" y="0"/>
                </a:moveTo>
                <a:lnTo>
                  <a:pt x="0" y="169634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2774472" y="0"/>
                </a:moveTo>
                <a:lnTo>
                  <a:pt x="2746102" y="0"/>
                </a:lnTo>
                <a:lnTo>
                  <a:pt x="0" y="2137852"/>
                </a:lnTo>
                <a:lnTo>
                  <a:pt x="0" y="2159947"/>
                </a:lnTo>
                <a:lnTo>
                  <a:pt x="27744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0" y="2159947"/>
                </a:moveTo>
                <a:lnTo>
                  <a:pt x="2774472" y="0"/>
                </a:lnTo>
              </a:path>
              <a:path w="2774950" h="2160270">
                <a:moveTo>
                  <a:pt x="2746102" y="0"/>
                </a:moveTo>
                <a:lnTo>
                  <a:pt x="0" y="21378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9928" y="789089"/>
                </a:moveTo>
                <a:lnTo>
                  <a:pt x="4317" y="789089"/>
                </a:lnTo>
                <a:lnTo>
                  <a:pt x="6476" y="791972"/>
                </a:lnTo>
                <a:lnTo>
                  <a:pt x="9928" y="789089"/>
                </a:lnTo>
                <a:close/>
              </a:path>
              <a:path w="1040129" h="792480">
                <a:moveTo>
                  <a:pt x="1039622" y="0"/>
                </a:moveTo>
                <a:lnTo>
                  <a:pt x="1012655" y="0"/>
                </a:lnTo>
                <a:lnTo>
                  <a:pt x="0" y="788365"/>
                </a:lnTo>
                <a:lnTo>
                  <a:pt x="1435" y="790536"/>
                </a:lnTo>
                <a:lnTo>
                  <a:pt x="4317" y="789089"/>
                </a:lnTo>
                <a:lnTo>
                  <a:pt x="9928" y="789089"/>
                </a:lnTo>
                <a:lnTo>
                  <a:pt x="10794" y="788365"/>
                </a:lnTo>
                <a:lnTo>
                  <a:pt x="14047" y="788365"/>
                </a:lnTo>
                <a:lnTo>
                  <a:pt x="15836" y="786930"/>
                </a:lnTo>
                <a:lnTo>
                  <a:pt x="29009" y="786930"/>
                </a:lnTo>
                <a:lnTo>
                  <a:pt x="1039622" y="0"/>
                </a:lnTo>
                <a:close/>
              </a:path>
              <a:path w="1040129" h="792480">
                <a:moveTo>
                  <a:pt x="14047" y="788365"/>
                </a:moveTo>
                <a:lnTo>
                  <a:pt x="10794" y="788365"/>
                </a:lnTo>
                <a:lnTo>
                  <a:pt x="12242" y="789813"/>
                </a:lnTo>
                <a:lnTo>
                  <a:pt x="14047" y="788365"/>
                </a:lnTo>
                <a:close/>
              </a:path>
              <a:path w="1040129" h="792480">
                <a:moveTo>
                  <a:pt x="26631" y="786930"/>
                </a:moveTo>
                <a:lnTo>
                  <a:pt x="20878" y="786930"/>
                </a:lnTo>
                <a:lnTo>
                  <a:pt x="23037" y="789813"/>
                </a:lnTo>
                <a:lnTo>
                  <a:pt x="26631" y="786930"/>
                </a:lnTo>
                <a:close/>
              </a:path>
              <a:path w="1040129" h="792480">
                <a:moveTo>
                  <a:pt x="20878" y="786930"/>
                </a:move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close/>
              </a:path>
              <a:path w="1040129" h="792480">
                <a:moveTo>
                  <a:pt x="29009" y="786930"/>
                </a:moveTo>
                <a:lnTo>
                  <a:pt x="26631" y="786930"/>
                </a:lnTo>
                <a:lnTo>
                  <a:pt x="28079" y="787654"/>
                </a:lnTo>
                <a:lnTo>
                  <a:pt x="29009" y="78693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0" y="788365"/>
                </a:moveTo>
                <a:lnTo>
                  <a:pt x="1435" y="790536"/>
                </a:lnTo>
                <a:lnTo>
                  <a:pt x="4317" y="789089"/>
                </a:lnTo>
                <a:lnTo>
                  <a:pt x="6476" y="791972"/>
                </a:lnTo>
                <a:lnTo>
                  <a:pt x="10794" y="788365"/>
                </a:lnTo>
                <a:lnTo>
                  <a:pt x="12242" y="789813"/>
                </a:ln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lnTo>
                  <a:pt x="23037" y="789813"/>
                </a:lnTo>
                <a:lnTo>
                  <a:pt x="26631" y="786930"/>
                </a:lnTo>
                <a:lnTo>
                  <a:pt x="28079" y="787654"/>
                </a:lnTo>
                <a:lnTo>
                  <a:pt x="1039622" y="0"/>
                </a:lnTo>
              </a:path>
              <a:path w="1040129" h="792480">
                <a:moveTo>
                  <a:pt x="1012655" y="0"/>
                </a:moveTo>
                <a:lnTo>
                  <a:pt x="0" y="78836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2285250" y="0"/>
                </a:moveTo>
                <a:lnTo>
                  <a:pt x="0" y="1778858"/>
                </a:lnTo>
                <a:lnTo>
                  <a:pt x="0" y="1799705"/>
                </a:ln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43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83"/>
                </a:lnTo>
                <a:lnTo>
                  <a:pt x="2285250" y="7924"/>
                </a:lnTo>
                <a:lnTo>
                  <a:pt x="2288844" y="5041"/>
                </a:lnTo>
                <a:lnTo>
                  <a:pt x="22852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0" y="1799705"/>
                </a:move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30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71"/>
                </a:lnTo>
                <a:lnTo>
                  <a:pt x="2285250" y="7912"/>
                </a:lnTo>
                <a:lnTo>
                  <a:pt x="2288844" y="5029"/>
                </a:lnTo>
                <a:lnTo>
                  <a:pt x="2285250" y="0"/>
                </a:lnTo>
                <a:lnTo>
                  <a:pt x="0" y="177885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8085" y="-359"/>
            <a:ext cx="139722" cy="91410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01574" y="395249"/>
            <a:ext cx="3173095" cy="2470150"/>
          </a:xfrm>
          <a:custGeom>
            <a:avLst/>
            <a:gdLst/>
            <a:ahLst/>
            <a:cxnLst/>
            <a:rect l="l" t="t" r="r" b="b"/>
            <a:pathLst>
              <a:path w="3173095" h="2470150">
                <a:moveTo>
                  <a:pt x="347764" y="2205355"/>
                </a:moveTo>
                <a:lnTo>
                  <a:pt x="344157" y="2199589"/>
                </a:lnTo>
                <a:lnTo>
                  <a:pt x="0" y="2467432"/>
                </a:lnTo>
                <a:lnTo>
                  <a:pt x="2159" y="2469591"/>
                </a:lnTo>
                <a:lnTo>
                  <a:pt x="7200" y="2465984"/>
                </a:lnTo>
                <a:lnTo>
                  <a:pt x="9359" y="2468867"/>
                </a:lnTo>
                <a:lnTo>
                  <a:pt x="12966" y="2465273"/>
                </a:lnTo>
                <a:lnTo>
                  <a:pt x="14401" y="2466708"/>
                </a:lnTo>
                <a:lnTo>
                  <a:pt x="21602" y="2460942"/>
                </a:lnTo>
                <a:lnTo>
                  <a:pt x="23761" y="2463825"/>
                </a:lnTo>
                <a:lnTo>
                  <a:pt x="28079" y="2460942"/>
                </a:lnTo>
                <a:lnTo>
                  <a:pt x="30238" y="2463825"/>
                </a:lnTo>
                <a:lnTo>
                  <a:pt x="36728" y="2458072"/>
                </a:lnTo>
                <a:lnTo>
                  <a:pt x="37439" y="2459507"/>
                </a:lnTo>
                <a:lnTo>
                  <a:pt x="342722" y="2221915"/>
                </a:lnTo>
                <a:lnTo>
                  <a:pt x="341998" y="2220468"/>
                </a:lnTo>
                <a:lnTo>
                  <a:pt x="344881" y="2218309"/>
                </a:lnTo>
                <a:lnTo>
                  <a:pt x="342722" y="2215426"/>
                </a:lnTo>
                <a:lnTo>
                  <a:pt x="343433" y="2214715"/>
                </a:lnTo>
                <a:lnTo>
                  <a:pt x="341274" y="2211832"/>
                </a:lnTo>
                <a:lnTo>
                  <a:pt x="347040" y="2207514"/>
                </a:lnTo>
                <a:lnTo>
                  <a:pt x="346316" y="2206066"/>
                </a:lnTo>
                <a:lnTo>
                  <a:pt x="347764" y="2205355"/>
                </a:lnTo>
                <a:close/>
              </a:path>
              <a:path w="3173095" h="2470150">
                <a:moveTo>
                  <a:pt x="3173031" y="2159"/>
                </a:moveTo>
                <a:lnTo>
                  <a:pt x="3170872" y="0"/>
                </a:lnTo>
                <a:lnTo>
                  <a:pt x="2748216" y="329044"/>
                </a:lnTo>
                <a:lnTo>
                  <a:pt x="2750388" y="331203"/>
                </a:lnTo>
                <a:lnTo>
                  <a:pt x="2751099" y="330479"/>
                </a:lnTo>
                <a:lnTo>
                  <a:pt x="2753271" y="333362"/>
                </a:lnTo>
                <a:lnTo>
                  <a:pt x="2756154" y="331203"/>
                </a:lnTo>
                <a:lnTo>
                  <a:pt x="2756865" y="331927"/>
                </a:lnTo>
                <a:lnTo>
                  <a:pt x="2761196" y="329044"/>
                </a:lnTo>
                <a:lnTo>
                  <a:pt x="2763355" y="331927"/>
                </a:lnTo>
                <a:lnTo>
                  <a:pt x="2769108" y="327596"/>
                </a:lnTo>
                <a:lnTo>
                  <a:pt x="2771267" y="330479"/>
                </a:lnTo>
                <a:lnTo>
                  <a:pt x="2774873" y="327596"/>
                </a:lnTo>
                <a:lnTo>
                  <a:pt x="2776309" y="328320"/>
                </a:lnTo>
                <a:lnTo>
                  <a:pt x="3164382" y="25933"/>
                </a:lnTo>
                <a:lnTo>
                  <a:pt x="3163671" y="24485"/>
                </a:lnTo>
                <a:lnTo>
                  <a:pt x="3166554" y="22326"/>
                </a:lnTo>
                <a:lnTo>
                  <a:pt x="3164382" y="19443"/>
                </a:lnTo>
                <a:lnTo>
                  <a:pt x="3168713" y="16560"/>
                </a:lnTo>
                <a:lnTo>
                  <a:pt x="3166554" y="13677"/>
                </a:lnTo>
                <a:lnTo>
                  <a:pt x="3171596" y="9372"/>
                </a:lnTo>
                <a:lnTo>
                  <a:pt x="3170872" y="7924"/>
                </a:lnTo>
                <a:lnTo>
                  <a:pt x="3173031" y="7200"/>
                </a:lnTo>
                <a:lnTo>
                  <a:pt x="3170148" y="4330"/>
                </a:lnTo>
                <a:lnTo>
                  <a:pt x="3173031" y="2159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59" y="2947996"/>
            <a:ext cx="97185" cy="93671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219756" y="7112"/>
            <a:ext cx="16068675" cy="1282700"/>
          </a:xfrm>
          <a:custGeom>
            <a:avLst/>
            <a:gdLst/>
            <a:ahLst/>
            <a:cxnLst/>
            <a:rect l="l" t="t" r="r" b="b"/>
            <a:pathLst>
              <a:path w="16068675" h="1282700">
                <a:moveTo>
                  <a:pt x="9435455" y="1143000"/>
                </a:moveTo>
                <a:lnTo>
                  <a:pt x="8729928" y="1143000"/>
                </a:lnTo>
                <a:lnTo>
                  <a:pt x="8741415" y="1155700"/>
                </a:lnTo>
                <a:lnTo>
                  <a:pt x="8751079" y="1181100"/>
                </a:lnTo>
                <a:lnTo>
                  <a:pt x="8758987" y="1193800"/>
                </a:lnTo>
                <a:lnTo>
                  <a:pt x="8765209" y="1193800"/>
                </a:lnTo>
                <a:lnTo>
                  <a:pt x="8792565" y="1219200"/>
                </a:lnTo>
                <a:lnTo>
                  <a:pt x="8819650" y="1231900"/>
                </a:lnTo>
                <a:lnTo>
                  <a:pt x="8826646" y="1244600"/>
                </a:lnTo>
                <a:lnTo>
                  <a:pt x="8821587" y="1244600"/>
                </a:lnTo>
                <a:lnTo>
                  <a:pt x="8812510" y="1257300"/>
                </a:lnTo>
                <a:lnTo>
                  <a:pt x="8807450" y="1257300"/>
                </a:lnTo>
                <a:lnTo>
                  <a:pt x="8814442" y="1270000"/>
                </a:lnTo>
                <a:lnTo>
                  <a:pt x="8837498" y="1282700"/>
                </a:lnTo>
                <a:lnTo>
                  <a:pt x="8862016" y="1282700"/>
                </a:lnTo>
                <a:lnTo>
                  <a:pt x="8895459" y="1270000"/>
                </a:lnTo>
                <a:lnTo>
                  <a:pt x="8939271" y="1257300"/>
                </a:lnTo>
                <a:lnTo>
                  <a:pt x="8990872" y="1231900"/>
                </a:lnTo>
                <a:lnTo>
                  <a:pt x="9223567" y="1181100"/>
                </a:lnTo>
                <a:lnTo>
                  <a:pt x="9275412" y="1168400"/>
                </a:lnTo>
                <a:lnTo>
                  <a:pt x="9319566" y="1155700"/>
                </a:lnTo>
                <a:lnTo>
                  <a:pt x="9417477" y="1155700"/>
                </a:lnTo>
                <a:lnTo>
                  <a:pt x="9435455" y="1143000"/>
                </a:lnTo>
                <a:close/>
              </a:path>
              <a:path w="16068675" h="1282700">
                <a:moveTo>
                  <a:pt x="16068242" y="939800"/>
                </a:moveTo>
                <a:lnTo>
                  <a:pt x="14286813" y="939800"/>
                </a:lnTo>
                <a:lnTo>
                  <a:pt x="14310735" y="952500"/>
                </a:lnTo>
                <a:lnTo>
                  <a:pt x="14334835" y="952500"/>
                </a:lnTo>
                <a:lnTo>
                  <a:pt x="14383333" y="977900"/>
                </a:lnTo>
                <a:lnTo>
                  <a:pt x="14453592" y="1016000"/>
                </a:lnTo>
                <a:lnTo>
                  <a:pt x="14542529" y="1016000"/>
                </a:lnTo>
                <a:lnTo>
                  <a:pt x="14571785" y="1028700"/>
                </a:lnTo>
                <a:lnTo>
                  <a:pt x="14604541" y="1041400"/>
                </a:lnTo>
                <a:lnTo>
                  <a:pt x="14676951" y="1066800"/>
                </a:lnTo>
                <a:lnTo>
                  <a:pt x="14714819" y="1066800"/>
                </a:lnTo>
                <a:lnTo>
                  <a:pt x="14753091" y="1079500"/>
                </a:lnTo>
                <a:lnTo>
                  <a:pt x="14834818" y="1079500"/>
                </a:lnTo>
                <a:lnTo>
                  <a:pt x="14869974" y="1104900"/>
                </a:lnTo>
                <a:lnTo>
                  <a:pt x="14908738" y="1117600"/>
                </a:lnTo>
                <a:lnTo>
                  <a:pt x="14950727" y="1143000"/>
                </a:lnTo>
                <a:lnTo>
                  <a:pt x="14995557" y="1155700"/>
                </a:lnTo>
                <a:lnTo>
                  <a:pt x="15042844" y="1168400"/>
                </a:lnTo>
                <a:lnTo>
                  <a:pt x="15316402" y="1206500"/>
                </a:lnTo>
                <a:lnTo>
                  <a:pt x="15417613" y="1231900"/>
                </a:lnTo>
                <a:lnTo>
                  <a:pt x="15468666" y="1231900"/>
                </a:lnTo>
                <a:lnTo>
                  <a:pt x="15519824" y="1244600"/>
                </a:lnTo>
                <a:lnTo>
                  <a:pt x="15570946" y="1244600"/>
                </a:lnTo>
                <a:lnTo>
                  <a:pt x="15621889" y="1257300"/>
                </a:lnTo>
                <a:lnTo>
                  <a:pt x="15672508" y="1257300"/>
                </a:lnTo>
                <a:lnTo>
                  <a:pt x="15772205" y="1282700"/>
                </a:lnTo>
                <a:lnTo>
                  <a:pt x="15803758" y="1270000"/>
                </a:lnTo>
                <a:lnTo>
                  <a:pt x="15840332" y="1257300"/>
                </a:lnTo>
                <a:lnTo>
                  <a:pt x="15881319" y="1244600"/>
                </a:lnTo>
                <a:lnTo>
                  <a:pt x="15926114" y="1219200"/>
                </a:lnTo>
                <a:lnTo>
                  <a:pt x="15974111" y="1206500"/>
                </a:lnTo>
                <a:lnTo>
                  <a:pt x="16024705" y="1181100"/>
                </a:lnTo>
                <a:lnTo>
                  <a:pt x="16068242" y="1155700"/>
                </a:lnTo>
                <a:lnTo>
                  <a:pt x="16068242" y="939800"/>
                </a:lnTo>
                <a:close/>
              </a:path>
              <a:path w="16068675" h="1282700">
                <a:moveTo>
                  <a:pt x="8171928" y="1016000"/>
                </a:moveTo>
                <a:lnTo>
                  <a:pt x="6549056" y="1016000"/>
                </a:lnTo>
                <a:lnTo>
                  <a:pt x="6578417" y="1028700"/>
                </a:lnTo>
                <a:lnTo>
                  <a:pt x="6615212" y="1041400"/>
                </a:lnTo>
                <a:lnTo>
                  <a:pt x="6658392" y="1041400"/>
                </a:lnTo>
                <a:lnTo>
                  <a:pt x="6706907" y="1054100"/>
                </a:lnTo>
                <a:lnTo>
                  <a:pt x="6759706" y="1054100"/>
                </a:lnTo>
                <a:lnTo>
                  <a:pt x="6815739" y="1066800"/>
                </a:lnTo>
                <a:lnTo>
                  <a:pt x="7333868" y="1066800"/>
                </a:lnTo>
                <a:lnTo>
                  <a:pt x="7371318" y="1092200"/>
                </a:lnTo>
                <a:lnTo>
                  <a:pt x="7413974" y="1104900"/>
                </a:lnTo>
                <a:lnTo>
                  <a:pt x="7460968" y="1117600"/>
                </a:lnTo>
                <a:lnTo>
                  <a:pt x="7511430" y="1143000"/>
                </a:lnTo>
                <a:lnTo>
                  <a:pt x="7564491" y="1143000"/>
                </a:lnTo>
                <a:lnTo>
                  <a:pt x="7619282" y="1155700"/>
                </a:lnTo>
                <a:lnTo>
                  <a:pt x="7674934" y="1155700"/>
                </a:lnTo>
                <a:lnTo>
                  <a:pt x="7730578" y="1168400"/>
                </a:lnTo>
                <a:lnTo>
                  <a:pt x="7757808" y="1168400"/>
                </a:lnTo>
                <a:lnTo>
                  <a:pt x="7766570" y="1155700"/>
                </a:lnTo>
                <a:lnTo>
                  <a:pt x="7771624" y="1143000"/>
                </a:lnTo>
                <a:lnTo>
                  <a:pt x="7792403" y="1130300"/>
                </a:lnTo>
                <a:lnTo>
                  <a:pt x="7987400" y="1130300"/>
                </a:lnTo>
                <a:lnTo>
                  <a:pt x="8023828" y="1104900"/>
                </a:lnTo>
                <a:lnTo>
                  <a:pt x="8135665" y="1028700"/>
                </a:lnTo>
                <a:lnTo>
                  <a:pt x="8171928" y="1016000"/>
                </a:lnTo>
                <a:close/>
              </a:path>
              <a:path w="16068675" h="1282700">
                <a:moveTo>
                  <a:pt x="9417477" y="1155700"/>
                </a:moveTo>
                <a:lnTo>
                  <a:pt x="9353447" y="1155700"/>
                </a:lnTo>
                <a:lnTo>
                  <a:pt x="9357042" y="1168400"/>
                </a:lnTo>
                <a:lnTo>
                  <a:pt x="9399500" y="1168400"/>
                </a:lnTo>
                <a:lnTo>
                  <a:pt x="9417477" y="1155700"/>
                </a:lnTo>
                <a:close/>
              </a:path>
              <a:path w="16068675" h="1282700">
                <a:moveTo>
                  <a:pt x="10010145" y="977900"/>
                </a:moveTo>
                <a:lnTo>
                  <a:pt x="8389541" y="977900"/>
                </a:lnTo>
                <a:lnTo>
                  <a:pt x="8434663" y="1003300"/>
                </a:lnTo>
                <a:lnTo>
                  <a:pt x="8577858" y="1079500"/>
                </a:lnTo>
                <a:lnTo>
                  <a:pt x="8624430" y="1117600"/>
                </a:lnTo>
                <a:lnTo>
                  <a:pt x="8668537" y="1143000"/>
                </a:lnTo>
                <a:lnTo>
                  <a:pt x="8709049" y="1155700"/>
                </a:lnTo>
                <a:lnTo>
                  <a:pt x="8729928" y="1143000"/>
                </a:lnTo>
                <a:lnTo>
                  <a:pt x="9435455" y="1143000"/>
                </a:lnTo>
                <a:lnTo>
                  <a:pt x="9482365" y="1130300"/>
                </a:lnTo>
                <a:lnTo>
                  <a:pt x="9541128" y="1104900"/>
                </a:lnTo>
                <a:lnTo>
                  <a:pt x="9612642" y="1066800"/>
                </a:lnTo>
                <a:lnTo>
                  <a:pt x="9646582" y="1054100"/>
                </a:lnTo>
                <a:lnTo>
                  <a:pt x="9682928" y="1041400"/>
                </a:lnTo>
                <a:lnTo>
                  <a:pt x="9721743" y="1028700"/>
                </a:lnTo>
                <a:lnTo>
                  <a:pt x="9763093" y="1028700"/>
                </a:lnTo>
                <a:lnTo>
                  <a:pt x="9807044" y="1016000"/>
                </a:lnTo>
                <a:lnTo>
                  <a:pt x="9853659" y="1003300"/>
                </a:lnTo>
                <a:lnTo>
                  <a:pt x="9903004" y="990600"/>
                </a:lnTo>
                <a:lnTo>
                  <a:pt x="9955145" y="990600"/>
                </a:lnTo>
                <a:lnTo>
                  <a:pt x="10010145" y="977900"/>
                </a:lnTo>
                <a:close/>
              </a:path>
              <a:path w="16068675" h="1282700">
                <a:moveTo>
                  <a:pt x="10133087" y="800100"/>
                </a:moveTo>
                <a:lnTo>
                  <a:pt x="3126219" y="800100"/>
                </a:lnTo>
                <a:lnTo>
                  <a:pt x="3286458" y="825500"/>
                </a:lnTo>
                <a:lnTo>
                  <a:pt x="3338241" y="825500"/>
                </a:lnTo>
                <a:lnTo>
                  <a:pt x="3393400" y="838200"/>
                </a:lnTo>
                <a:lnTo>
                  <a:pt x="3451277" y="838200"/>
                </a:lnTo>
                <a:lnTo>
                  <a:pt x="3511214" y="850900"/>
                </a:lnTo>
                <a:lnTo>
                  <a:pt x="3572554" y="850900"/>
                </a:lnTo>
                <a:lnTo>
                  <a:pt x="3696815" y="876300"/>
                </a:lnTo>
                <a:lnTo>
                  <a:pt x="3758421" y="876300"/>
                </a:lnTo>
                <a:lnTo>
                  <a:pt x="3818802" y="889000"/>
                </a:lnTo>
                <a:lnTo>
                  <a:pt x="3933257" y="889000"/>
                </a:lnTo>
                <a:lnTo>
                  <a:pt x="3986016" y="901700"/>
                </a:lnTo>
                <a:lnTo>
                  <a:pt x="4214126" y="901700"/>
                </a:lnTo>
                <a:lnTo>
                  <a:pt x="4257679" y="927100"/>
                </a:lnTo>
                <a:lnTo>
                  <a:pt x="4348872" y="952500"/>
                </a:lnTo>
                <a:lnTo>
                  <a:pt x="4396252" y="952500"/>
                </a:lnTo>
                <a:lnTo>
                  <a:pt x="4444648" y="965200"/>
                </a:lnTo>
                <a:lnTo>
                  <a:pt x="5186832" y="965200"/>
                </a:lnTo>
                <a:lnTo>
                  <a:pt x="5902515" y="1079500"/>
                </a:lnTo>
                <a:lnTo>
                  <a:pt x="5993377" y="1079500"/>
                </a:lnTo>
                <a:lnTo>
                  <a:pt x="6039944" y="1066800"/>
                </a:lnTo>
                <a:lnTo>
                  <a:pt x="6137418" y="1066800"/>
                </a:lnTo>
                <a:lnTo>
                  <a:pt x="6189151" y="1054100"/>
                </a:lnTo>
                <a:lnTo>
                  <a:pt x="6243431" y="1054100"/>
                </a:lnTo>
                <a:lnTo>
                  <a:pt x="6300672" y="1041400"/>
                </a:lnTo>
                <a:lnTo>
                  <a:pt x="6346242" y="1041400"/>
                </a:lnTo>
                <a:lnTo>
                  <a:pt x="6391536" y="1028700"/>
                </a:lnTo>
                <a:lnTo>
                  <a:pt x="6436795" y="1028700"/>
                </a:lnTo>
                <a:lnTo>
                  <a:pt x="6482263" y="1016000"/>
                </a:lnTo>
                <a:lnTo>
                  <a:pt x="8213733" y="1016000"/>
                </a:lnTo>
                <a:lnTo>
                  <a:pt x="8250410" y="1003300"/>
                </a:lnTo>
                <a:lnTo>
                  <a:pt x="8320252" y="977900"/>
                </a:lnTo>
                <a:lnTo>
                  <a:pt x="10448791" y="977900"/>
                </a:lnTo>
                <a:lnTo>
                  <a:pt x="10175161" y="825500"/>
                </a:lnTo>
                <a:lnTo>
                  <a:pt x="10133087" y="800100"/>
                </a:lnTo>
                <a:close/>
              </a:path>
              <a:path w="16068675" h="1282700">
                <a:moveTo>
                  <a:pt x="16068242" y="812800"/>
                </a:moveTo>
                <a:lnTo>
                  <a:pt x="11871814" y="812800"/>
                </a:lnTo>
                <a:lnTo>
                  <a:pt x="11913236" y="825500"/>
                </a:lnTo>
                <a:lnTo>
                  <a:pt x="11956477" y="825500"/>
                </a:lnTo>
                <a:lnTo>
                  <a:pt x="12001340" y="838200"/>
                </a:lnTo>
                <a:lnTo>
                  <a:pt x="12095143" y="863600"/>
                </a:lnTo>
                <a:lnTo>
                  <a:pt x="12293516" y="914400"/>
                </a:lnTo>
                <a:lnTo>
                  <a:pt x="12344199" y="939800"/>
                </a:lnTo>
                <a:lnTo>
                  <a:pt x="12445488" y="965200"/>
                </a:lnTo>
                <a:lnTo>
                  <a:pt x="12495699" y="990600"/>
                </a:lnTo>
                <a:lnTo>
                  <a:pt x="12689037" y="1041400"/>
                </a:lnTo>
                <a:lnTo>
                  <a:pt x="12778434" y="1066800"/>
                </a:lnTo>
                <a:lnTo>
                  <a:pt x="12814036" y="1041400"/>
                </a:lnTo>
                <a:lnTo>
                  <a:pt x="12853723" y="1016000"/>
                </a:lnTo>
                <a:lnTo>
                  <a:pt x="12897259" y="1003300"/>
                </a:lnTo>
                <a:lnTo>
                  <a:pt x="12944407" y="1003300"/>
                </a:lnTo>
                <a:lnTo>
                  <a:pt x="12994931" y="990600"/>
                </a:lnTo>
                <a:lnTo>
                  <a:pt x="13048593" y="990600"/>
                </a:lnTo>
                <a:lnTo>
                  <a:pt x="13105157" y="977900"/>
                </a:lnTo>
                <a:lnTo>
                  <a:pt x="13994787" y="977900"/>
                </a:lnTo>
                <a:lnTo>
                  <a:pt x="14050462" y="965200"/>
                </a:lnTo>
                <a:lnTo>
                  <a:pt x="14152447" y="965200"/>
                </a:lnTo>
                <a:lnTo>
                  <a:pt x="14192769" y="952500"/>
                </a:lnTo>
                <a:lnTo>
                  <a:pt x="14264461" y="952500"/>
                </a:lnTo>
                <a:lnTo>
                  <a:pt x="14272462" y="939800"/>
                </a:lnTo>
                <a:lnTo>
                  <a:pt x="16068242" y="939800"/>
                </a:lnTo>
                <a:lnTo>
                  <a:pt x="16068242" y="812800"/>
                </a:lnTo>
                <a:close/>
              </a:path>
              <a:path w="16068675" h="1282700">
                <a:moveTo>
                  <a:pt x="624989" y="1028700"/>
                </a:moveTo>
                <a:lnTo>
                  <a:pt x="341862" y="1028700"/>
                </a:lnTo>
                <a:lnTo>
                  <a:pt x="395274" y="1041400"/>
                </a:lnTo>
                <a:lnTo>
                  <a:pt x="573948" y="1041400"/>
                </a:lnTo>
                <a:lnTo>
                  <a:pt x="624989" y="1028700"/>
                </a:lnTo>
                <a:close/>
              </a:path>
              <a:path w="16068675" h="1282700">
                <a:moveTo>
                  <a:pt x="13994787" y="977900"/>
                </a:moveTo>
                <a:lnTo>
                  <a:pt x="13266142" y="977900"/>
                </a:lnTo>
                <a:lnTo>
                  <a:pt x="13319115" y="990600"/>
                </a:lnTo>
                <a:lnTo>
                  <a:pt x="13542339" y="990600"/>
                </a:lnTo>
                <a:lnTo>
                  <a:pt x="13589897" y="1003300"/>
                </a:lnTo>
                <a:lnTo>
                  <a:pt x="13637522" y="1003300"/>
                </a:lnTo>
                <a:lnTo>
                  <a:pt x="13780531" y="1028700"/>
                </a:lnTo>
                <a:lnTo>
                  <a:pt x="13828156" y="1028700"/>
                </a:lnTo>
                <a:lnTo>
                  <a:pt x="13875714" y="1041400"/>
                </a:lnTo>
                <a:lnTo>
                  <a:pt x="13906096" y="1016000"/>
                </a:lnTo>
                <a:lnTo>
                  <a:pt x="13946226" y="990600"/>
                </a:lnTo>
                <a:lnTo>
                  <a:pt x="13994787" y="977900"/>
                </a:lnTo>
                <a:close/>
              </a:path>
              <a:path w="16068675" h="1282700">
                <a:moveTo>
                  <a:pt x="725741" y="1016000"/>
                </a:moveTo>
                <a:lnTo>
                  <a:pt x="232959" y="1016000"/>
                </a:lnTo>
                <a:lnTo>
                  <a:pt x="287556" y="1028700"/>
                </a:lnTo>
                <a:lnTo>
                  <a:pt x="675513" y="1028700"/>
                </a:lnTo>
                <a:lnTo>
                  <a:pt x="725741" y="1016000"/>
                </a:lnTo>
                <a:close/>
              </a:path>
              <a:path w="16068675" h="1282700">
                <a:moveTo>
                  <a:pt x="826186" y="1003300"/>
                </a:moveTo>
                <a:lnTo>
                  <a:pt x="125314" y="1003300"/>
                </a:lnTo>
                <a:lnTo>
                  <a:pt x="178677" y="1016000"/>
                </a:lnTo>
                <a:lnTo>
                  <a:pt x="775892" y="1016000"/>
                </a:lnTo>
                <a:lnTo>
                  <a:pt x="826186" y="1003300"/>
                </a:lnTo>
                <a:close/>
              </a:path>
              <a:path w="16068675" h="1282700">
                <a:moveTo>
                  <a:pt x="16068242" y="0"/>
                </a:moveTo>
                <a:lnTo>
                  <a:pt x="0" y="0"/>
                </a:lnTo>
                <a:lnTo>
                  <a:pt x="0" y="1003300"/>
                </a:lnTo>
                <a:lnTo>
                  <a:pt x="928077" y="1003300"/>
                </a:lnTo>
                <a:lnTo>
                  <a:pt x="981411" y="990600"/>
                </a:lnTo>
                <a:lnTo>
                  <a:pt x="1034252" y="990600"/>
                </a:lnTo>
                <a:lnTo>
                  <a:pt x="1086677" y="977900"/>
                </a:lnTo>
                <a:lnTo>
                  <a:pt x="1138765" y="977900"/>
                </a:lnTo>
                <a:lnTo>
                  <a:pt x="1190593" y="965200"/>
                </a:lnTo>
                <a:lnTo>
                  <a:pt x="1242239" y="965200"/>
                </a:lnTo>
                <a:lnTo>
                  <a:pt x="1293781" y="952500"/>
                </a:lnTo>
                <a:lnTo>
                  <a:pt x="1345297" y="952500"/>
                </a:lnTo>
                <a:lnTo>
                  <a:pt x="1396865" y="939800"/>
                </a:lnTo>
                <a:lnTo>
                  <a:pt x="1743300" y="939800"/>
                </a:lnTo>
                <a:lnTo>
                  <a:pt x="1784325" y="927100"/>
                </a:lnTo>
                <a:lnTo>
                  <a:pt x="1885598" y="927100"/>
                </a:lnTo>
                <a:lnTo>
                  <a:pt x="1938489" y="914400"/>
                </a:lnTo>
                <a:lnTo>
                  <a:pt x="1987978" y="914400"/>
                </a:lnTo>
                <a:lnTo>
                  <a:pt x="2030386" y="901700"/>
                </a:lnTo>
                <a:lnTo>
                  <a:pt x="2052202" y="863600"/>
                </a:lnTo>
                <a:lnTo>
                  <a:pt x="2088808" y="800100"/>
                </a:lnTo>
                <a:lnTo>
                  <a:pt x="2150089" y="800100"/>
                </a:lnTo>
                <a:lnTo>
                  <a:pt x="2183254" y="774700"/>
                </a:lnTo>
                <a:lnTo>
                  <a:pt x="2218308" y="749300"/>
                </a:lnTo>
                <a:lnTo>
                  <a:pt x="2254611" y="736600"/>
                </a:lnTo>
                <a:lnTo>
                  <a:pt x="2288416" y="711200"/>
                </a:lnTo>
                <a:lnTo>
                  <a:pt x="2317224" y="698500"/>
                </a:lnTo>
                <a:lnTo>
                  <a:pt x="9986210" y="698500"/>
                </a:lnTo>
                <a:lnTo>
                  <a:pt x="10006481" y="673100"/>
                </a:lnTo>
                <a:lnTo>
                  <a:pt x="10224650" y="673100"/>
                </a:lnTo>
                <a:lnTo>
                  <a:pt x="10251366" y="660400"/>
                </a:lnTo>
                <a:lnTo>
                  <a:pt x="10277678" y="635000"/>
                </a:lnTo>
                <a:lnTo>
                  <a:pt x="10309592" y="622300"/>
                </a:lnTo>
                <a:lnTo>
                  <a:pt x="16068242" y="622300"/>
                </a:lnTo>
                <a:lnTo>
                  <a:pt x="16068242" y="0"/>
                </a:lnTo>
                <a:close/>
              </a:path>
              <a:path w="16068675" h="1282700">
                <a:moveTo>
                  <a:pt x="10448791" y="977900"/>
                </a:moveTo>
                <a:lnTo>
                  <a:pt x="10421603" y="977900"/>
                </a:lnTo>
                <a:lnTo>
                  <a:pt x="10471593" y="990600"/>
                </a:lnTo>
                <a:lnTo>
                  <a:pt x="10448791" y="977900"/>
                </a:lnTo>
                <a:close/>
              </a:path>
              <a:path w="16068675" h="1282700">
                <a:moveTo>
                  <a:pt x="5093015" y="965200"/>
                </a:moveTo>
                <a:lnTo>
                  <a:pt x="4493930" y="965200"/>
                </a:lnTo>
                <a:lnTo>
                  <a:pt x="4543969" y="977900"/>
                </a:lnTo>
                <a:lnTo>
                  <a:pt x="5045027" y="977900"/>
                </a:lnTo>
                <a:lnTo>
                  <a:pt x="5093015" y="965200"/>
                </a:lnTo>
                <a:close/>
              </a:path>
              <a:path w="16068675" h="1282700">
                <a:moveTo>
                  <a:pt x="1743300" y="939800"/>
                </a:moveTo>
                <a:lnTo>
                  <a:pt x="1605945" y="939800"/>
                </a:lnTo>
                <a:lnTo>
                  <a:pt x="1713585" y="965200"/>
                </a:lnTo>
                <a:lnTo>
                  <a:pt x="1743300" y="939800"/>
                </a:lnTo>
                <a:close/>
              </a:path>
              <a:path w="16068675" h="1282700">
                <a:moveTo>
                  <a:pt x="9986210" y="698500"/>
                </a:moveTo>
                <a:lnTo>
                  <a:pt x="2340698" y="698500"/>
                </a:lnTo>
                <a:lnTo>
                  <a:pt x="2369291" y="723900"/>
                </a:lnTo>
                <a:lnTo>
                  <a:pt x="2376461" y="749300"/>
                </a:lnTo>
                <a:lnTo>
                  <a:pt x="2372831" y="774700"/>
                </a:lnTo>
                <a:lnTo>
                  <a:pt x="2369019" y="800100"/>
                </a:lnTo>
                <a:lnTo>
                  <a:pt x="2375647" y="825500"/>
                </a:lnTo>
                <a:lnTo>
                  <a:pt x="2403335" y="850900"/>
                </a:lnTo>
                <a:lnTo>
                  <a:pt x="2421420" y="863600"/>
                </a:lnTo>
                <a:lnTo>
                  <a:pt x="2444834" y="901700"/>
                </a:lnTo>
                <a:lnTo>
                  <a:pt x="2469459" y="927100"/>
                </a:lnTo>
                <a:lnTo>
                  <a:pt x="2491181" y="952500"/>
                </a:lnTo>
                <a:lnTo>
                  <a:pt x="2610131" y="952500"/>
                </a:lnTo>
                <a:lnTo>
                  <a:pt x="2714188" y="927100"/>
                </a:lnTo>
                <a:lnTo>
                  <a:pt x="2815894" y="876300"/>
                </a:lnTo>
                <a:lnTo>
                  <a:pt x="2858281" y="863600"/>
                </a:lnTo>
                <a:lnTo>
                  <a:pt x="2901307" y="838200"/>
                </a:lnTo>
                <a:lnTo>
                  <a:pt x="3035827" y="800100"/>
                </a:lnTo>
                <a:lnTo>
                  <a:pt x="10133087" y="800100"/>
                </a:lnTo>
                <a:lnTo>
                  <a:pt x="10027902" y="736600"/>
                </a:lnTo>
                <a:lnTo>
                  <a:pt x="9986210" y="698500"/>
                </a:lnTo>
                <a:close/>
              </a:path>
              <a:path w="16068675" h="1282700">
                <a:moveTo>
                  <a:pt x="11331828" y="939800"/>
                </a:moveTo>
                <a:lnTo>
                  <a:pt x="11137823" y="939800"/>
                </a:lnTo>
                <a:lnTo>
                  <a:pt x="11190427" y="952500"/>
                </a:lnTo>
                <a:lnTo>
                  <a:pt x="11284406" y="952500"/>
                </a:lnTo>
                <a:lnTo>
                  <a:pt x="11331828" y="939800"/>
                </a:lnTo>
                <a:close/>
              </a:path>
              <a:path w="16068675" h="1282700">
                <a:moveTo>
                  <a:pt x="11638149" y="876300"/>
                </a:moveTo>
                <a:lnTo>
                  <a:pt x="10907216" y="876300"/>
                </a:lnTo>
                <a:lnTo>
                  <a:pt x="10939359" y="889000"/>
                </a:lnTo>
                <a:lnTo>
                  <a:pt x="10981389" y="901700"/>
                </a:lnTo>
                <a:lnTo>
                  <a:pt x="11030407" y="927100"/>
                </a:lnTo>
                <a:lnTo>
                  <a:pt x="11083517" y="939800"/>
                </a:lnTo>
                <a:lnTo>
                  <a:pt x="11380357" y="939800"/>
                </a:lnTo>
                <a:lnTo>
                  <a:pt x="11428837" y="927100"/>
                </a:lnTo>
                <a:lnTo>
                  <a:pt x="11476110" y="927100"/>
                </a:lnTo>
                <a:lnTo>
                  <a:pt x="11521020" y="914400"/>
                </a:lnTo>
                <a:lnTo>
                  <a:pt x="11562409" y="901700"/>
                </a:lnTo>
                <a:lnTo>
                  <a:pt x="11602357" y="889000"/>
                </a:lnTo>
                <a:lnTo>
                  <a:pt x="11638149" y="876300"/>
                </a:lnTo>
                <a:close/>
              </a:path>
              <a:path w="16068675" h="1282700">
                <a:moveTo>
                  <a:pt x="4214126" y="901700"/>
                </a:moveTo>
                <a:lnTo>
                  <a:pt x="4079313" y="901700"/>
                </a:lnTo>
                <a:lnTo>
                  <a:pt x="4118536" y="914400"/>
                </a:lnTo>
                <a:lnTo>
                  <a:pt x="4210639" y="914400"/>
                </a:lnTo>
                <a:lnTo>
                  <a:pt x="4214126" y="901700"/>
                </a:lnTo>
                <a:close/>
              </a:path>
              <a:path w="16068675" h="1282700">
                <a:moveTo>
                  <a:pt x="16068242" y="622300"/>
                </a:moveTo>
                <a:lnTo>
                  <a:pt x="10315358" y="622300"/>
                </a:lnTo>
                <a:lnTo>
                  <a:pt x="10339404" y="635000"/>
                </a:lnTo>
                <a:lnTo>
                  <a:pt x="10365956" y="673100"/>
                </a:lnTo>
                <a:lnTo>
                  <a:pt x="10393288" y="723900"/>
                </a:lnTo>
                <a:lnTo>
                  <a:pt x="10419675" y="787400"/>
                </a:lnTo>
                <a:lnTo>
                  <a:pt x="10443392" y="838200"/>
                </a:lnTo>
                <a:lnTo>
                  <a:pt x="10462712" y="889000"/>
                </a:lnTo>
                <a:lnTo>
                  <a:pt x="10475911" y="914400"/>
                </a:lnTo>
                <a:lnTo>
                  <a:pt x="10505422" y="901700"/>
                </a:lnTo>
                <a:lnTo>
                  <a:pt x="10542883" y="889000"/>
                </a:lnTo>
                <a:lnTo>
                  <a:pt x="10586295" y="876300"/>
                </a:lnTo>
                <a:lnTo>
                  <a:pt x="11638149" y="876300"/>
                </a:lnTo>
                <a:lnTo>
                  <a:pt x="11673155" y="850900"/>
                </a:lnTo>
                <a:lnTo>
                  <a:pt x="11710745" y="838200"/>
                </a:lnTo>
                <a:lnTo>
                  <a:pt x="11737846" y="825500"/>
                </a:lnTo>
                <a:lnTo>
                  <a:pt x="11767244" y="825500"/>
                </a:lnTo>
                <a:lnTo>
                  <a:pt x="11798810" y="812800"/>
                </a:lnTo>
                <a:lnTo>
                  <a:pt x="16068242" y="812800"/>
                </a:lnTo>
                <a:lnTo>
                  <a:pt x="16068242" y="622300"/>
                </a:lnTo>
                <a:close/>
              </a:path>
              <a:path w="16068675" h="1282700">
                <a:moveTo>
                  <a:pt x="10907216" y="876300"/>
                </a:moveTo>
                <a:lnTo>
                  <a:pt x="10633658" y="876300"/>
                </a:lnTo>
                <a:lnTo>
                  <a:pt x="10654127" y="889000"/>
                </a:lnTo>
                <a:lnTo>
                  <a:pt x="10681109" y="901700"/>
                </a:lnTo>
                <a:lnTo>
                  <a:pt x="10792791" y="901700"/>
                </a:lnTo>
                <a:lnTo>
                  <a:pt x="10836271" y="889000"/>
                </a:lnTo>
                <a:lnTo>
                  <a:pt x="10875440" y="889000"/>
                </a:lnTo>
                <a:lnTo>
                  <a:pt x="10907216" y="876300"/>
                </a:lnTo>
                <a:close/>
              </a:path>
              <a:path w="16068675" h="1282700">
                <a:moveTo>
                  <a:pt x="2150089" y="800100"/>
                </a:moveTo>
                <a:lnTo>
                  <a:pt x="2100224" y="800100"/>
                </a:lnTo>
                <a:lnTo>
                  <a:pt x="2098065" y="812800"/>
                </a:lnTo>
                <a:lnTo>
                  <a:pt x="2121512" y="812800"/>
                </a:lnTo>
                <a:lnTo>
                  <a:pt x="2150089" y="800100"/>
                </a:lnTo>
                <a:close/>
              </a:path>
              <a:path w="16068675" h="1282700">
                <a:moveTo>
                  <a:pt x="10155427" y="698500"/>
                </a:moveTo>
                <a:lnTo>
                  <a:pt x="10076747" y="698500"/>
                </a:lnTo>
                <a:lnTo>
                  <a:pt x="10112323" y="711200"/>
                </a:lnTo>
                <a:lnTo>
                  <a:pt x="10134313" y="711200"/>
                </a:lnTo>
                <a:lnTo>
                  <a:pt x="10155427" y="698500"/>
                </a:lnTo>
                <a:close/>
              </a:path>
              <a:path w="16068675" h="1282700">
                <a:moveTo>
                  <a:pt x="10224650" y="673100"/>
                </a:moveTo>
                <a:lnTo>
                  <a:pt x="10006481" y="673100"/>
                </a:lnTo>
                <a:lnTo>
                  <a:pt x="10020183" y="685800"/>
                </a:lnTo>
                <a:lnTo>
                  <a:pt x="10044820" y="698500"/>
                </a:lnTo>
                <a:lnTo>
                  <a:pt x="10191520" y="698500"/>
                </a:lnTo>
                <a:lnTo>
                  <a:pt x="10224650" y="67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220480" y="102"/>
            <a:ext cx="16068040" cy="1141730"/>
          </a:xfrm>
          <a:custGeom>
            <a:avLst/>
            <a:gdLst/>
            <a:ahLst/>
            <a:cxnLst/>
            <a:rect l="l" t="t" r="r" b="b"/>
            <a:pathLst>
              <a:path w="16068040" h="1141730">
                <a:moveTo>
                  <a:pt x="8351625" y="929640"/>
                </a:moveTo>
                <a:lnTo>
                  <a:pt x="7739214" y="929640"/>
                </a:lnTo>
                <a:lnTo>
                  <a:pt x="7768866" y="938530"/>
                </a:lnTo>
                <a:lnTo>
                  <a:pt x="7799329" y="962660"/>
                </a:lnTo>
                <a:lnTo>
                  <a:pt x="7830336" y="996950"/>
                </a:lnTo>
                <a:lnTo>
                  <a:pt x="7861617" y="1036320"/>
                </a:lnTo>
                <a:lnTo>
                  <a:pt x="7883913" y="1062990"/>
                </a:lnTo>
                <a:lnTo>
                  <a:pt x="7926616" y="1109980"/>
                </a:lnTo>
                <a:lnTo>
                  <a:pt x="7966011" y="1137920"/>
                </a:lnTo>
                <a:lnTo>
                  <a:pt x="7975641" y="1141730"/>
                </a:lnTo>
                <a:lnTo>
                  <a:pt x="7991603" y="1141730"/>
                </a:lnTo>
                <a:lnTo>
                  <a:pt x="7998138" y="1140460"/>
                </a:lnTo>
                <a:lnTo>
                  <a:pt x="8004269" y="1137920"/>
                </a:lnTo>
                <a:lnTo>
                  <a:pt x="8009927" y="1134110"/>
                </a:lnTo>
                <a:lnTo>
                  <a:pt x="8016947" y="1127760"/>
                </a:lnTo>
                <a:lnTo>
                  <a:pt x="8023967" y="1122680"/>
                </a:lnTo>
                <a:lnTo>
                  <a:pt x="8051515" y="1096010"/>
                </a:lnTo>
                <a:lnTo>
                  <a:pt x="8072576" y="1059180"/>
                </a:lnTo>
                <a:lnTo>
                  <a:pt x="8140938" y="1059180"/>
                </a:lnTo>
                <a:lnTo>
                  <a:pt x="8179019" y="1036320"/>
                </a:lnTo>
                <a:lnTo>
                  <a:pt x="8273630" y="974090"/>
                </a:lnTo>
                <a:lnTo>
                  <a:pt x="8321754" y="944880"/>
                </a:lnTo>
                <a:lnTo>
                  <a:pt x="8351625" y="929640"/>
                </a:lnTo>
                <a:close/>
              </a:path>
              <a:path w="16068040" h="1141730">
                <a:moveTo>
                  <a:pt x="13097103" y="1052830"/>
                </a:moveTo>
                <a:lnTo>
                  <a:pt x="12588353" y="1052830"/>
                </a:lnTo>
                <a:lnTo>
                  <a:pt x="12622945" y="1088390"/>
                </a:lnTo>
                <a:lnTo>
                  <a:pt x="12657441" y="1126490"/>
                </a:lnTo>
                <a:lnTo>
                  <a:pt x="12685776" y="1132840"/>
                </a:lnTo>
                <a:lnTo>
                  <a:pt x="12717147" y="1137920"/>
                </a:lnTo>
                <a:lnTo>
                  <a:pt x="12750542" y="1141730"/>
                </a:lnTo>
                <a:lnTo>
                  <a:pt x="12820196" y="1141730"/>
                </a:lnTo>
                <a:lnTo>
                  <a:pt x="12890212" y="1132840"/>
                </a:lnTo>
                <a:lnTo>
                  <a:pt x="12980884" y="1108710"/>
                </a:lnTo>
                <a:lnTo>
                  <a:pt x="13031440" y="1087120"/>
                </a:lnTo>
                <a:lnTo>
                  <a:pt x="13078067" y="1062990"/>
                </a:lnTo>
                <a:lnTo>
                  <a:pt x="13097103" y="1052830"/>
                </a:lnTo>
                <a:close/>
              </a:path>
              <a:path w="16068040" h="1141730">
                <a:moveTo>
                  <a:pt x="1584703" y="1108051"/>
                </a:moveTo>
                <a:lnTo>
                  <a:pt x="1575212" y="1108710"/>
                </a:lnTo>
                <a:lnTo>
                  <a:pt x="1567433" y="1109980"/>
                </a:lnTo>
                <a:lnTo>
                  <a:pt x="1570374" y="1109980"/>
                </a:lnTo>
                <a:lnTo>
                  <a:pt x="1584703" y="1108051"/>
                </a:lnTo>
                <a:close/>
              </a:path>
              <a:path w="16068040" h="1141730">
                <a:moveTo>
                  <a:pt x="1731581" y="1092200"/>
                </a:moveTo>
                <a:lnTo>
                  <a:pt x="1722945" y="1092200"/>
                </a:lnTo>
                <a:lnTo>
                  <a:pt x="1701087" y="1093470"/>
                </a:lnTo>
                <a:lnTo>
                  <a:pt x="1680916" y="1096010"/>
                </a:lnTo>
                <a:lnTo>
                  <a:pt x="1662500" y="1098550"/>
                </a:lnTo>
                <a:lnTo>
                  <a:pt x="1645907" y="1101090"/>
                </a:lnTo>
                <a:lnTo>
                  <a:pt x="1608126" y="1104900"/>
                </a:lnTo>
                <a:lnTo>
                  <a:pt x="1584703" y="1108051"/>
                </a:lnTo>
                <a:lnTo>
                  <a:pt x="1593527" y="1107440"/>
                </a:lnTo>
                <a:lnTo>
                  <a:pt x="1619674" y="1104900"/>
                </a:lnTo>
                <a:lnTo>
                  <a:pt x="1650949" y="1103630"/>
                </a:lnTo>
                <a:lnTo>
                  <a:pt x="1653108" y="1103630"/>
                </a:lnTo>
                <a:lnTo>
                  <a:pt x="1655267" y="1101090"/>
                </a:lnTo>
                <a:lnTo>
                  <a:pt x="1658150" y="1101090"/>
                </a:lnTo>
                <a:lnTo>
                  <a:pt x="1681119" y="1098550"/>
                </a:lnTo>
                <a:lnTo>
                  <a:pt x="1748142" y="1094740"/>
                </a:lnTo>
                <a:lnTo>
                  <a:pt x="1740941" y="1094740"/>
                </a:lnTo>
                <a:lnTo>
                  <a:pt x="1731581" y="1092200"/>
                </a:lnTo>
                <a:close/>
              </a:path>
              <a:path w="16068040" h="1141730">
                <a:moveTo>
                  <a:pt x="1789183" y="1094740"/>
                </a:moveTo>
                <a:lnTo>
                  <a:pt x="1748142" y="1094740"/>
                </a:lnTo>
                <a:lnTo>
                  <a:pt x="1761640" y="1096010"/>
                </a:lnTo>
                <a:lnTo>
                  <a:pt x="1769740" y="1096010"/>
                </a:lnTo>
                <a:lnTo>
                  <a:pt x="1775679" y="1097280"/>
                </a:lnTo>
                <a:lnTo>
                  <a:pt x="1782698" y="1098550"/>
                </a:lnTo>
                <a:lnTo>
                  <a:pt x="1788505" y="1096010"/>
                </a:lnTo>
                <a:lnTo>
                  <a:pt x="1789183" y="1094740"/>
                </a:lnTo>
                <a:close/>
              </a:path>
              <a:path w="16068040" h="1141730">
                <a:moveTo>
                  <a:pt x="1959101" y="1061720"/>
                </a:moveTo>
                <a:lnTo>
                  <a:pt x="1280418" y="1061720"/>
                </a:lnTo>
                <a:lnTo>
                  <a:pt x="1321727" y="1062990"/>
                </a:lnTo>
                <a:lnTo>
                  <a:pt x="1538200" y="1075690"/>
                </a:lnTo>
                <a:lnTo>
                  <a:pt x="1578952" y="1076960"/>
                </a:lnTo>
                <a:lnTo>
                  <a:pt x="1658773" y="1084580"/>
                </a:lnTo>
                <a:lnTo>
                  <a:pt x="1692850" y="1088390"/>
                </a:lnTo>
                <a:lnTo>
                  <a:pt x="1722945" y="1092200"/>
                </a:lnTo>
                <a:lnTo>
                  <a:pt x="1761846" y="1087120"/>
                </a:lnTo>
                <a:lnTo>
                  <a:pt x="1806284" y="1080770"/>
                </a:lnTo>
                <a:lnTo>
                  <a:pt x="1856392" y="1074420"/>
                </a:lnTo>
                <a:lnTo>
                  <a:pt x="1912302" y="1068070"/>
                </a:lnTo>
                <a:lnTo>
                  <a:pt x="1920627" y="1066800"/>
                </a:lnTo>
                <a:lnTo>
                  <a:pt x="1931382" y="1065530"/>
                </a:lnTo>
                <a:lnTo>
                  <a:pt x="1944297" y="1062990"/>
                </a:lnTo>
                <a:lnTo>
                  <a:pt x="1959101" y="1061720"/>
                </a:lnTo>
                <a:close/>
              </a:path>
              <a:path w="16068040" h="1141730">
                <a:moveTo>
                  <a:pt x="3521844" y="991870"/>
                </a:moveTo>
                <a:lnTo>
                  <a:pt x="2548080" y="991870"/>
                </a:lnTo>
                <a:lnTo>
                  <a:pt x="2561737" y="993140"/>
                </a:lnTo>
                <a:lnTo>
                  <a:pt x="2573234" y="995680"/>
                </a:lnTo>
                <a:lnTo>
                  <a:pt x="2581897" y="996950"/>
                </a:lnTo>
                <a:lnTo>
                  <a:pt x="2615871" y="1004570"/>
                </a:lnTo>
                <a:lnTo>
                  <a:pt x="2653898" y="1008380"/>
                </a:lnTo>
                <a:lnTo>
                  <a:pt x="2694084" y="1010920"/>
                </a:lnTo>
                <a:lnTo>
                  <a:pt x="2734538" y="1012190"/>
                </a:lnTo>
                <a:lnTo>
                  <a:pt x="2795177" y="1019810"/>
                </a:lnTo>
                <a:lnTo>
                  <a:pt x="2850737" y="1031240"/>
                </a:lnTo>
                <a:lnTo>
                  <a:pt x="2899594" y="1046480"/>
                </a:lnTo>
                <a:lnTo>
                  <a:pt x="2940121" y="1065530"/>
                </a:lnTo>
                <a:lnTo>
                  <a:pt x="2970694" y="1089660"/>
                </a:lnTo>
                <a:lnTo>
                  <a:pt x="3018479" y="1082040"/>
                </a:lnTo>
                <a:lnTo>
                  <a:pt x="3066189" y="1075690"/>
                </a:lnTo>
                <a:lnTo>
                  <a:pt x="3208992" y="1054100"/>
                </a:lnTo>
                <a:lnTo>
                  <a:pt x="3304044" y="1041400"/>
                </a:lnTo>
                <a:lnTo>
                  <a:pt x="3355843" y="1037590"/>
                </a:lnTo>
                <a:lnTo>
                  <a:pt x="3406953" y="1028700"/>
                </a:lnTo>
                <a:lnTo>
                  <a:pt x="3457273" y="1014730"/>
                </a:lnTo>
                <a:lnTo>
                  <a:pt x="3506705" y="998220"/>
                </a:lnTo>
                <a:lnTo>
                  <a:pt x="3521844" y="991870"/>
                </a:lnTo>
                <a:close/>
              </a:path>
              <a:path w="16068040" h="1141730">
                <a:moveTo>
                  <a:pt x="3549094" y="980440"/>
                </a:moveTo>
                <a:lnTo>
                  <a:pt x="249834" y="980440"/>
                </a:lnTo>
                <a:lnTo>
                  <a:pt x="336421" y="982980"/>
                </a:lnTo>
                <a:lnTo>
                  <a:pt x="437910" y="990600"/>
                </a:lnTo>
                <a:lnTo>
                  <a:pt x="605493" y="1009650"/>
                </a:lnTo>
                <a:lnTo>
                  <a:pt x="719058" y="1024890"/>
                </a:lnTo>
                <a:lnTo>
                  <a:pt x="827384" y="1042670"/>
                </a:lnTo>
                <a:lnTo>
                  <a:pt x="877784" y="1050290"/>
                </a:lnTo>
                <a:lnTo>
                  <a:pt x="924716" y="1059180"/>
                </a:lnTo>
                <a:lnTo>
                  <a:pt x="1037513" y="1082040"/>
                </a:lnTo>
                <a:lnTo>
                  <a:pt x="1074207" y="1073150"/>
                </a:lnTo>
                <a:lnTo>
                  <a:pt x="1121567" y="1066800"/>
                </a:lnTo>
                <a:lnTo>
                  <a:pt x="1177840" y="1062990"/>
                </a:lnTo>
                <a:lnTo>
                  <a:pt x="1241272" y="1061720"/>
                </a:lnTo>
                <a:lnTo>
                  <a:pt x="1959101" y="1061720"/>
                </a:lnTo>
                <a:lnTo>
                  <a:pt x="1971846" y="1060450"/>
                </a:lnTo>
                <a:lnTo>
                  <a:pt x="1986008" y="1057910"/>
                </a:lnTo>
                <a:lnTo>
                  <a:pt x="2053735" y="1046480"/>
                </a:lnTo>
                <a:lnTo>
                  <a:pt x="2094822" y="1041400"/>
                </a:lnTo>
                <a:lnTo>
                  <a:pt x="2183739" y="1028700"/>
                </a:lnTo>
                <a:lnTo>
                  <a:pt x="2381726" y="1003300"/>
                </a:lnTo>
                <a:lnTo>
                  <a:pt x="2426385" y="999490"/>
                </a:lnTo>
                <a:lnTo>
                  <a:pt x="2456797" y="995680"/>
                </a:lnTo>
                <a:lnTo>
                  <a:pt x="2485053" y="994410"/>
                </a:lnTo>
                <a:lnTo>
                  <a:pt x="2510614" y="991870"/>
                </a:lnTo>
                <a:lnTo>
                  <a:pt x="3521844" y="991870"/>
                </a:lnTo>
                <a:lnTo>
                  <a:pt x="3549094" y="980440"/>
                </a:lnTo>
                <a:close/>
              </a:path>
              <a:path w="16068040" h="1141730">
                <a:moveTo>
                  <a:pt x="8140938" y="1059180"/>
                </a:moveTo>
                <a:lnTo>
                  <a:pt x="8072576" y="1059180"/>
                </a:lnTo>
                <a:lnTo>
                  <a:pt x="8093455" y="1082040"/>
                </a:lnTo>
                <a:lnTo>
                  <a:pt x="8134592" y="1062990"/>
                </a:lnTo>
                <a:lnTo>
                  <a:pt x="8140938" y="1059180"/>
                </a:lnTo>
                <a:close/>
              </a:path>
              <a:path w="16068040" h="1141730">
                <a:moveTo>
                  <a:pt x="9192896" y="1045210"/>
                </a:moveTo>
                <a:lnTo>
                  <a:pt x="8943047" y="1045210"/>
                </a:lnTo>
                <a:lnTo>
                  <a:pt x="8981081" y="1047750"/>
                </a:lnTo>
                <a:lnTo>
                  <a:pt x="9012433" y="1055370"/>
                </a:lnTo>
                <a:lnTo>
                  <a:pt x="9032851" y="1066800"/>
                </a:lnTo>
                <a:lnTo>
                  <a:pt x="9038081" y="1082040"/>
                </a:lnTo>
                <a:lnTo>
                  <a:pt x="9045282" y="1082040"/>
                </a:lnTo>
                <a:lnTo>
                  <a:pt x="9091020" y="1078230"/>
                </a:lnTo>
                <a:lnTo>
                  <a:pt x="9137817" y="1066800"/>
                </a:lnTo>
                <a:lnTo>
                  <a:pt x="9185053" y="1049020"/>
                </a:lnTo>
                <a:lnTo>
                  <a:pt x="9192896" y="1045210"/>
                </a:lnTo>
                <a:close/>
              </a:path>
              <a:path w="16068040" h="1141730">
                <a:moveTo>
                  <a:pt x="13475443" y="751840"/>
                </a:moveTo>
                <a:lnTo>
                  <a:pt x="11634329" y="751840"/>
                </a:lnTo>
                <a:lnTo>
                  <a:pt x="11678216" y="758190"/>
                </a:lnTo>
                <a:lnTo>
                  <a:pt x="11722517" y="767080"/>
                </a:lnTo>
                <a:lnTo>
                  <a:pt x="11767182" y="781050"/>
                </a:lnTo>
                <a:lnTo>
                  <a:pt x="11812162" y="797560"/>
                </a:lnTo>
                <a:lnTo>
                  <a:pt x="11857405" y="816610"/>
                </a:lnTo>
                <a:lnTo>
                  <a:pt x="11902861" y="836930"/>
                </a:lnTo>
                <a:lnTo>
                  <a:pt x="11948480" y="859790"/>
                </a:lnTo>
                <a:lnTo>
                  <a:pt x="12085814" y="932180"/>
                </a:lnTo>
                <a:lnTo>
                  <a:pt x="12137676" y="958850"/>
                </a:lnTo>
                <a:lnTo>
                  <a:pt x="12239829" y="1007110"/>
                </a:lnTo>
                <a:lnTo>
                  <a:pt x="12290030" y="1027430"/>
                </a:lnTo>
                <a:lnTo>
                  <a:pt x="12339588" y="1043940"/>
                </a:lnTo>
                <a:lnTo>
                  <a:pt x="12388459" y="1056640"/>
                </a:lnTo>
                <a:lnTo>
                  <a:pt x="12436598" y="1065530"/>
                </a:lnTo>
                <a:lnTo>
                  <a:pt x="12483959" y="1068070"/>
                </a:lnTo>
                <a:lnTo>
                  <a:pt x="12511522" y="1066800"/>
                </a:lnTo>
                <a:lnTo>
                  <a:pt x="12538061" y="1064260"/>
                </a:lnTo>
                <a:lnTo>
                  <a:pt x="12563648" y="1059180"/>
                </a:lnTo>
                <a:lnTo>
                  <a:pt x="12588353" y="1052830"/>
                </a:lnTo>
                <a:lnTo>
                  <a:pt x="13097103" y="1052830"/>
                </a:lnTo>
                <a:lnTo>
                  <a:pt x="13160619" y="1016000"/>
                </a:lnTo>
                <a:lnTo>
                  <a:pt x="13197620" y="989330"/>
                </a:lnTo>
                <a:lnTo>
                  <a:pt x="13234669" y="957580"/>
                </a:lnTo>
                <a:lnTo>
                  <a:pt x="13272158" y="923290"/>
                </a:lnTo>
                <a:lnTo>
                  <a:pt x="13310475" y="887730"/>
                </a:lnTo>
                <a:lnTo>
                  <a:pt x="13348447" y="853440"/>
                </a:lnTo>
                <a:lnTo>
                  <a:pt x="13387457" y="819150"/>
                </a:lnTo>
                <a:lnTo>
                  <a:pt x="13427735" y="786130"/>
                </a:lnTo>
                <a:lnTo>
                  <a:pt x="13469511" y="755650"/>
                </a:lnTo>
                <a:lnTo>
                  <a:pt x="13475443" y="751840"/>
                </a:lnTo>
                <a:close/>
              </a:path>
              <a:path w="16068040" h="1141730">
                <a:moveTo>
                  <a:pt x="6631427" y="1019810"/>
                </a:moveTo>
                <a:lnTo>
                  <a:pt x="6282664" y="1019810"/>
                </a:lnTo>
                <a:lnTo>
                  <a:pt x="6328386" y="1022350"/>
                </a:lnTo>
                <a:lnTo>
                  <a:pt x="6370867" y="1029970"/>
                </a:lnTo>
                <a:lnTo>
                  <a:pt x="6407406" y="1041400"/>
                </a:lnTo>
                <a:lnTo>
                  <a:pt x="6435305" y="1056640"/>
                </a:lnTo>
                <a:lnTo>
                  <a:pt x="6445064" y="1051560"/>
                </a:lnTo>
                <a:lnTo>
                  <a:pt x="6465394" y="1046480"/>
                </a:lnTo>
                <a:lnTo>
                  <a:pt x="6495246" y="1040130"/>
                </a:lnTo>
                <a:lnTo>
                  <a:pt x="6533568" y="1033780"/>
                </a:lnTo>
                <a:lnTo>
                  <a:pt x="6631427" y="1019810"/>
                </a:lnTo>
                <a:close/>
              </a:path>
              <a:path w="16068040" h="1141730">
                <a:moveTo>
                  <a:pt x="9430756" y="897890"/>
                </a:moveTo>
                <a:lnTo>
                  <a:pt x="8477803" y="897890"/>
                </a:lnTo>
                <a:lnTo>
                  <a:pt x="8484412" y="899160"/>
                </a:lnTo>
                <a:lnTo>
                  <a:pt x="8554519" y="922020"/>
                </a:lnTo>
                <a:lnTo>
                  <a:pt x="8591225" y="932180"/>
                </a:lnTo>
                <a:lnTo>
                  <a:pt x="8632722" y="935990"/>
                </a:lnTo>
                <a:lnTo>
                  <a:pt x="8668442" y="946150"/>
                </a:lnTo>
                <a:lnTo>
                  <a:pt x="8705362" y="969010"/>
                </a:lnTo>
                <a:lnTo>
                  <a:pt x="8742882" y="996950"/>
                </a:lnTo>
                <a:lnTo>
                  <a:pt x="8780403" y="1026160"/>
                </a:lnTo>
                <a:lnTo>
                  <a:pt x="8817323" y="1047750"/>
                </a:lnTo>
                <a:lnTo>
                  <a:pt x="8853042" y="1056640"/>
                </a:lnTo>
                <a:lnTo>
                  <a:pt x="8862402" y="1056640"/>
                </a:lnTo>
                <a:lnTo>
                  <a:pt x="8866720" y="1054100"/>
                </a:lnTo>
                <a:lnTo>
                  <a:pt x="8884822" y="1050290"/>
                </a:lnTo>
                <a:lnTo>
                  <a:pt x="8923731" y="1045210"/>
                </a:lnTo>
                <a:lnTo>
                  <a:pt x="9192896" y="1045210"/>
                </a:lnTo>
                <a:lnTo>
                  <a:pt x="9232108" y="1026160"/>
                </a:lnTo>
                <a:lnTo>
                  <a:pt x="9278363" y="999490"/>
                </a:lnTo>
                <a:lnTo>
                  <a:pt x="9323196" y="971550"/>
                </a:lnTo>
                <a:lnTo>
                  <a:pt x="9370315" y="939800"/>
                </a:lnTo>
                <a:lnTo>
                  <a:pt x="9413920" y="909320"/>
                </a:lnTo>
                <a:lnTo>
                  <a:pt x="9430756" y="897890"/>
                </a:lnTo>
                <a:close/>
              </a:path>
              <a:path w="16068040" h="1141730">
                <a:moveTo>
                  <a:pt x="6688863" y="1012190"/>
                </a:moveTo>
                <a:lnTo>
                  <a:pt x="6004750" y="1012190"/>
                </a:lnTo>
                <a:lnTo>
                  <a:pt x="6035797" y="1028700"/>
                </a:lnTo>
                <a:lnTo>
                  <a:pt x="6074944" y="1038860"/>
                </a:lnTo>
                <a:lnTo>
                  <a:pt x="6118951" y="1046480"/>
                </a:lnTo>
                <a:lnTo>
                  <a:pt x="6164579" y="1047750"/>
                </a:lnTo>
                <a:lnTo>
                  <a:pt x="6199660" y="1046480"/>
                </a:lnTo>
                <a:lnTo>
                  <a:pt x="6231364" y="1041400"/>
                </a:lnTo>
                <a:lnTo>
                  <a:pt x="6257935" y="1033780"/>
                </a:lnTo>
                <a:lnTo>
                  <a:pt x="6277622" y="1019810"/>
                </a:lnTo>
                <a:lnTo>
                  <a:pt x="6631427" y="1019810"/>
                </a:lnTo>
                <a:lnTo>
                  <a:pt x="6688863" y="1012190"/>
                </a:lnTo>
                <a:close/>
              </a:path>
              <a:path w="16068040" h="1141730">
                <a:moveTo>
                  <a:pt x="9903248" y="781050"/>
                </a:moveTo>
                <a:lnTo>
                  <a:pt x="4325721" y="781050"/>
                </a:lnTo>
                <a:lnTo>
                  <a:pt x="4380555" y="782320"/>
                </a:lnTo>
                <a:lnTo>
                  <a:pt x="4492110" y="787400"/>
                </a:lnTo>
                <a:lnTo>
                  <a:pt x="4604316" y="797560"/>
                </a:lnTo>
                <a:lnTo>
                  <a:pt x="4659964" y="803910"/>
                </a:lnTo>
                <a:lnTo>
                  <a:pt x="4714936" y="811530"/>
                </a:lnTo>
                <a:lnTo>
                  <a:pt x="4821733" y="829310"/>
                </a:lnTo>
                <a:lnTo>
                  <a:pt x="4922470" y="849630"/>
                </a:lnTo>
                <a:lnTo>
                  <a:pt x="4969868" y="861060"/>
                </a:lnTo>
                <a:lnTo>
                  <a:pt x="5014911" y="872490"/>
                </a:lnTo>
                <a:lnTo>
                  <a:pt x="5057321" y="883920"/>
                </a:lnTo>
                <a:lnTo>
                  <a:pt x="5096817" y="896620"/>
                </a:lnTo>
                <a:lnTo>
                  <a:pt x="5133121" y="909320"/>
                </a:lnTo>
                <a:lnTo>
                  <a:pt x="5203537" y="939800"/>
                </a:lnTo>
                <a:lnTo>
                  <a:pt x="5238760" y="958850"/>
                </a:lnTo>
                <a:lnTo>
                  <a:pt x="5275200" y="976630"/>
                </a:lnTo>
                <a:lnTo>
                  <a:pt x="5316435" y="991870"/>
                </a:lnTo>
                <a:lnTo>
                  <a:pt x="5357211" y="1002030"/>
                </a:lnTo>
                <a:lnTo>
                  <a:pt x="5401686" y="1010920"/>
                </a:lnTo>
                <a:lnTo>
                  <a:pt x="5448641" y="1017270"/>
                </a:lnTo>
                <a:lnTo>
                  <a:pt x="5496856" y="1022350"/>
                </a:lnTo>
                <a:lnTo>
                  <a:pt x="5545112" y="1028700"/>
                </a:lnTo>
                <a:lnTo>
                  <a:pt x="5592190" y="1036320"/>
                </a:lnTo>
                <a:lnTo>
                  <a:pt x="5599391" y="1036320"/>
                </a:lnTo>
                <a:lnTo>
                  <a:pt x="5605868" y="1038860"/>
                </a:lnTo>
                <a:lnTo>
                  <a:pt x="5615228" y="1038860"/>
                </a:lnTo>
                <a:lnTo>
                  <a:pt x="5643094" y="1036320"/>
                </a:lnTo>
                <a:lnTo>
                  <a:pt x="5672918" y="1031240"/>
                </a:lnTo>
                <a:lnTo>
                  <a:pt x="5733313" y="1016000"/>
                </a:lnTo>
                <a:lnTo>
                  <a:pt x="5786500" y="999490"/>
                </a:lnTo>
                <a:lnTo>
                  <a:pt x="5807525" y="994410"/>
                </a:lnTo>
                <a:lnTo>
                  <a:pt x="5824029" y="991870"/>
                </a:lnTo>
                <a:lnTo>
                  <a:pt x="5859156" y="991870"/>
                </a:lnTo>
                <a:lnTo>
                  <a:pt x="5863596" y="990600"/>
                </a:lnTo>
                <a:lnTo>
                  <a:pt x="5872276" y="989330"/>
                </a:lnTo>
                <a:lnTo>
                  <a:pt x="6863739" y="989330"/>
                </a:lnTo>
                <a:lnTo>
                  <a:pt x="7086429" y="960120"/>
                </a:lnTo>
                <a:lnTo>
                  <a:pt x="7151715" y="949960"/>
                </a:lnTo>
                <a:lnTo>
                  <a:pt x="7213923" y="941070"/>
                </a:lnTo>
                <a:lnTo>
                  <a:pt x="7272002" y="930910"/>
                </a:lnTo>
                <a:lnTo>
                  <a:pt x="7371574" y="911860"/>
                </a:lnTo>
                <a:lnTo>
                  <a:pt x="7410968" y="901700"/>
                </a:lnTo>
                <a:lnTo>
                  <a:pt x="7463719" y="881380"/>
                </a:lnTo>
                <a:lnTo>
                  <a:pt x="7474978" y="871220"/>
                </a:lnTo>
                <a:lnTo>
                  <a:pt x="9470280" y="871220"/>
                </a:lnTo>
                <a:lnTo>
                  <a:pt x="9487356" y="859790"/>
                </a:lnTo>
                <a:lnTo>
                  <a:pt x="9489515" y="859790"/>
                </a:lnTo>
                <a:lnTo>
                  <a:pt x="9536225" y="855980"/>
                </a:lnTo>
                <a:lnTo>
                  <a:pt x="9590496" y="847090"/>
                </a:lnTo>
                <a:lnTo>
                  <a:pt x="9649896" y="833120"/>
                </a:lnTo>
                <a:lnTo>
                  <a:pt x="9711994" y="817880"/>
                </a:lnTo>
                <a:lnTo>
                  <a:pt x="9763180" y="806450"/>
                </a:lnTo>
                <a:lnTo>
                  <a:pt x="9813016" y="796290"/>
                </a:lnTo>
                <a:lnTo>
                  <a:pt x="9860154" y="787400"/>
                </a:lnTo>
                <a:lnTo>
                  <a:pt x="9903248" y="781050"/>
                </a:lnTo>
                <a:close/>
              </a:path>
              <a:path w="16068040" h="1141730">
                <a:moveTo>
                  <a:pt x="6863739" y="989330"/>
                </a:moveTo>
                <a:lnTo>
                  <a:pt x="5872276" y="989330"/>
                </a:lnTo>
                <a:lnTo>
                  <a:pt x="5880981" y="990600"/>
                </a:lnTo>
                <a:lnTo>
                  <a:pt x="5889551" y="993140"/>
                </a:lnTo>
                <a:lnTo>
                  <a:pt x="5897583" y="996950"/>
                </a:lnTo>
                <a:lnTo>
                  <a:pt x="5904674" y="1000760"/>
                </a:lnTo>
                <a:lnTo>
                  <a:pt x="5909703" y="1003300"/>
                </a:lnTo>
                <a:lnTo>
                  <a:pt x="5914034" y="1005840"/>
                </a:lnTo>
                <a:lnTo>
                  <a:pt x="5919063" y="1010920"/>
                </a:lnTo>
                <a:lnTo>
                  <a:pt x="5942382" y="1023620"/>
                </a:lnTo>
                <a:lnTo>
                  <a:pt x="5954408" y="1027430"/>
                </a:lnTo>
                <a:lnTo>
                  <a:pt x="5967310" y="1028700"/>
                </a:lnTo>
                <a:lnTo>
                  <a:pt x="5975083" y="1028700"/>
                </a:lnTo>
                <a:lnTo>
                  <a:pt x="5984139" y="1024890"/>
                </a:lnTo>
                <a:lnTo>
                  <a:pt x="5994140" y="1019810"/>
                </a:lnTo>
                <a:lnTo>
                  <a:pt x="6004750" y="1012190"/>
                </a:lnTo>
                <a:lnTo>
                  <a:pt x="6688863" y="1012190"/>
                </a:lnTo>
                <a:lnTo>
                  <a:pt x="6750571" y="1004570"/>
                </a:lnTo>
                <a:lnTo>
                  <a:pt x="6863739" y="989330"/>
                </a:lnTo>
                <a:close/>
              </a:path>
              <a:path w="16068040" h="1141730">
                <a:moveTo>
                  <a:pt x="5859156" y="991870"/>
                </a:moveTo>
                <a:lnTo>
                  <a:pt x="5833389" y="991870"/>
                </a:lnTo>
                <a:lnTo>
                  <a:pt x="5837707" y="996950"/>
                </a:lnTo>
                <a:lnTo>
                  <a:pt x="5835548" y="1005840"/>
                </a:lnTo>
                <a:lnTo>
                  <a:pt x="5845435" y="998220"/>
                </a:lnTo>
                <a:lnTo>
                  <a:pt x="5854717" y="993140"/>
                </a:lnTo>
                <a:lnTo>
                  <a:pt x="5859156" y="991870"/>
                </a:lnTo>
                <a:close/>
              </a:path>
              <a:path w="16068040" h="1141730">
                <a:moveTo>
                  <a:pt x="16067518" y="0"/>
                </a:moveTo>
                <a:lnTo>
                  <a:pt x="0" y="0"/>
                </a:lnTo>
                <a:lnTo>
                  <a:pt x="0" y="976630"/>
                </a:lnTo>
                <a:lnTo>
                  <a:pt x="35851" y="980440"/>
                </a:lnTo>
                <a:lnTo>
                  <a:pt x="107022" y="989330"/>
                </a:lnTo>
                <a:lnTo>
                  <a:pt x="143281" y="994410"/>
                </a:lnTo>
                <a:lnTo>
                  <a:pt x="159423" y="988060"/>
                </a:lnTo>
                <a:lnTo>
                  <a:pt x="183327" y="984250"/>
                </a:lnTo>
                <a:lnTo>
                  <a:pt x="213847" y="981710"/>
                </a:lnTo>
                <a:lnTo>
                  <a:pt x="249834" y="980440"/>
                </a:lnTo>
                <a:lnTo>
                  <a:pt x="3549094" y="980440"/>
                </a:lnTo>
                <a:lnTo>
                  <a:pt x="3555150" y="977900"/>
                </a:lnTo>
                <a:lnTo>
                  <a:pt x="3602508" y="956310"/>
                </a:lnTo>
                <a:lnTo>
                  <a:pt x="3648681" y="932180"/>
                </a:lnTo>
                <a:lnTo>
                  <a:pt x="3693569" y="908050"/>
                </a:lnTo>
                <a:lnTo>
                  <a:pt x="3779094" y="861060"/>
                </a:lnTo>
                <a:lnTo>
                  <a:pt x="3819534" y="838200"/>
                </a:lnTo>
                <a:lnTo>
                  <a:pt x="3858292" y="819150"/>
                </a:lnTo>
                <a:lnTo>
                  <a:pt x="3895270" y="802640"/>
                </a:lnTo>
                <a:lnTo>
                  <a:pt x="3930368" y="789940"/>
                </a:lnTo>
                <a:lnTo>
                  <a:pt x="3963488" y="781050"/>
                </a:lnTo>
                <a:lnTo>
                  <a:pt x="3994530" y="778510"/>
                </a:lnTo>
                <a:lnTo>
                  <a:pt x="10308881" y="778510"/>
                </a:lnTo>
                <a:lnTo>
                  <a:pt x="10351350" y="755650"/>
                </a:lnTo>
                <a:lnTo>
                  <a:pt x="11613314" y="755650"/>
                </a:lnTo>
                <a:lnTo>
                  <a:pt x="11634329" y="751840"/>
                </a:lnTo>
                <a:lnTo>
                  <a:pt x="13475443" y="751840"/>
                </a:lnTo>
                <a:lnTo>
                  <a:pt x="13483352" y="746760"/>
                </a:lnTo>
                <a:lnTo>
                  <a:pt x="333349" y="746760"/>
                </a:lnTo>
                <a:lnTo>
                  <a:pt x="333349" y="721360"/>
                </a:lnTo>
                <a:lnTo>
                  <a:pt x="13526383" y="721360"/>
                </a:lnTo>
                <a:lnTo>
                  <a:pt x="13558470" y="706120"/>
                </a:lnTo>
                <a:lnTo>
                  <a:pt x="13606113" y="689610"/>
                </a:lnTo>
                <a:lnTo>
                  <a:pt x="13656169" y="679450"/>
                </a:lnTo>
                <a:lnTo>
                  <a:pt x="13665440" y="676910"/>
                </a:lnTo>
                <a:lnTo>
                  <a:pt x="15722299" y="676910"/>
                </a:lnTo>
                <a:lnTo>
                  <a:pt x="15793789" y="650240"/>
                </a:lnTo>
                <a:lnTo>
                  <a:pt x="15838074" y="638810"/>
                </a:lnTo>
                <a:lnTo>
                  <a:pt x="15882005" y="631190"/>
                </a:lnTo>
                <a:lnTo>
                  <a:pt x="15925532" y="628650"/>
                </a:lnTo>
                <a:lnTo>
                  <a:pt x="16067518" y="628650"/>
                </a:lnTo>
                <a:lnTo>
                  <a:pt x="16067518" y="283210"/>
                </a:lnTo>
                <a:lnTo>
                  <a:pt x="333349" y="283210"/>
                </a:lnTo>
                <a:lnTo>
                  <a:pt x="333349" y="257810"/>
                </a:lnTo>
                <a:lnTo>
                  <a:pt x="16067518" y="257810"/>
                </a:lnTo>
                <a:lnTo>
                  <a:pt x="16067518" y="0"/>
                </a:lnTo>
                <a:close/>
              </a:path>
              <a:path w="16068040" h="1141730">
                <a:moveTo>
                  <a:pt x="15584692" y="746760"/>
                </a:moveTo>
                <a:lnTo>
                  <a:pt x="13871067" y="746760"/>
                </a:lnTo>
                <a:lnTo>
                  <a:pt x="13903996" y="769620"/>
                </a:lnTo>
                <a:lnTo>
                  <a:pt x="13947791" y="801370"/>
                </a:lnTo>
                <a:lnTo>
                  <a:pt x="14035274" y="867410"/>
                </a:lnTo>
                <a:lnTo>
                  <a:pt x="14078690" y="899160"/>
                </a:lnTo>
                <a:lnTo>
                  <a:pt x="14121915" y="928370"/>
                </a:lnTo>
                <a:lnTo>
                  <a:pt x="14165040" y="952500"/>
                </a:lnTo>
                <a:lnTo>
                  <a:pt x="14208156" y="972820"/>
                </a:lnTo>
                <a:lnTo>
                  <a:pt x="14251354" y="985520"/>
                </a:lnTo>
                <a:lnTo>
                  <a:pt x="14294725" y="989330"/>
                </a:lnTo>
                <a:lnTo>
                  <a:pt x="14309203" y="989330"/>
                </a:lnTo>
                <a:lnTo>
                  <a:pt x="14315722" y="988060"/>
                </a:lnTo>
                <a:lnTo>
                  <a:pt x="14327759" y="986790"/>
                </a:lnTo>
                <a:lnTo>
                  <a:pt x="14369449" y="976630"/>
                </a:lnTo>
                <a:lnTo>
                  <a:pt x="14447875" y="941070"/>
                </a:lnTo>
                <a:lnTo>
                  <a:pt x="14477986" y="925830"/>
                </a:lnTo>
                <a:lnTo>
                  <a:pt x="14508097" y="909320"/>
                </a:lnTo>
                <a:lnTo>
                  <a:pt x="14556853" y="885190"/>
                </a:lnTo>
                <a:lnTo>
                  <a:pt x="14821701" y="885190"/>
                </a:lnTo>
                <a:lnTo>
                  <a:pt x="14838235" y="850900"/>
                </a:lnTo>
                <a:lnTo>
                  <a:pt x="14862161" y="774700"/>
                </a:lnTo>
                <a:lnTo>
                  <a:pt x="15534856" y="774700"/>
                </a:lnTo>
                <a:lnTo>
                  <a:pt x="15584692" y="746760"/>
                </a:lnTo>
                <a:close/>
              </a:path>
              <a:path w="16068040" h="1141730">
                <a:moveTo>
                  <a:pt x="15534856" y="774700"/>
                </a:moveTo>
                <a:lnTo>
                  <a:pt x="14862161" y="774700"/>
                </a:lnTo>
                <a:lnTo>
                  <a:pt x="14901634" y="797560"/>
                </a:lnTo>
                <a:lnTo>
                  <a:pt x="14943077" y="825500"/>
                </a:lnTo>
                <a:lnTo>
                  <a:pt x="14984839" y="854710"/>
                </a:lnTo>
                <a:lnTo>
                  <a:pt x="15025265" y="886460"/>
                </a:lnTo>
                <a:lnTo>
                  <a:pt x="15062703" y="918210"/>
                </a:lnTo>
                <a:lnTo>
                  <a:pt x="15095500" y="948690"/>
                </a:lnTo>
                <a:lnTo>
                  <a:pt x="15122003" y="976630"/>
                </a:lnTo>
                <a:lnTo>
                  <a:pt x="15165430" y="965200"/>
                </a:lnTo>
                <a:lnTo>
                  <a:pt x="15209273" y="949960"/>
                </a:lnTo>
                <a:lnTo>
                  <a:pt x="15253482" y="930910"/>
                </a:lnTo>
                <a:lnTo>
                  <a:pt x="15298004" y="909320"/>
                </a:lnTo>
                <a:lnTo>
                  <a:pt x="15342789" y="886460"/>
                </a:lnTo>
                <a:lnTo>
                  <a:pt x="15387786" y="861060"/>
                </a:lnTo>
                <a:lnTo>
                  <a:pt x="15523529" y="781050"/>
                </a:lnTo>
                <a:lnTo>
                  <a:pt x="15534856" y="774700"/>
                </a:lnTo>
                <a:close/>
              </a:path>
              <a:path w="16068040" h="1141730">
                <a:moveTo>
                  <a:pt x="9470280" y="871220"/>
                </a:moveTo>
                <a:lnTo>
                  <a:pt x="7474978" y="871220"/>
                </a:lnTo>
                <a:lnTo>
                  <a:pt x="7534390" y="877570"/>
                </a:lnTo>
                <a:lnTo>
                  <a:pt x="7589139" y="886460"/>
                </a:lnTo>
                <a:lnTo>
                  <a:pt x="7638013" y="900430"/>
                </a:lnTo>
                <a:lnTo>
                  <a:pt x="7679801" y="918210"/>
                </a:lnTo>
                <a:lnTo>
                  <a:pt x="7713293" y="938530"/>
                </a:lnTo>
                <a:lnTo>
                  <a:pt x="7720279" y="934720"/>
                </a:lnTo>
                <a:lnTo>
                  <a:pt x="7727063" y="932180"/>
                </a:lnTo>
                <a:lnTo>
                  <a:pt x="7733442" y="930910"/>
                </a:lnTo>
                <a:lnTo>
                  <a:pt x="7739214" y="929640"/>
                </a:lnTo>
                <a:lnTo>
                  <a:pt x="8351625" y="929640"/>
                </a:lnTo>
                <a:lnTo>
                  <a:pt x="8369050" y="920750"/>
                </a:lnTo>
                <a:lnTo>
                  <a:pt x="8414490" y="904240"/>
                </a:lnTo>
                <a:lnTo>
                  <a:pt x="8457043" y="897890"/>
                </a:lnTo>
                <a:lnTo>
                  <a:pt x="9430756" y="897890"/>
                </a:lnTo>
                <a:lnTo>
                  <a:pt x="9470280" y="871220"/>
                </a:lnTo>
                <a:close/>
              </a:path>
              <a:path w="16068040" h="1141730">
                <a:moveTo>
                  <a:pt x="14821701" y="885190"/>
                </a:moveTo>
                <a:lnTo>
                  <a:pt x="14556853" y="885190"/>
                </a:lnTo>
                <a:lnTo>
                  <a:pt x="14707348" y="927100"/>
                </a:lnTo>
                <a:lnTo>
                  <a:pt x="14719681" y="929640"/>
                </a:lnTo>
                <a:lnTo>
                  <a:pt x="14732859" y="933450"/>
                </a:lnTo>
                <a:lnTo>
                  <a:pt x="14746585" y="935990"/>
                </a:lnTo>
                <a:lnTo>
                  <a:pt x="14769959" y="935990"/>
                </a:lnTo>
                <a:lnTo>
                  <a:pt x="14792242" y="925830"/>
                </a:lnTo>
                <a:lnTo>
                  <a:pt x="14814965" y="899160"/>
                </a:lnTo>
                <a:lnTo>
                  <a:pt x="14821701" y="885190"/>
                </a:lnTo>
                <a:close/>
              </a:path>
              <a:path w="16068040" h="1141730">
                <a:moveTo>
                  <a:pt x="11319105" y="808990"/>
                </a:moveTo>
                <a:lnTo>
                  <a:pt x="10677511" y="808990"/>
                </a:lnTo>
                <a:lnTo>
                  <a:pt x="10716885" y="811530"/>
                </a:lnTo>
                <a:lnTo>
                  <a:pt x="10763453" y="817880"/>
                </a:lnTo>
                <a:lnTo>
                  <a:pt x="10814548" y="828040"/>
                </a:lnTo>
                <a:lnTo>
                  <a:pt x="10867505" y="839470"/>
                </a:lnTo>
                <a:lnTo>
                  <a:pt x="10919657" y="849630"/>
                </a:lnTo>
                <a:lnTo>
                  <a:pt x="10968340" y="858520"/>
                </a:lnTo>
                <a:lnTo>
                  <a:pt x="11010886" y="864870"/>
                </a:lnTo>
                <a:lnTo>
                  <a:pt x="11319105" y="808990"/>
                </a:lnTo>
                <a:close/>
              </a:path>
              <a:path w="16068040" h="1141730">
                <a:moveTo>
                  <a:pt x="11613314" y="755650"/>
                </a:moveTo>
                <a:lnTo>
                  <a:pt x="10351350" y="755650"/>
                </a:lnTo>
                <a:lnTo>
                  <a:pt x="10393137" y="763270"/>
                </a:lnTo>
                <a:lnTo>
                  <a:pt x="10440360" y="775970"/>
                </a:lnTo>
                <a:lnTo>
                  <a:pt x="10490301" y="792480"/>
                </a:lnTo>
                <a:lnTo>
                  <a:pt x="10540241" y="807720"/>
                </a:lnTo>
                <a:lnTo>
                  <a:pt x="10587464" y="820420"/>
                </a:lnTo>
                <a:lnTo>
                  <a:pt x="10629251" y="829310"/>
                </a:lnTo>
                <a:lnTo>
                  <a:pt x="10633863" y="820420"/>
                </a:lnTo>
                <a:lnTo>
                  <a:pt x="10643952" y="814070"/>
                </a:lnTo>
                <a:lnTo>
                  <a:pt x="10658755" y="810260"/>
                </a:lnTo>
                <a:lnTo>
                  <a:pt x="10677511" y="808990"/>
                </a:lnTo>
                <a:lnTo>
                  <a:pt x="11319105" y="808990"/>
                </a:lnTo>
                <a:lnTo>
                  <a:pt x="11613314" y="755650"/>
                </a:lnTo>
                <a:close/>
              </a:path>
              <a:path w="16068040" h="1141730">
                <a:moveTo>
                  <a:pt x="10308881" y="778510"/>
                </a:moveTo>
                <a:lnTo>
                  <a:pt x="9940949" y="778510"/>
                </a:lnTo>
                <a:lnTo>
                  <a:pt x="9967056" y="781050"/>
                </a:lnTo>
                <a:lnTo>
                  <a:pt x="9978217" y="783590"/>
                </a:lnTo>
                <a:lnTo>
                  <a:pt x="9987762" y="786130"/>
                </a:lnTo>
                <a:lnTo>
                  <a:pt x="10025255" y="797560"/>
                </a:lnTo>
                <a:lnTo>
                  <a:pt x="10064706" y="805180"/>
                </a:lnTo>
                <a:lnTo>
                  <a:pt x="10105103" y="810260"/>
                </a:lnTo>
                <a:lnTo>
                  <a:pt x="10145432" y="811530"/>
                </a:lnTo>
                <a:lnTo>
                  <a:pt x="10202012" y="808990"/>
                </a:lnTo>
                <a:lnTo>
                  <a:pt x="10256225" y="797560"/>
                </a:lnTo>
                <a:lnTo>
                  <a:pt x="10306522" y="779780"/>
                </a:lnTo>
                <a:lnTo>
                  <a:pt x="10308881" y="778510"/>
                </a:lnTo>
                <a:close/>
              </a:path>
              <a:path w="16068040" h="1141730">
                <a:moveTo>
                  <a:pt x="9940949" y="778510"/>
                </a:moveTo>
                <a:lnTo>
                  <a:pt x="3994530" y="778510"/>
                </a:lnTo>
                <a:lnTo>
                  <a:pt x="4014418" y="779780"/>
                </a:lnTo>
                <a:lnTo>
                  <a:pt x="4033227" y="784860"/>
                </a:lnTo>
                <a:lnTo>
                  <a:pt x="4051227" y="791210"/>
                </a:lnTo>
                <a:lnTo>
                  <a:pt x="4068686" y="802640"/>
                </a:lnTo>
                <a:lnTo>
                  <a:pt x="4115806" y="795020"/>
                </a:lnTo>
                <a:lnTo>
                  <a:pt x="4165382" y="788670"/>
                </a:lnTo>
                <a:lnTo>
                  <a:pt x="4217101" y="784860"/>
                </a:lnTo>
                <a:lnTo>
                  <a:pt x="4270651" y="782320"/>
                </a:lnTo>
                <a:lnTo>
                  <a:pt x="4325721" y="781050"/>
                </a:lnTo>
                <a:lnTo>
                  <a:pt x="9903248" y="781050"/>
                </a:lnTo>
                <a:lnTo>
                  <a:pt x="9940949" y="778510"/>
                </a:lnTo>
                <a:close/>
              </a:path>
              <a:path w="16068040" h="1141730">
                <a:moveTo>
                  <a:pt x="13511386" y="728755"/>
                </a:moveTo>
                <a:lnTo>
                  <a:pt x="13504214" y="732790"/>
                </a:lnTo>
                <a:lnTo>
                  <a:pt x="13492926" y="740410"/>
                </a:lnTo>
                <a:lnTo>
                  <a:pt x="13481925" y="746760"/>
                </a:lnTo>
                <a:lnTo>
                  <a:pt x="13483352" y="746760"/>
                </a:lnTo>
                <a:lnTo>
                  <a:pt x="13511386" y="728755"/>
                </a:lnTo>
                <a:close/>
              </a:path>
              <a:path w="16068040" h="1141730">
                <a:moveTo>
                  <a:pt x="13845015" y="730894"/>
                </a:moveTo>
                <a:lnTo>
                  <a:pt x="13848098" y="732790"/>
                </a:lnTo>
                <a:lnTo>
                  <a:pt x="13858567" y="740410"/>
                </a:lnTo>
                <a:lnTo>
                  <a:pt x="13869275" y="746760"/>
                </a:lnTo>
                <a:lnTo>
                  <a:pt x="13871067" y="746760"/>
                </a:lnTo>
                <a:lnTo>
                  <a:pt x="13860091" y="739140"/>
                </a:lnTo>
                <a:lnTo>
                  <a:pt x="13845015" y="730894"/>
                </a:lnTo>
                <a:close/>
              </a:path>
              <a:path w="16068040" h="1141730">
                <a:moveTo>
                  <a:pt x="15599939" y="738211"/>
                </a:moveTo>
                <a:lnTo>
                  <a:pt x="15584692" y="746760"/>
                </a:lnTo>
                <a:lnTo>
                  <a:pt x="15585045" y="746760"/>
                </a:lnTo>
                <a:lnTo>
                  <a:pt x="15596658" y="740410"/>
                </a:lnTo>
                <a:lnTo>
                  <a:pt x="15599939" y="738211"/>
                </a:lnTo>
                <a:close/>
              </a:path>
              <a:path w="16068040" h="1141730">
                <a:moveTo>
                  <a:pt x="15629739" y="721920"/>
                </a:moveTo>
                <a:lnTo>
                  <a:pt x="15619406" y="726440"/>
                </a:lnTo>
                <a:lnTo>
                  <a:pt x="15608032" y="732790"/>
                </a:lnTo>
                <a:lnTo>
                  <a:pt x="15599939" y="738211"/>
                </a:lnTo>
                <a:lnTo>
                  <a:pt x="15614140" y="730250"/>
                </a:lnTo>
                <a:lnTo>
                  <a:pt x="15629739" y="721920"/>
                </a:lnTo>
                <a:close/>
              </a:path>
              <a:path w="16068040" h="1141730">
                <a:moveTo>
                  <a:pt x="13828431" y="721824"/>
                </a:moveTo>
                <a:lnTo>
                  <a:pt x="13845015" y="730894"/>
                </a:lnTo>
                <a:lnTo>
                  <a:pt x="13837771" y="726440"/>
                </a:lnTo>
                <a:lnTo>
                  <a:pt x="13828431" y="721824"/>
                </a:lnTo>
                <a:close/>
              </a:path>
              <a:path w="16068040" h="1141730">
                <a:moveTo>
                  <a:pt x="13514492" y="727007"/>
                </a:moveTo>
                <a:lnTo>
                  <a:pt x="13513013" y="727710"/>
                </a:lnTo>
                <a:lnTo>
                  <a:pt x="13511386" y="728755"/>
                </a:lnTo>
                <a:lnTo>
                  <a:pt x="13514492" y="727007"/>
                </a:lnTo>
                <a:close/>
              </a:path>
              <a:path w="16068040" h="1141730">
                <a:moveTo>
                  <a:pt x="13522202" y="723345"/>
                </a:moveTo>
                <a:lnTo>
                  <a:pt x="13515501" y="726440"/>
                </a:lnTo>
                <a:lnTo>
                  <a:pt x="13514492" y="727007"/>
                </a:lnTo>
                <a:lnTo>
                  <a:pt x="13522202" y="723345"/>
                </a:lnTo>
                <a:close/>
              </a:path>
              <a:path w="16068040" h="1141730">
                <a:moveTo>
                  <a:pt x="13526502" y="721360"/>
                </a:moveTo>
                <a:lnTo>
                  <a:pt x="13522202" y="723345"/>
                </a:lnTo>
                <a:lnTo>
                  <a:pt x="13526502" y="721360"/>
                </a:lnTo>
                <a:close/>
              </a:path>
              <a:path w="16068040" h="1141730">
                <a:moveTo>
                  <a:pt x="15631019" y="721360"/>
                </a:moveTo>
                <a:lnTo>
                  <a:pt x="15630787" y="721360"/>
                </a:lnTo>
                <a:lnTo>
                  <a:pt x="15629739" y="721920"/>
                </a:lnTo>
                <a:lnTo>
                  <a:pt x="15631019" y="721360"/>
                </a:lnTo>
                <a:close/>
              </a:path>
              <a:path w="16068040" h="1141730">
                <a:moveTo>
                  <a:pt x="13827583" y="721360"/>
                </a:moveTo>
                <a:lnTo>
                  <a:pt x="13828431" y="721824"/>
                </a:lnTo>
                <a:lnTo>
                  <a:pt x="13827583" y="721360"/>
                </a:lnTo>
                <a:close/>
              </a:path>
              <a:path w="16068040" h="1141730">
                <a:moveTo>
                  <a:pt x="15722299" y="676910"/>
                </a:moveTo>
                <a:lnTo>
                  <a:pt x="13681315" y="676910"/>
                </a:lnTo>
                <a:lnTo>
                  <a:pt x="13726687" y="681990"/>
                </a:lnTo>
                <a:lnTo>
                  <a:pt x="13771538" y="694690"/>
                </a:lnTo>
                <a:lnTo>
                  <a:pt x="13815972" y="715010"/>
                </a:lnTo>
                <a:lnTo>
                  <a:pt x="13827583" y="721360"/>
                </a:lnTo>
                <a:lnTo>
                  <a:pt x="15630787" y="721360"/>
                </a:lnTo>
                <a:lnTo>
                  <a:pt x="15659326" y="706120"/>
                </a:lnTo>
                <a:lnTo>
                  <a:pt x="15704364" y="684530"/>
                </a:lnTo>
                <a:lnTo>
                  <a:pt x="15722299" y="676910"/>
                </a:lnTo>
                <a:close/>
              </a:path>
              <a:path w="16068040" h="1141730">
                <a:moveTo>
                  <a:pt x="16067518" y="628650"/>
                </a:moveTo>
                <a:lnTo>
                  <a:pt x="15950805" y="628650"/>
                </a:lnTo>
                <a:lnTo>
                  <a:pt x="15985699" y="636270"/>
                </a:lnTo>
                <a:lnTo>
                  <a:pt x="16019949" y="651510"/>
                </a:lnTo>
                <a:lnTo>
                  <a:pt x="16053674" y="673100"/>
                </a:lnTo>
                <a:lnTo>
                  <a:pt x="16067518" y="684530"/>
                </a:lnTo>
                <a:lnTo>
                  <a:pt x="16067518" y="62865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550947" y="715784"/>
            <a:ext cx="15300960" cy="32384"/>
          </a:xfrm>
          <a:custGeom>
            <a:avLst/>
            <a:gdLst/>
            <a:ahLst/>
            <a:cxnLst/>
            <a:rect l="l" t="t" r="r" b="b"/>
            <a:pathLst>
              <a:path w="15300960" h="32384">
                <a:moveTo>
                  <a:pt x="13198183" y="0"/>
                </a:moveTo>
                <a:lnTo>
                  <a:pt x="0" y="0"/>
                </a:lnTo>
                <a:lnTo>
                  <a:pt x="0" y="8890"/>
                </a:lnTo>
                <a:lnTo>
                  <a:pt x="0" y="12700"/>
                </a:lnTo>
                <a:lnTo>
                  <a:pt x="0" y="31750"/>
                </a:lnTo>
                <a:lnTo>
                  <a:pt x="13154241" y="31750"/>
                </a:lnTo>
                <a:lnTo>
                  <a:pt x="13154241" y="27940"/>
                </a:lnTo>
                <a:lnTo>
                  <a:pt x="13163639" y="27940"/>
                </a:lnTo>
                <a:lnTo>
                  <a:pt x="13163639" y="24130"/>
                </a:lnTo>
                <a:lnTo>
                  <a:pt x="13170116" y="24130"/>
                </a:lnTo>
                <a:lnTo>
                  <a:pt x="13170116" y="20320"/>
                </a:lnTo>
                <a:lnTo>
                  <a:pt x="13177355" y="20320"/>
                </a:lnTo>
                <a:lnTo>
                  <a:pt x="13177355" y="16510"/>
                </a:lnTo>
                <a:lnTo>
                  <a:pt x="13181673" y="16510"/>
                </a:lnTo>
                <a:lnTo>
                  <a:pt x="13181673" y="12700"/>
                </a:lnTo>
                <a:lnTo>
                  <a:pt x="13188785" y="12700"/>
                </a:lnTo>
                <a:lnTo>
                  <a:pt x="13188785" y="8890"/>
                </a:lnTo>
                <a:lnTo>
                  <a:pt x="13198183" y="8890"/>
                </a:lnTo>
                <a:lnTo>
                  <a:pt x="13198183" y="0"/>
                </a:lnTo>
                <a:close/>
              </a:path>
              <a:path w="15300960" h="32384">
                <a:moveTo>
                  <a:pt x="15294064" y="9182"/>
                </a:moveTo>
                <a:lnTo>
                  <a:pt x="13501332" y="9182"/>
                </a:lnTo>
                <a:lnTo>
                  <a:pt x="13501332" y="12065"/>
                </a:lnTo>
                <a:lnTo>
                  <a:pt x="13510730" y="12065"/>
                </a:lnTo>
                <a:lnTo>
                  <a:pt x="13510730" y="16395"/>
                </a:lnTo>
                <a:lnTo>
                  <a:pt x="13517842" y="16395"/>
                </a:lnTo>
                <a:lnTo>
                  <a:pt x="13517842" y="20701"/>
                </a:lnTo>
                <a:lnTo>
                  <a:pt x="13522160" y="20701"/>
                </a:lnTo>
                <a:lnTo>
                  <a:pt x="13522160" y="23583"/>
                </a:lnTo>
                <a:lnTo>
                  <a:pt x="13529399" y="23583"/>
                </a:lnTo>
                <a:lnTo>
                  <a:pt x="13529399" y="27914"/>
                </a:lnTo>
                <a:lnTo>
                  <a:pt x="13535876" y="27914"/>
                </a:lnTo>
                <a:lnTo>
                  <a:pt x="13535876" y="32232"/>
                </a:lnTo>
                <a:lnTo>
                  <a:pt x="15258885" y="32232"/>
                </a:lnTo>
                <a:lnTo>
                  <a:pt x="15258885" y="27914"/>
                </a:lnTo>
                <a:lnTo>
                  <a:pt x="15265997" y="27914"/>
                </a:lnTo>
                <a:lnTo>
                  <a:pt x="15265997" y="23583"/>
                </a:lnTo>
                <a:lnTo>
                  <a:pt x="15273236" y="23583"/>
                </a:lnTo>
                <a:lnTo>
                  <a:pt x="15273236" y="20701"/>
                </a:lnTo>
                <a:lnTo>
                  <a:pt x="15282634" y="20701"/>
                </a:lnTo>
                <a:lnTo>
                  <a:pt x="15282634" y="16395"/>
                </a:lnTo>
                <a:lnTo>
                  <a:pt x="15284793" y="16395"/>
                </a:lnTo>
                <a:lnTo>
                  <a:pt x="15284793" y="12065"/>
                </a:lnTo>
                <a:lnTo>
                  <a:pt x="15294064" y="12065"/>
                </a:lnTo>
                <a:lnTo>
                  <a:pt x="15294064" y="9182"/>
                </a:lnTo>
                <a:close/>
              </a:path>
              <a:path w="15300960" h="32384">
                <a:moveTo>
                  <a:pt x="15300541" y="0"/>
                </a:moveTo>
                <a:lnTo>
                  <a:pt x="13494855" y="0"/>
                </a:lnTo>
                <a:lnTo>
                  <a:pt x="13494855" y="5080"/>
                </a:lnTo>
                <a:lnTo>
                  <a:pt x="13499173" y="5080"/>
                </a:lnTo>
                <a:lnTo>
                  <a:pt x="13499173" y="8890"/>
                </a:lnTo>
                <a:lnTo>
                  <a:pt x="15300541" y="8890"/>
                </a:lnTo>
                <a:lnTo>
                  <a:pt x="15300541" y="5080"/>
                </a:lnTo>
                <a:lnTo>
                  <a:pt x="15300541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50960" y="716316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15258808" y="31686"/>
                </a:moveTo>
                <a:lnTo>
                  <a:pt x="15258808" y="27368"/>
                </a:lnTo>
                <a:lnTo>
                  <a:pt x="15266047" y="27368"/>
                </a:lnTo>
                <a:lnTo>
                  <a:pt x="15266047" y="23037"/>
                </a:lnTo>
                <a:lnTo>
                  <a:pt x="15273286" y="23037"/>
                </a:lnTo>
                <a:lnTo>
                  <a:pt x="15273286" y="20167"/>
                </a:lnTo>
                <a:lnTo>
                  <a:pt x="15282557" y="20167"/>
                </a:lnTo>
                <a:lnTo>
                  <a:pt x="15282557" y="15849"/>
                </a:lnTo>
                <a:lnTo>
                  <a:pt x="15284716" y="15849"/>
                </a:lnTo>
                <a:lnTo>
                  <a:pt x="15284716" y="11518"/>
                </a:lnTo>
                <a:lnTo>
                  <a:pt x="15294114" y="11518"/>
                </a:lnTo>
                <a:lnTo>
                  <a:pt x="15294114" y="8635"/>
                </a:lnTo>
                <a:lnTo>
                  <a:pt x="15300592" y="8635"/>
                </a:lnTo>
                <a:lnTo>
                  <a:pt x="15300592" y="0"/>
                </a:lnTo>
                <a:lnTo>
                  <a:pt x="13494888" y="0"/>
                </a:lnTo>
                <a:lnTo>
                  <a:pt x="13494888" y="4330"/>
                </a:lnTo>
                <a:lnTo>
                  <a:pt x="13499206" y="4330"/>
                </a:lnTo>
                <a:lnTo>
                  <a:pt x="13499206" y="8635"/>
                </a:lnTo>
                <a:lnTo>
                  <a:pt x="13501365" y="8635"/>
                </a:lnTo>
                <a:lnTo>
                  <a:pt x="13501365" y="11518"/>
                </a:lnTo>
                <a:lnTo>
                  <a:pt x="13510636" y="11518"/>
                </a:lnTo>
                <a:lnTo>
                  <a:pt x="13510636" y="15849"/>
                </a:lnTo>
                <a:lnTo>
                  <a:pt x="13517875" y="15849"/>
                </a:lnTo>
                <a:lnTo>
                  <a:pt x="13517875" y="20167"/>
                </a:lnTo>
                <a:lnTo>
                  <a:pt x="13522193" y="20167"/>
                </a:lnTo>
                <a:lnTo>
                  <a:pt x="13522193" y="23037"/>
                </a:lnTo>
                <a:lnTo>
                  <a:pt x="13529432" y="23037"/>
                </a:lnTo>
                <a:lnTo>
                  <a:pt x="13529432" y="27368"/>
                </a:lnTo>
                <a:lnTo>
                  <a:pt x="13535909" y="27368"/>
                </a:lnTo>
                <a:lnTo>
                  <a:pt x="13535909" y="31686"/>
                </a:lnTo>
                <a:lnTo>
                  <a:pt x="15258808" y="31686"/>
                </a:lnTo>
              </a:path>
              <a:path w="15300960" h="31750">
                <a:moveTo>
                  <a:pt x="13154270" y="31686"/>
                </a:moveTo>
                <a:lnTo>
                  <a:pt x="13154270" y="27368"/>
                </a:lnTo>
                <a:lnTo>
                  <a:pt x="13163668" y="27368"/>
                </a:lnTo>
                <a:lnTo>
                  <a:pt x="13163668" y="23037"/>
                </a:lnTo>
                <a:lnTo>
                  <a:pt x="13170145" y="23037"/>
                </a:lnTo>
                <a:lnTo>
                  <a:pt x="13170145" y="20167"/>
                </a:lnTo>
                <a:lnTo>
                  <a:pt x="13177384" y="20167"/>
                </a:lnTo>
                <a:lnTo>
                  <a:pt x="13177384" y="15849"/>
                </a:lnTo>
                <a:lnTo>
                  <a:pt x="13181702" y="15849"/>
                </a:lnTo>
                <a:lnTo>
                  <a:pt x="13181702" y="11518"/>
                </a:lnTo>
                <a:lnTo>
                  <a:pt x="13188814" y="11518"/>
                </a:lnTo>
                <a:lnTo>
                  <a:pt x="13188814" y="8635"/>
                </a:lnTo>
                <a:lnTo>
                  <a:pt x="13198213" y="8635"/>
                </a:lnTo>
                <a:lnTo>
                  <a:pt x="13198213" y="0"/>
                </a:lnTo>
                <a:lnTo>
                  <a:pt x="0" y="0"/>
                </a:lnTo>
                <a:lnTo>
                  <a:pt x="0" y="31686"/>
                </a:lnTo>
                <a:lnTo>
                  <a:pt x="13154270" y="3168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550959" y="252654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38" y="0"/>
                </a:moveTo>
                <a:lnTo>
                  <a:pt x="0" y="0"/>
                </a:lnTo>
                <a:lnTo>
                  <a:pt x="0" y="32397"/>
                </a:lnTo>
                <a:lnTo>
                  <a:pt x="15737038" y="32397"/>
                </a:lnTo>
                <a:lnTo>
                  <a:pt x="15737038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550960" y="252655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39" y="0"/>
                </a:moveTo>
                <a:lnTo>
                  <a:pt x="0" y="0"/>
                </a:lnTo>
                <a:lnTo>
                  <a:pt x="0" y="32397"/>
                </a:lnTo>
                <a:lnTo>
                  <a:pt x="15737039" y="323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679115" y="8982723"/>
            <a:ext cx="4128135" cy="1304290"/>
          </a:xfrm>
          <a:custGeom>
            <a:avLst/>
            <a:gdLst/>
            <a:ahLst/>
            <a:cxnLst/>
            <a:rect l="l" t="t" r="r" b="b"/>
            <a:pathLst>
              <a:path w="4128134" h="1304290">
                <a:moveTo>
                  <a:pt x="0" y="105112"/>
                </a:moveTo>
                <a:lnTo>
                  <a:pt x="0" y="1304275"/>
                </a:lnTo>
                <a:lnTo>
                  <a:pt x="4127652" y="1304275"/>
                </a:lnTo>
                <a:lnTo>
                  <a:pt x="4127652" y="419021"/>
                </a:lnTo>
                <a:lnTo>
                  <a:pt x="2676893" y="419021"/>
                </a:lnTo>
                <a:lnTo>
                  <a:pt x="2625043" y="414498"/>
                </a:lnTo>
                <a:lnTo>
                  <a:pt x="2560705" y="404442"/>
                </a:lnTo>
                <a:lnTo>
                  <a:pt x="2500822" y="394115"/>
                </a:lnTo>
                <a:lnTo>
                  <a:pt x="2462339" y="388783"/>
                </a:lnTo>
                <a:lnTo>
                  <a:pt x="2384459" y="381091"/>
                </a:lnTo>
                <a:lnTo>
                  <a:pt x="2341642" y="374448"/>
                </a:lnTo>
                <a:lnTo>
                  <a:pt x="2296560" y="366163"/>
                </a:lnTo>
                <a:lnTo>
                  <a:pt x="2249455" y="356401"/>
                </a:lnTo>
                <a:lnTo>
                  <a:pt x="2200566" y="345331"/>
                </a:lnTo>
                <a:lnTo>
                  <a:pt x="2150134" y="333118"/>
                </a:lnTo>
                <a:lnTo>
                  <a:pt x="2098400" y="319930"/>
                </a:lnTo>
                <a:lnTo>
                  <a:pt x="1937791" y="276178"/>
                </a:lnTo>
                <a:lnTo>
                  <a:pt x="1613885" y="184837"/>
                </a:lnTo>
                <a:lnTo>
                  <a:pt x="1512176" y="158143"/>
                </a:lnTo>
                <a:lnTo>
                  <a:pt x="1463577" y="146251"/>
                </a:lnTo>
                <a:lnTo>
                  <a:pt x="1416803" y="135549"/>
                </a:lnTo>
                <a:lnTo>
                  <a:pt x="1384842" y="128870"/>
                </a:lnTo>
                <a:lnTo>
                  <a:pt x="1154125" y="128870"/>
                </a:lnTo>
                <a:lnTo>
                  <a:pt x="1153043" y="128150"/>
                </a:lnTo>
                <a:lnTo>
                  <a:pt x="136804" y="128150"/>
                </a:lnTo>
                <a:lnTo>
                  <a:pt x="126111" y="127599"/>
                </a:lnTo>
                <a:lnTo>
                  <a:pt x="114477" y="125902"/>
                </a:lnTo>
                <a:lnTo>
                  <a:pt x="101767" y="122989"/>
                </a:lnTo>
                <a:lnTo>
                  <a:pt x="87845" y="118794"/>
                </a:lnTo>
                <a:lnTo>
                  <a:pt x="71619" y="115046"/>
                </a:lnTo>
                <a:lnTo>
                  <a:pt x="59040" y="113121"/>
                </a:lnTo>
                <a:lnTo>
                  <a:pt x="57835" y="113035"/>
                </a:lnTo>
                <a:lnTo>
                  <a:pt x="30251" y="113035"/>
                </a:lnTo>
                <a:lnTo>
                  <a:pt x="24106" y="112708"/>
                </a:lnTo>
                <a:lnTo>
                  <a:pt x="17287" y="111503"/>
                </a:lnTo>
                <a:lnTo>
                  <a:pt x="9388" y="109083"/>
                </a:lnTo>
                <a:lnTo>
                  <a:pt x="0" y="105112"/>
                </a:lnTo>
                <a:close/>
              </a:path>
              <a:path w="4128134" h="1304290">
                <a:moveTo>
                  <a:pt x="2964878" y="334064"/>
                </a:moveTo>
                <a:lnTo>
                  <a:pt x="2926900" y="364215"/>
                </a:lnTo>
                <a:lnTo>
                  <a:pt x="2870568" y="383024"/>
                </a:lnTo>
                <a:lnTo>
                  <a:pt x="2837986" y="388513"/>
                </a:lnTo>
                <a:lnTo>
                  <a:pt x="2822369" y="391831"/>
                </a:lnTo>
                <a:lnTo>
                  <a:pt x="2808642" y="396700"/>
                </a:lnTo>
                <a:lnTo>
                  <a:pt x="2781985" y="404396"/>
                </a:lnTo>
                <a:lnTo>
                  <a:pt x="2722187" y="408448"/>
                </a:lnTo>
                <a:lnTo>
                  <a:pt x="2696336" y="416143"/>
                </a:lnTo>
                <a:lnTo>
                  <a:pt x="2692730" y="418301"/>
                </a:lnTo>
                <a:lnTo>
                  <a:pt x="2685529" y="419021"/>
                </a:lnTo>
                <a:lnTo>
                  <a:pt x="4127652" y="419021"/>
                </a:lnTo>
                <a:lnTo>
                  <a:pt x="4127652" y="344864"/>
                </a:lnTo>
                <a:lnTo>
                  <a:pt x="3098799" y="344864"/>
                </a:lnTo>
                <a:lnTo>
                  <a:pt x="3032110" y="340005"/>
                </a:lnTo>
                <a:lnTo>
                  <a:pt x="2964878" y="334064"/>
                </a:lnTo>
                <a:close/>
              </a:path>
              <a:path w="4128134" h="1304290">
                <a:moveTo>
                  <a:pt x="3855503" y="0"/>
                </a:moveTo>
                <a:lnTo>
                  <a:pt x="3817340" y="0"/>
                </a:lnTo>
                <a:lnTo>
                  <a:pt x="3718268" y="2426"/>
                </a:lnTo>
                <a:lnTo>
                  <a:pt x="3639070" y="8831"/>
                </a:lnTo>
                <a:lnTo>
                  <a:pt x="3577227" y="17906"/>
                </a:lnTo>
                <a:lnTo>
                  <a:pt x="3530219" y="28342"/>
                </a:lnTo>
                <a:lnTo>
                  <a:pt x="3453028" y="54714"/>
                </a:lnTo>
                <a:lnTo>
                  <a:pt x="3394620" y="69653"/>
                </a:lnTo>
                <a:lnTo>
                  <a:pt x="3342157" y="87833"/>
                </a:lnTo>
                <a:lnTo>
                  <a:pt x="3305886" y="134992"/>
                </a:lnTo>
                <a:lnTo>
                  <a:pt x="3288596" y="163971"/>
                </a:lnTo>
                <a:lnTo>
                  <a:pt x="3272319" y="182151"/>
                </a:lnTo>
                <a:lnTo>
                  <a:pt x="3240755" y="208732"/>
                </a:lnTo>
                <a:lnTo>
                  <a:pt x="3220726" y="237707"/>
                </a:lnTo>
                <a:lnTo>
                  <a:pt x="3206668" y="266972"/>
                </a:lnTo>
                <a:lnTo>
                  <a:pt x="3193012" y="294423"/>
                </a:lnTo>
                <a:lnTo>
                  <a:pt x="3174193" y="317958"/>
                </a:lnTo>
                <a:lnTo>
                  <a:pt x="3144645" y="335473"/>
                </a:lnTo>
                <a:lnTo>
                  <a:pt x="3098799" y="344864"/>
                </a:lnTo>
                <a:lnTo>
                  <a:pt x="4127652" y="344864"/>
                </a:lnTo>
                <a:lnTo>
                  <a:pt x="4127652" y="57597"/>
                </a:lnTo>
                <a:lnTo>
                  <a:pt x="4036795" y="41790"/>
                </a:lnTo>
                <a:lnTo>
                  <a:pt x="3963945" y="26537"/>
                </a:lnTo>
                <a:lnTo>
                  <a:pt x="3909309" y="13428"/>
                </a:lnTo>
                <a:lnTo>
                  <a:pt x="3873092" y="4052"/>
                </a:lnTo>
                <a:lnTo>
                  <a:pt x="3855503" y="0"/>
                </a:lnTo>
                <a:close/>
              </a:path>
              <a:path w="4128134" h="1304290">
                <a:moveTo>
                  <a:pt x="1252766" y="107994"/>
                </a:moveTo>
                <a:lnTo>
                  <a:pt x="1154125" y="128870"/>
                </a:lnTo>
                <a:lnTo>
                  <a:pt x="1384842" y="128870"/>
                </a:lnTo>
                <a:lnTo>
                  <a:pt x="1372095" y="126206"/>
                </a:lnTo>
                <a:lnTo>
                  <a:pt x="1329692" y="118388"/>
                </a:lnTo>
                <a:lnTo>
                  <a:pt x="1289835" y="112262"/>
                </a:lnTo>
                <a:lnTo>
                  <a:pt x="1252766" y="107994"/>
                </a:lnTo>
                <a:close/>
              </a:path>
              <a:path w="4128134" h="1304290">
                <a:moveTo>
                  <a:pt x="201599" y="115192"/>
                </a:moveTo>
                <a:lnTo>
                  <a:pt x="198716" y="115192"/>
                </a:lnTo>
                <a:lnTo>
                  <a:pt x="192741" y="115698"/>
                </a:lnTo>
                <a:lnTo>
                  <a:pt x="186566" y="117081"/>
                </a:lnTo>
                <a:lnTo>
                  <a:pt x="179985" y="119140"/>
                </a:lnTo>
                <a:lnTo>
                  <a:pt x="172796" y="121672"/>
                </a:lnTo>
                <a:lnTo>
                  <a:pt x="165349" y="123900"/>
                </a:lnTo>
                <a:lnTo>
                  <a:pt x="156957" y="125992"/>
                </a:lnTo>
                <a:lnTo>
                  <a:pt x="147487" y="127543"/>
                </a:lnTo>
                <a:lnTo>
                  <a:pt x="136804" y="128150"/>
                </a:lnTo>
                <a:lnTo>
                  <a:pt x="1153043" y="128150"/>
                </a:lnTo>
                <a:lnTo>
                  <a:pt x="1136062" y="116845"/>
                </a:lnTo>
                <a:lnTo>
                  <a:pt x="1135535" y="116631"/>
                </a:lnTo>
                <a:lnTo>
                  <a:pt x="208076" y="116631"/>
                </a:lnTo>
                <a:lnTo>
                  <a:pt x="204482" y="115912"/>
                </a:lnTo>
                <a:lnTo>
                  <a:pt x="201599" y="115192"/>
                </a:lnTo>
                <a:close/>
              </a:path>
              <a:path w="4128134" h="1304290">
                <a:moveTo>
                  <a:pt x="347751" y="19430"/>
                </a:moveTo>
                <a:lnTo>
                  <a:pt x="298389" y="46263"/>
                </a:lnTo>
                <a:lnTo>
                  <a:pt x="261716" y="75862"/>
                </a:lnTo>
                <a:lnTo>
                  <a:pt x="233142" y="101545"/>
                </a:lnTo>
                <a:lnTo>
                  <a:pt x="208076" y="116631"/>
                </a:lnTo>
                <a:lnTo>
                  <a:pt x="1135535" y="116631"/>
                </a:lnTo>
                <a:lnTo>
                  <a:pt x="1117590" y="109342"/>
                </a:lnTo>
                <a:lnTo>
                  <a:pt x="1111041" y="107994"/>
                </a:lnTo>
                <a:lnTo>
                  <a:pt x="1010856" y="107994"/>
                </a:lnTo>
                <a:lnTo>
                  <a:pt x="991956" y="107004"/>
                </a:lnTo>
                <a:lnTo>
                  <a:pt x="973054" y="103314"/>
                </a:lnTo>
                <a:lnTo>
                  <a:pt x="954152" y="95843"/>
                </a:lnTo>
                <a:lnTo>
                  <a:pt x="935253" y="83512"/>
                </a:lnTo>
                <a:lnTo>
                  <a:pt x="933392" y="82073"/>
                </a:lnTo>
                <a:lnTo>
                  <a:pt x="730059" y="82073"/>
                </a:lnTo>
                <a:lnTo>
                  <a:pt x="722945" y="77753"/>
                </a:lnTo>
                <a:lnTo>
                  <a:pt x="529907" y="77753"/>
                </a:lnTo>
                <a:lnTo>
                  <a:pt x="393222" y="34419"/>
                </a:lnTo>
                <a:lnTo>
                  <a:pt x="347751" y="19430"/>
                </a:lnTo>
                <a:close/>
              </a:path>
              <a:path w="4128134" h="1304290">
                <a:moveTo>
                  <a:pt x="41046" y="112311"/>
                </a:moveTo>
                <a:lnTo>
                  <a:pt x="37439" y="113035"/>
                </a:lnTo>
                <a:lnTo>
                  <a:pt x="57835" y="113035"/>
                </a:lnTo>
                <a:lnTo>
                  <a:pt x="49164" y="112412"/>
                </a:lnTo>
                <a:lnTo>
                  <a:pt x="41046" y="112311"/>
                </a:lnTo>
                <a:close/>
              </a:path>
              <a:path w="4128134" h="1304290">
                <a:moveTo>
                  <a:pt x="1079969" y="104392"/>
                </a:moveTo>
                <a:lnTo>
                  <a:pt x="1071319" y="104527"/>
                </a:lnTo>
                <a:lnTo>
                  <a:pt x="1062602" y="104932"/>
                </a:lnTo>
                <a:lnTo>
                  <a:pt x="1053752" y="105607"/>
                </a:lnTo>
                <a:lnTo>
                  <a:pt x="1044701" y="106551"/>
                </a:lnTo>
                <a:lnTo>
                  <a:pt x="1028045" y="107542"/>
                </a:lnTo>
                <a:lnTo>
                  <a:pt x="1019484" y="107870"/>
                </a:lnTo>
                <a:lnTo>
                  <a:pt x="1010856" y="107994"/>
                </a:lnTo>
                <a:lnTo>
                  <a:pt x="1111041" y="107994"/>
                </a:lnTo>
                <a:lnTo>
                  <a:pt x="1098846" y="105484"/>
                </a:lnTo>
                <a:lnTo>
                  <a:pt x="1079969" y="104392"/>
                </a:lnTo>
                <a:close/>
              </a:path>
              <a:path w="4128134" h="1304290">
                <a:moveTo>
                  <a:pt x="851738" y="51837"/>
                </a:moveTo>
                <a:lnTo>
                  <a:pt x="820070" y="54435"/>
                </a:lnTo>
                <a:lnTo>
                  <a:pt x="788469" y="61285"/>
                </a:lnTo>
                <a:lnTo>
                  <a:pt x="758083" y="70970"/>
                </a:lnTo>
                <a:lnTo>
                  <a:pt x="730059" y="82073"/>
                </a:lnTo>
                <a:lnTo>
                  <a:pt x="933392" y="82073"/>
                </a:lnTo>
                <a:lnTo>
                  <a:pt x="892784" y="57597"/>
                </a:lnTo>
                <a:lnTo>
                  <a:pt x="851738" y="51837"/>
                </a:lnTo>
                <a:close/>
              </a:path>
              <a:path w="4128134" h="1304290">
                <a:moveTo>
                  <a:pt x="643661" y="43916"/>
                </a:moveTo>
                <a:lnTo>
                  <a:pt x="529907" y="77753"/>
                </a:lnTo>
                <a:lnTo>
                  <a:pt x="722945" y="77753"/>
                </a:lnTo>
                <a:lnTo>
                  <a:pt x="711905" y="71048"/>
                </a:lnTo>
                <a:lnTo>
                  <a:pt x="691184" y="60834"/>
                </a:lnTo>
                <a:lnTo>
                  <a:pt x="668301" y="51700"/>
                </a:lnTo>
                <a:lnTo>
                  <a:pt x="643661" y="43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679115" y="8991598"/>
            <a:ext cx="4128135" cy="1295400"/>
          </a:xfrm>
          <a:custGeom>
            <a:avLst/>
            <a:gdLst/>
            <a:ahLst/>
            <a:cxnLst/>
            <a:rect l="l" t="t" r="r" b="b"/>
            <a:pathLst>
              <a:path w="4128134" h="1295400">
                <a:moveTo>
                  <a:pt x="10083" y="101600"/>
                </a:moveTo>
                <a:lnTo>
                  <a:pt x="0" y="101600"/>
                </a:lnTo>
                <a:lnTo>
                  <a:pt x="0" y="1295400"/>
                </a:lnTo>
                <a:lnTo>
                  <a:pt x="4127652" y="1295400"/>
                </a:lnTo>
                <a:lnTo>
                  <a:pt x="4127652" y="1143000"/>
                </a:lnTo>
                <a:lnTo>
                  <a:pt x="157683" y="1143000"/>
                </a:lnTo>
                <a:lnTo>
                  <a:pt x="157683" y="1130300"/>
                </a:lnTo>
                <a:lnTo>
                  <a:pt x="4127652" y="1130300"/>
                </a:lnTo>
                <a:lnTo>
                  <a:pt x="4127652" y="838200"/>
                </a:lnTo>
                <a:lnTo>
                  <a:pt x="157683" y="838200"/>
                </a:lnTo>
                <a:lnTo>
                  <a:pt x="157683" y="825500"/>
                </a:lnTo>
                <a:lnTo>
                  <a:pt x="4127652" y="825500"/>
                </a:lnTo>
                <a:lnTo>
                  <a:pt x="4127652" y="533400"/>
                </a:lnTo>
                <a:lnTo>
                  <a:pt x="157683" y="533400"/>
                </a:lnTo>
                <a:lnTo>
                  <a:pt x="157683" y="520700"/>
                </a:lnTo>
                <a:lnTo>
                  <a:pt x="2738805" y="520700"/>
                </a:lnTo>
                <a:lnTo>
                  <a:pt x="2689365" y="508000"/>
                </a:lnTo>
                <a:lnTo>
                  <a:pt x="2555214" y="508000"/>
                </a:lnTo>
                <a:lnTo>
                  <a:pt x="2521811" y="495300"/>
                </a:lnTo>
                <a:lnTo>
                  <a:pt x="2485584" y="495300"/>
                </a:lnTo>
                <a:lnTo>
                  <a:pt x="2446749" y="482600"/>
                </a:lnTo>
                <a:lnTo>
                  <a:pt x="2405524" y="469900"/>
                </a:lnTo>
                <a:lnTo>
                  <a:pt x="2362124" y="457200"/>
                </a:lnTo>
                <a:lnTo>
                  <a:pt x="2316765" y="444500"/>
                </a:lnTo>
                <a:lnTo>
                  <a:pt x="2221037" y="419100"/>
                </a:lnTo>
                <a:lnTo>
                  <a:pt x="2171101" y="393700"/>
                </a:lnTo>
                <a:lnTo>
                  <a:pt x="2120071" y="381000"/>
                </a:lnTo>
                <a:lnTo>
                  <a:pt x="2015598" y="330200"/>
                </a:lnTo>
                <a:lnTo>
                  <a:pt x="1962586" y="317500"/>
                </a:lnTo>
                <a:lnTo>
                  <a:pt x="1909346" y="292100"/>
                </a:lnTo>
                <a:lnTo>
                  <a:pt x="1803048" y="254000"/>
                </a:lnTo>
                <a:lnTo>
                  <a:pt x="1750423" y="228600"/>
                </a:lnTo>
                <a:lnTo>
                  <a:pt x="157683" y="228600"/>
                </a:lnTo>
                <a:lnTo>
                  <a:pt x="157683" y="215900"/>
                </a:lnTo>
                <a:lnTo>
                  <a:pt x="1724428" y="215900"/>
                </a:lnTo>
                <a:lnTo>
                  <a:pt x="1698434" y="203200"/>
                </a:lnTo>
                <a:lnTo>
                  <a:pt x="1640249" y="177800"/>
                </a:lnTo>
                <a:lnTo>
                  <a:pt x="1583498" y="165100"/>
                </a:lnTo>
                <a:lnTo>
                  <a:pt x="206730" y="165100"/>
                </a:lnTo>
                <a:lnTo>
                  <a:pt x="156236" y="139700"/>
                </a:lnTo>
                <a:lnTo>
                  <a:pt x="84598" y="139700"/>
                </a:lnTo>
                <a:lnTo>
                  <a:pt x="58500" y="127000"/>
                </a:lnTo>
                <a:lnTo>
                  <a:pt x="33753" y="114300"/>
                </a:lnTo>
                <a:lnTo>
                  <a:pt x="10083" y="101600"/>
                </a:lnTo>
                <a:close/>
              </a:path>
              <a:path w="4128134" h="1295400">
                <a:moveTo>
                  <a:pt x="3018848" y="381000"/>
                </a:moveTo>
                <a:lnTo>
                  <a:pt x="2985045" y="381000"/>
                </a:lnTo>
                <a:lnTo>
                  <a:pt x="2969295" y="393700"/>
                </a:lnTo>
                <a:lnTo>
                  <a:pt x="2947604" y="419100"/>
                </a:lnTo>
                <a:lnTo>
                  <a:pt x="2921054" y="419100"/>
                </a:lnTo>
                <a:lnTo>
                  <a:pt x="2890723" y="431800"/>
                </a:lnTo>
                <a:lnTo>
                  <a:pt x="2858598" y="431800"/>
                </a:lnTo>
                <a:lnTo>
                  <a:pt x="2843645" y="444500"/>
                </a:lnTo>
                <a:lnTo>
                  <a:pt x="2830245" y="444500"/>
                </a:lnTo>
                <a:lnTo>
                  <a:pt x="2812124" y="457200"/>
                </a:lnTo>
                <a:lnTo>
                  <a:pt x="2802977" y="482600"/>
                </a:lnTo>
                <a:lnTo>
                  <a:pt x="2794503" y="495300"/>
                </a:lnTo>
                <a:lnTo>
                  <a:pt x="2778404" y="508000"/>
                </a:lnTo>
                <a:lnTo>
                  <a:pt x="2752284" y="508000"/>
                </a:lnTo>
                <a:lnTo>
                  <a:pt x="2738805" y="520700"/>
                </a:lnTo>
                <a:lnTo>
                  <a:pt x="4127652" y="520700"/>
                </a:lnTo>
                <a:lnTo>
                  <a:pt x="4127652" y="393700"/>
                </a:lnTo>
                <a:lnTo>
                  <a:pt x="3052452" y="393700"/>
                </a:lnTo>
                <a:lnTo>
                  <a:pt x="3018848" y="381000"/>
                </a:lnTo>
                <a:close/>
              </a:path>
              <a:path w="4128134" h="1295400">
                <a:moveTo>
                  <a:pt x="3914533" y="25400"/>
                </a:moveTo>
                <a:lnTo>
                  <a:pt x="3621333" y="25400"/>
                </a:lnTo>
                <a:lnTo>
                  <a:pt x="3606380" y="38100"/>
                </a:lnTo>
                <a:lnTo>
                  <a:pt x="3571100" y="38100"/>
                </a:lnTo>
                <a:lnTo>
                  <a:pt x="3558870" y="50800"/>
                </a:lnTo>
                <a:lnTo>
                  <a:pt x="3537991" y="50800"/>
                </a:lnTo>
                <a:lnTo>
                  <a:pt x="3535344" y="63500"/>
                </a:lnTo>
                <a:lnTo>
                  <a:pt x="3521157" y="76200"/>
                </a:lnTo>
                <a:lnTo>
                  <a:pt x="3499007" y="88900"/>
                </a:lnTo>
                <a:lnTo>
                  <a:pt x="3472471" y="101600"/>
                </a:lnTo>
                <a:lnTo>
                  <a:pt x="3444112" y="114300"/>
                </a:lnTo>
                <a:lnTo>
                  <a:pt x="3415144" y="114300"/>
                </a:lnTo>
                <a:lnTo>
                  <a:pt x="3387118" y="127000"/>
                </a:lnTo>
                <a:lnTo>
                  <a:pt x="3349955" y="152400"/>
                </a:lnTo>
                <a:lnTo>
                  <a:pt x="3309511" y="215900"/>
                </a:lnTo>
                <a:lnTo>
                  <a:pt x="3281224" y="266700"/>
                </a:lnTo>
                <a:lnTo>
                  <a:pt x="3247907" y="304800"/>
                </a:lnTo>
                <a:lnTo>
                  <a:pt x="3209824" y="355600"/>
                </a:lnTo>
                <a:lnTo>
                  <a:pt x="3167235" y="381000"/>
                </a:lnTo>
                <a:lnTo>
                  <a:pt x="3120402" y="393700"/>
                </a:lnTo>
                <a:lnTo>
                  <a:pt x="4127652" y="393700"/>
                </a:lnTo>
                <a:lnTo>
                  <a:pt x="4127652" y="228600"/>
                </a:lnTo>
                <a:lnTo>
                  <a:pt x="3306876" y="228600"/>
                </a:lnTo>
                <a:lnTo>
                  <a:pt x="3309746" y="215900"/>
                </a:lnTo>
                <a:lnTo>
                  <a:pt x="4127652" y="215900"/>
                </a:lnTo>
                <a:lnTo>
                  <a:pt x="4127652" y="101600"/>
                </a:lnTo>
                <a:lnTo>
                  <a:pt x="4089491" y="76200"/>
                </a:lnTo>
                <a:lnTo>
                  <a:pt x="4071359" y="63500"/>
                </a:lnTo>
                <a:lnTo>
                  <a:pt x="3958580" y="63500"/>
                </a:lnTo>
                <a:lnTo>
                  <a:pt x="3945405" y="50800"/>
                </a:lnTo>
                <a:lnTo>
                  <a:pt x="3930476" y="38100"/>
                </a:lnTo>
                <a:lnTo>
                  <a:pt x="3914533" y="25400"/>
                </a:lnTo>
                <a:close/>
              </a:path>
              <a:path w="4128134" h="1295400">
                <a:moveTo>
                  <a:pt x="1739331" y="223180"/>
                </a:moveTo>
                <a:lnTo>
                  <a:pt x="1742628" y="228600"/>
                </a:lnTo>
                <a:lnTo>
                  <a:pt x="1750423" y="228600"/>
                </a:lnTo>
                <a:lnTo>
                  <a:pt x="1739331" y="223180"/>
                </a:lnTo>
                <a:close/>
              </a:path>
              <a:path w="4128134" h="1295400">
                <a:moveTo>
                  <a:pt x="1734900" y="215900"/>
                </a:moveTo>
                <a:lnTo>
                  <a:pt x="1724428" y="215900"/>
                </a:lnTo>
                <a:lnTo>
                  <a:pt x="1739331" y="223180"/>
                </a:lnTo>
                <a:lnTo>
                  <a:pt x="1734900" y="215900"/>
                </a:lnTo>
                <a:close/>
              </a:path>
              <a:path w="4128134" h="1295400">
                <a:moveTo>
                  <a:pt x="352082" y="38100"/>
                </a:moveTo>
                <a:lnTo>
                  <a:pt x="300724" y="63500"/>
                </a:lnTo>
                <a:lnTo>
                  <a:pt x="261450" y="101600"/>
                </a:lnTo>
                <a:lnTo>
                  <a:pt x="236351" y="127000"/>
                </a:lnTo>
                <a:lnTo>
                  <a:pt x="227520" y="165100"/>
                </a:lnTo>
                <a:lnTo>
                  <a:pt x="1583498" y="165100"/>
                </a:lnTo>
                <a:lnTo>
                  <a:pt x="1528495" y="139700"/>
                </a:lnTo>
                <a:lnTo>
                  <a:pt x="1475553" y="127000"/>
                </a:lnTo>
                <a:lnTo>
                  <a:pt x="1424987" y="101600"/>
                </a:lnTo>
                <a:lnTo>
                  <a:pt x="535673" y="101600"/>
                </a:lnTo>
                <a:lnTo>
                  <a:pt x="489977" y="88900"/>
                </a:lnTo>
                <a:lnTo>
                  <a:pt x="443877" y="63500"/>
                </a:lnTo>
                <a:lnTo>
                  <a:pt x="352082" y="38100"/>
                </a:lnTo>
                <a:close/>
              </a:path>
              <a:path w="4128134" h="1295400">
                <a:moveTo>
                  <a:pt x="1117590" y="63500"/>
                </a:moveTo>
                <a:lnTo>
                  <a:pt x="650138" y="63500"/>
                </a:lnTo>
                <a:lnTo>
                  <a:pt x="535673" y="101600"/>
                </a:lnTo>
                <a:lnTo>
                  <a:pt x="1424987" y="101600"/>
                </a:lnTo>
                <a:lnTo>
                  <a:pt x="1377112" y="88900"/>
                </a:lnTo>
                <a:lnTo>
                  <a:pt x="1154125" y="88900"/>
                </a:lnTo>
                <a:lnTo>
                  <a:pt x="1117590" y="63500"/>
                </a:lnTo>
                <a:close/>
              </a:path>
              <a:path w="4128134" h="1295400">
                <a:moveTo>
                  <a:pt x="1332240" y="76200"/>
                </a:moveTo>
                <a:lnTo>
                  <a:pt x="1203717" y="76200"/>
                </a:lnTo>
                <a:lnTo>
                  <a:pt x="1179158" y="88900"/>
                </a:lnTo>
                <a:lnTo>
                  <a:pt x="1377112" y="88900"/>
                </a:lnTo>
                <a:lnTo>
                  <a:pt x="1332240" y="76200"/>
                </a:lnTo>
                <a:close/>
              </a:path>
              <a:path w="4128134" h="1295400">
                <a:moveTo>
                  <a:pt x="1252766" y="63500"/>
                </a:moveTo>
                <a:lnTo>
                  <a:pt x="1228139" y="76200"/>
                </a:lnTo>
                <a:lnTo>
                  <a:pt x="1290687" y="76200"/>
                </a:lnTo>
                <a:lnTo>
                  <a:pt x="1252766" y="63500"/>
                </a:lnTo>
                <a:close/>
              </a:path>
              <a:path w="4128134" h="1295400">
                <a:moveTo>
                  <a:pt x="935253" y="38100"/>
                </a:moveTo>
                <a:lnTo>
                  <a:pt x="705858" y="38100"/>
                </a:lnTo>
                <a:lnTo>
                  <a:pt x="698623" y="50800"/>
                </a:lnTo>
                <a:lnTo>
                  <a:pt x="684707" y="50800"/>
                </a:lnTo>
                <a:lnTo>
                  <a:pt x="678330" y="63500"/>
                </a:lnTo>
                <a:lnTo>
                  <a:pt x="973235" y="63500"/>
                </a:lnTo>
                <a:lnTo>
                  <a:pt x="954447" y="50800"/>
                </a:lnTo>
                <a:lnTo>
                  <a:pt x="935253" y="38100"/>
                </a:lnTo>
                <a:close/>
              </a:path>
              <a:path w="4128134" h="1295400">
                <a:moveTo>
                  <a:pt x="4037113" y="50800"/>
                </a:moveTo>
                <a:lnTo>
                  <a:pt x="3993192" y="50800"/>
                </a:lnTo>
                <a:lnTo>
                  <a:pt x="3982640" y="63500"/>
                </a:lnTo>
                <a:lnTo>
                  <a:pt x="4044403" y="63500"/>
                </a:lnTo>
                <a:lnTo>
                  <a:pt x="4037113" y="50800"/>
                </a:lnTo>
                <a:close/>
              </a:path>
              <a:path w="4128134" h="1295400">
                <a:moveTo>
                  <a:pt x="916452" y="25400"/>
                </a:moveTo>
                <a:lnTo>
                  <a:pt x="757981" y="25400"/>
                </a:lnTo>
                <a:lnTo>
                  <a:pt x="730059" y="38100"/>
                </a:lnTo>
                <a:lnTo>
                  <a:pt x="926090" y="38100"/>
                </a:lnTo>
                <a:lnTo>
                  <a:pt x="916452" y="25400"/>
                </a:lnTo>
                <a:close/>
              </a:path>
              <a:path w="4128134" h="1295400">
                <a:moveTo>
                  <a:pt x="3595585" y="25400"/>
                </a:moveTo>
                <a:lnTo>
                  <a:pt x="3584790" y="25400"/>
                </a:lnTo>
                <a:lnTo>
                  <a:pt x="3579024" y="38100"/>
                </a:lnTo>
                <a:lnTo>
                  <a:pt x="3599903" y="38100"/>
                </a:lnTo>
                <a:lnTo>
                  <a:pt x="3595585" y="25400"/>
                </a:lnTo>
                <a:close/>
              </a:path>
              <a:path w="4128134" h="1295400">
                <a:moveTo>
                  <a:pt x="892784" y="12700"/>
                </a:moveTo>
                <a:lnTo>
                  <a:pt x="819765" y="12700"/>
                </a:lnTo>
                <a:lnTo>
                  <a:pt x="788198" y="25400"/>
                </a:lnTo>
                <a:lnTo>
                  <a:pt x="905597" y="25400"/>
                </a:lnTo>
                <a:lnTo>
                  <a:pt x="892784" y="12700"/>
                </a:lnTo>
                <a:close/>
              </a:path>
              <a:path w="4128134" h="1295400">
                <a:moveTo>
                  <a:pt x="3709928" y="12700"/>
                </a:moveTo>
                <a:lnTo>
                  <a:pt x="3660958" y="12700"/>
                </a:lnTo>
                <a:lnTo>
                  <a:pt x="3640134" y="25400"/>
                </a:lnTo>
                <a:lnTo>
                  <a:pt x="3715829" y="25400"/>
                </a:lnTo>
                <a:lnTo>
                  <a:pt x="3709928" y="12700"/>
                </a:lnTo>
                <a:close/>
              </a:path>
              <a:path w="4128134" h="1295400">
                <a:moveTo>
                  <a:pt x="3893657" y="12700"/>
                </a:moveTo>
                <a:lnTo>
                  <a:pt x="3753175" y="12700"/>
                </a:lnTo>
                <a:lnTo>
                  <a:pt x="3735548" y="25400"/>
                </a:lnTo>
                <a:lnTo>
                  <a:pt x="3904095" y="25400"/>
                </a:lnTo>
                <a:lnTo>
                  <a:pt x="3893657" y="12700"/>
                </a:lnTo>
                <a:close/>
              </a:path>
              <a:path w="4128134" h="1295400">
                <a:moveTo>
                  <a:pt x="3784116" y="0"/>
                </a:moveTo>
                <a:lnTo>
                  <a:pt x="3779176" y="0"/>
                </a:lnTo>
                <a:lnTo>
                  <a:pt x="3767966" y="12700"/>
                </a:lnTo>
                <a:lnTo>
                  <a:pt x="3791148" y="12700"/>
                </a:lnTo>
                <a:lnTo>
                  <a:pt x="3784116" y="0"/>
                </a:lnTo>
                <a:close/>
              </a:path>
              <a:path w="4128134" h="1295400">
                <a:moveTo>
                  <a:pt x="3874934" y="0"/>
                </a:moveTo>
                <a:lnTo>
                  <a:pt x="3846185" y="0"/>
                </a:lnTo>
                <a:lnTo>
                  <a:pt x="3834979" y="12700"/>
                </a:lnTo>
                <a:lnTo>
                  <a:pt x="3883758" y="12700"/>
                </a:lnTo>
                <a:lnTo>
                  <a:pt x="3874934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835351" y="9198114"/>
            <a:ext cx="1602740" cy="17780"/>
          </a:xfrm>
          <a:custGeom>
            <a:avLst/>
            <a:gdLst/>
            <a:ahLst/>
            <a:cxnLst/>
            <a:rect l="l" t="t" r="r" b="b"/>
            <a:pathLst>
              <a:path w="1602739" h="17779">
                <a:moveTo>
                  <a:pt x="1602676" y="13970"/>
                </a:moveTo>
                <a:lnTo>
                  <a:pt x="1596199" y="13970"/>
                </a:lnTo>
                <a:lnTo>
                  <a:pt x="1596199" y="12700"/>
                </a:lnTo>
                <a:lnTo>
                  <a:pt x="1591881" y="12700"/>
                </a:lnTo>
                <a:lnTo>
                  <a:pt x="1591881" y="10160"/>
                </a:lnTo>
                <a:lnTo>
                  <a:pt x="1583956" y="10160"/>
                </a:lnTo>
                <a:lnTo>
                  <a:pt x="1583956" y="7620"/>
                </a:lnTo>
                <a:lnTo>
                  <a:pt x="1579638" y="7620"/>
                </a:lnTo>
                <a:lnTo>
                  <a:pt x="1579638" y="5080"/>
                </a:lnTo>
                <a:lnTo>
                  <a:pt x="1571726" y="5080"/>
                </a:lnTo>
                <a:lnTo>
                  <a:pt x="1571726" y="2540"/>
                </a:lnTo>
                <a:lnTo>
                  <a:pt x="373672" y="2540"/>
                </a:lnTo>
                <a:lnTo>
                  <a:pt x="373672" y="0"/>
                </a:lnTo>
                <a:lnTo>
                  <a:pt x="0" y="0"/>
                </a:lnTo>
                <a:lnTo>
                  <a:pt x="0" y="2540"/>
                </a:lnTo>
                <a:lnTo>
                  <a:pt x="0" y="5080"/>
                </a:lnTo>
                <a:lnTo>
                  <a:pt x="0" y="7620"/>
                </a:lnTo>
                <a:lnTo>
                  <a:pt x="0" y="10160"/>
                </a:lnTo>
                <a:lnTo>
                  <a:pt x="0" y="12700"/>
                </a:lnTo>
                <a:lnTo>
                  <a:pt x="0" y="13970"/>
                </a:lnTo>
                <a:lnTo>
                  <a:pt x="368630" y="13970"/>
                </a:lnTo>
                <a:lnTo>
                  <a:pt x="368630" y="17780"/>
                </a:lnTo>
                <a:lnTo>
                  <a:pt x="1602676" y="17780"/>
                </a:lnTo>
                <a:lnTo>
                  <a:pt x="1602676" y="1397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980951" y="9198114"/>
            <a:ext cx="826769" cy="17780"/>
          </a:xfrm>
          <a:custGeom>
            <a:avLst/>
            <a:gdLst/>
            <a:ahLst/>
            <a:cxnLst/>
            <a:rect l="l" t="t" r="r" b="b"/>
            <a:pathLst>
              <a:path w="826770" h="17779">
                <a:moveTo>
                  <a:pt x="826541" y="0"/>
                </a:moveTo>
                <a:lnTo>
                  <a:pt x="554380" y="0"/>
                </a:lnTo>
                <a:lnTo>
                  <a:pt x="554380" y="2540"/>
                </a:lnTo>
                <a:lnTo>
                  <a:pt x="7200" y="2540"/>
                </a:lnTo>
                <a:lnTo>
                  <a:pt x="7200" y="5080"/>
                </a:lnTo>
                <a:lnTo>
                  <a:pt x="5765" y="5080"/>
                </a:lnTo>
                <a:lnTo>
                  <a:pt x="5765" y="10160"/>
                </a:lnTo>
                <a:lnTo>
                  <a:pt x="2882" y="10160"/>
                </a:lnTo>
                <a:lnTo>
                  <a:pt x="2882" y="12700"/>
                </a:lnTo>
                <a:lnTo>
                  <a:pt x="0" y="12700"/>
                </a:lnTo>
                <a:lnTo>
                  <a:pt x="0" y="13970"/>
                </a:lnTo>
                <a:lnTo>
                  <a:pt x="0" y="17780"/>
                </a:lnTo>
                <a:lnTo>
                  <a:pt x="561581" y="17780"/>
                </a:lnTo>
                <a:lnTo>
                  <a:pt x="561581" y="13970"/>
                </a:lnTo>
                <a:lnTo>
                  <a:pt x="826541" y="13970"/>
                </a:lnTo>
                <a:lnTo>
                  <a:pt x="826541" y="12700"/>
                </a:lnTo>
                <a:lnTo>
                  <a:pt x="826541" y="10160"/>
                </a:lnTo>
                <a:lnTo>
                  <a:pt x="826541" y="5080"/>
                </a:lnTo>
                <a:lnTo>
                  <a:pt x="826541" y="2540"/>
                </a:lnTo>
                <a:lnTo>
                  <a:pt x="826541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836075" y="9501644"/>
            <a:ext cx="3972560" cy="624840"/>
          </a:xfrm>
          <a:custGeom>
            <a:avLst/>
            <a:gdLst/>
            <a:ahLst/>
            <a:cxnLst/>
            <a:rect l="l" t="t" r="r" b="b"/>
            <a:pathLst>
              <a:path w="3972559" h="624840">
                <a:moveTo>
                  <a:pt x="3972128" y="607060"/>
                </a:moveTo>
                <a:lnTo>
                  <a:pt x="3715105" y="607060"/>
                </a:lnTo>
                <a:lnTo>
                  <a:pt x="3715105" y="609600"/>
                </a:lnTo>
                <a:lnTo>
                  <a:pt x="379425" y="609600"/>
                </a:lnTo>
                <a:lnTo>
                  <a:pt x="379425" y="607060"/>
                </a:lnTo>
                <a:lnTo>
                  <a:pt x="0" y="607060"/>
                </a:lnTo>
                <a:lnTo>
                  <a:pt x="0" y="609600"/>
                </a:lnTo>
                <a:lnTo>
                  <a:pt x="0" y="621030"/>
                </a:lnTo>
                <a:lnTo>
                  <a:pt x="376555" y="621030"/>
                </a:lnTo>
                <a:lnTo>
                  <a:pt x="376555" y="624840"/>
                </a:lnTo>
                <a:lnTo>
                  <a:pt x="3717975" y="624840"/>
                </a:lnTo>
                <a:lnTo>
                  <a:pt x="3717975" y="621030"/>
                </a:lnTo>
                <a:lnTo>
                  <a:pt x="3972128" y="621030"/>
                </a:lnTo>
                <a:lnTo>
                  <a:pt x="3972128" y="609600"/>
                </a:lnTo>
                <a:lnTo>
                  <a:pt x="3972128" y="607060"/>
                </a:lnTo>
                <a:close/>
              </a:path>
              <a:path w="3972559" h="624840">
                <a:moveTo>
                  <a:pt x="3972128" y="303530"/>
                </a:moveTo>
                <a:lnTo>
                  <a:pt x="3715105" y="303530"/>
                </a:lnTo>
                <a:lnTo>
                  <a:pt x="3715105" y="306070"/>
                </a:lnTo>
                <a:lnTo>
                  <a:pt x="379425" y="306070"/>
                </a:lnTo>
                <a:lnTo>
                  <a:pt x="379425" y="303530"/>
                </a:lnTo>
                <a:lnTo>
                  <a:pt x="0" y="303530"/>
                </a:lnTo>
                <a:lnTo>
                  <a:pt x="0" y="306070"/>
                </a:lnTo>
                <a:lnTo>
                  <a:pt x="0" y="317500"/>
                </a:lnTo>
                <a:lnTo>
                  <a:pt x="376555" y="317500"/>
                </a:lnTo>
                <a:lnTo>
                  <a:pt x="376555" y="320040"/>
                </a:lnTo>
                <a:lnTo>
                  <a:pt x="3717975" y="320040"/>
                </a:lnTo>
                <a:lnTo>
                  <a:pt x="3717975" y="317500"/>
                </a:lnTo>
                <a:lnTo>
                  <a:pt x="3972128" y="317500"/>
                </a:lnTo>
                <a:lnTo>
                  <a:pt x="3972128" y="306070"/>
                </a:lnTo>
                <a:lnTo>
                  <a:pt x="3972128" y="303530"/>
                </a:lnTo>
                <a:close/>
              </a:path>
              <a:path w="3972559" h="624840">
                <a:moveTo>
                  <a:pt x="3972128" y="0"/>
                </a:moveTo>
                <a:lnTo>
                  <a:pt x="3715105" y="0"/>
                </a:lnTo>
                <a:lnTo>
                  <a:pt x="3715105" y="2540"/>
                </a:lnTo>
                <a:lnTo>
                  <a:pt x="379425" y="2540"/>
                </a:lnTo>
                <a:lnTo>
                  <a:pt x="379425" y="0"/>
                </a:lnTo>
                <a:lnTo>
                  <a:pt x="0" y="0"/>
                </a:lnTo>
                <a:lnTo>
                  <a:pt x="0" y="2540"/>
                </a:lnTo>
                <a:lnTo>
                  <a:pt x="0" y="13970"/>
                </a:lnTo>
                <a:lnTo>
                  <a:pt x="376555" y="13970"/>
                </a:lnTo>
                <a:lnTo>
                  <a:pt x="376555" y="17780"/>
                </a:lnTo>
                <a:lnTo>
                  <a:pt x="3717975" y="17780"/>
                </a:lnTo>
                <a:lnTo>
                  <a:pt x="3717975" y="13970"/>
                </a:lnTo>
                <a:lnTo>
                  <a:pt x="3972128" y="13970"/>
                </a:lnTo>
                <a:lnTo>
                  <a:pt x="3972128" y="2540"/>
                </a:lnTo>
                <a:lnTo>
                  <a:pt x="3972128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6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1" y="800100"/>
                </a:lnTo>
                <a:lnTo>
                  <a:pt x="510554" y="876300"/>
                </a:lnTo>
                <a:lnTo>
                  <a:pt x="576203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2" y="1600200"/>
                </a:lnTo>
                <a:lnTo>
                  <a:pt x="1096975" y="1651000"/>
                </a:lnTo>
                <a:lnTo>
                  <a:pt x="1155492" y="1727200"/>
                </a:lnTo>
                <a:lnTo>
                  <a:pt x="1216393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6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8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1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5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2" y="1117600"/>
                </a:lnTo>
                <a:lnTo>
                  <a:pt x="963957" y="1079500"/>
                </a:lnTo>
                <a:lnTo>
                  <a:pt x="897941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1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2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0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1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1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0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2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7" y="1130964"/>
                </a:lnTo>
                <a:lnTo>
                  <a:pt x="27753" y="1131840"/>
                </a:lnTo>
                <a:lnTo>
                  <a:pt x="16636" y="1132582"/>
                </a:lnTo>
                <a:lnTo>
                  <a:pt x="7238" y="1132582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549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555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1" y="7886698"/>
            <a:ext cx="1931758" cy="24003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58" y="724"/>
            <a:ext cx="16800528" cy="10731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74229" y="501154"/>
            <a:ext cx="13198475" cy="31750"/>
          </a:xfrm>
          <a:custGeom>
            <a:avLst/>
            <a:gdLst/>
            <a:ahLst/>
            <a:cxnLst/>
            <a:rect l="l" t="t" r="r" b="b"/>
            <a:pathLst>
              <a:path w="13198475" h="31750">
                <a:moveTo>
                  <a:pt x="13198285" y="0"/>
                </a:moveTo>
                <a:lnTo>
                  <a:pt x="0" y="0"/>
                </a:lnTo>
                <a:lnTo>
                  <a:pt x="0" y="8890"/>
                </a:lnTo>
                <a:lnTo>
                  <a:pt x="0" y="12700"/>
                </a:lnTo>
                <a:lnTo>
                  <a:pt x="0" y="31750"/>
                </a:lnTo>
                <a:lnTo>
                  <a:pt x="13154343" y="31750"/>
                </a:lnTo>
                <a:lnTo>
                  <a:pt x="13154343" y="27940"/>
                </a:lnTo>
                <a:lnTo>
                  <a:pt x="13163741" y="27940"/>
                </a:lnTo>
                <a:lnTo>
                  <a:pt x="13163741" y="24130"/>
                </a:lnTo>
                <a:lnTo>
                  <a:pt x="13170218" y="24130"/>
                </a:lnTo>
                <a:lnTo>
                  <a:pt x="13170218" y="20320"/>
                </a:lnTo>
                <a:lnTo>
                  <a:pt x="13177457" y="20320"/>
                </a:lnTo>
                <a:lnTo>
                  <a:pt x="13177457" y="16510"/>
                </a:lnTo>
                <a:lnTo>
                  <a:pt x="13181775" y="16510"/>
                </a:lnTo>
                <a:lnTo>
                  <a:pt x="13181775" y="12700"/>
                </a:lnTo>
                <a:lnTo>
                  <a:pt x="13189014" y="12700"/>
                </a:lnTo>
                <a:lnTo>
                  <a:pt x="13189014" y="8890"/>
                </a:lnTo>
                <a:lnTo>
                  <a:pt x="13198285" y="8890"/>
                </a:lnTo>
                <a:lnTo>
                  <a:pt x="13198285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74237" y="501765"/>
            <a:ext cx="16157575" cy="31750"/>
          </a:xfrm>
          <a:custGeom>
            <a:avLst/>
            <a:gdLst/>
            <a:ahLst/>
            <a:cxnLst/>
            <a:rect l="l" t="t" r="r" b="b"/>
            <a:pathLst>
              <a:path w="16157575" h="31750">
                <a:moveTo>
                  <a:pt x="16157421" y="31673"/>
                </a:moveTo>
                <a:lnTo>
                  <a:pt x="16157421" y="0"/>
                </a:lnTo>
                <a:lnTo>
                  <a:pt x="15775909" y="0"/>
                </a:lnTo>
                <a:lnTo>
                  <a:pt x="15775909" y="8635"/>
                </a:lnTo>
                <a:lnTo>
                  <a:pt x="15780227" y="8635"/>
                </a:lnTo>
                <a:lnTo>
                  <a:pt x="15780227" y="11518"/>
                </a:lnTo>
                <a:lnTo>
                  <a:pt x="15782386" y="11518"/>
                </a:lnTo>
                <a:lnTo>
                  <a:pt x="15782386" y="15836"/>
                </a:lnTo>
                <a:lnTo>
                  <a:pt x="15787339" y="15836"/>
                </a:lnTo>
                <a:lnTo>
                  <a:pt x="15787339" y="20154"/>
                </a:lnTo>
                <a:lnTo>
                  <a:pt x="15791657" y="20154"/>
                </a:lnTo>
                <a:lnTo>
                  <a:pt x="15791657" y="23037"/>
                </a:lnTo>
                <a:lnTo>
                  <a:pt x="15793816" y="23037"/>
                </a:lnTo>
                <a:lnTo>
                  <a:pt x="15793816" y="27355"/>
                </a:lnTo>
                <a:lnTo>
                  <a:pt x="15798897" y="27355"/>
                </a:lnTo>
                <a:lnTo>
                  <a:pt x="15798897" y="31673"/>
                </a:lnTo>
                <a:lnTo>
                  <a:pt x="16157421" y="31673"/>
                </a:lnTo>
                <a:close/>
              </a:path>
              <a:path w="16157575" h="31750">
                <a:moveTo>
                  <a:pt x="15258887" y="31673"/>
                </a:moveTo>
                <a:lnTo>
                  <a:pt x="15258887" y="27355"/>
                </a:lnTo>
                <a:lnTo>
                  <a:pt x="15266126" y="27355"/>
                </a:lnTo>
                <a:lnTo>
                  <a:pt x="15266126" y="23037"/>
                </a:lnTo>
                <a:lnTo>
                  <a:pt x="15273238" y="23037"/>
                </a:lnTo>
                <a:lnTo>
                  <a:pt x="15273238" y="20154"/>
                </a:lnTo>
                <a:lnTo>
                  <a:pt x="15282636" y="20154"/>
                </a:lnTo>
                <a:lnTo>
                  <a:pt x="15282636" y="15836"/>
                </a:lnTo>
                <a:lnTo>
                  <a:pt x="15284795" y="15836"/>
                </a:lnTo>
                <a:lnTo>
                  <a:pt x="15284795" y="11518"/>
                </a:lnTo>
                <a:lnTo>
                  <a:pt x="15294193" y="11518"/>
                </a:lnTo>
                <a:lnTo>
                  <a:pt x="15294193" y="8635"/>
                </a:lnTo>
                <a:lnTo>
                  <a:pt x="15300671" y="8635"/>
                </a:lnTo>
                <a:lnTo>
                  <a:pt x="15300671" y="0"/>
                </a:lnTo>
                <a:lnTo>
                  <a:pt x="13494966" y="0"/>
                </a:lnTo>
                <a:lnTo>
                  <a:pt x="13494966" y="4317"/>
                </a:lnTo>
                <a:lnTo>
                  <a:pt x="13499285" y="4317"/>
                </a:lnTo>
                <a:lnTo>
                  <a:pt x="13499285" y="8635"/>
                </a:lnTo>
                <a:lnTo>
                  <a:pt x="13501444" y="8635"/>
                </a:lnTo>
                <a:lnTo>
                  <a:pt x="13501444" y="11518"/>
                </a:lnTo>
                <a:lnTo>
                  <a:pt x="13510715" y="11518"/>
                </a:lnTo>
                <a:lnTo>
                  <a:pt x="13510715" y="15836"/>
                </a:lnTo>
                <a:lnTo>
                  <a:pt x="13517954" y="15836"/>
                </a:lnTo>
                <a:lnTo>
                  <a:pt x="13517954" y="20154"/>
                </a:lnTo>
                <a:lnTo>
                  <a:pt x="13522272" y="20154"/>
                </a:lnTo>
                <a:lnTo>
                  <a:pt x="13522272" y="23037"/>
                </a:lnTo>
                <a:lnTo>
                  <a:pt x="13529511" y="23037"/>
                </a:lnTo>
                <a:lnTo>
                  <a:pt x="13529511" y="27355"/>
                </a:lnTo>
                <a:lnTo>
                  <a:pt x="13535988" y="27355"/>
                </a:lnTo>
                <a:lnTo>
                  <a:pt x="13535988" y="31673"/>
                </a:lnTo>
                <a:lnTo>
                  <a:pt x="15258887" y="31673"/>
                </a:lnTo>
                <a:close/>
              </a:path>
              <a:path w="16157575" h="31750">
                <a:moveTo>
                  <a:pt x="13154349" y="31673"/>
                </a:moveTo>
                <a:lnTo>
                  <a:pt x="13154349" y="27355"/>
                </a:lnTo>
                <a:lnTo>
                  <a:pt x="13163747" y="27355"/>
                </a:lnTo>
                <a:lnTo>
                  <a:pt x="13163747" y="23037"/>
                </a:lnTo>
                <a:lnTo>
                  <a:pt x="13170224" y="23037"/>
                </a:lnTo>
                <a:lnTo>
                  <a:pt x="13170224" y="20154"/>
                </a:lnTo>
                <a:lnTo>
                  <a:pt x="13177336" y="20154"/>
                </a:lnTo>
                <a:lnTo>
                  <a:pt x="13177336" y="15836"/>
                </a:lnTo>
                <a:lnTo>
                  <a:pt x="13181654" y="15836"/>
                </a:lnTo>
                <a:lnTo>
                  <a:pt x="13181654" y="11518"/>
                </a:lnTo>
                <a:lnTo>
                  <a:pt x="13188893" y="11518"/>
                </a:lnTo>
                <a:lnTo>
                  <a:pt x="13188893" y="8635"/>
                </a:lnTo>
                <a:lnTo>
                  <a:pt x="13198292" y="8635"/>
                </a:lnTo>
                <a:lnTo>
                  <a:pt x="13198292" y="0"/>
                </a:lnTo>
                <a:lnTo>
                  <a:pt x="0" y="0"/>
                </a:lnTo>
                <a:lnTo>
                  <a:pt x="0" y="31673"/>
                </a:lnTo>
                <a:lnTo>
                  <a:pt x="13154349" y="31673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74240" y="37376"/>
            <a:ext cx="16157575" cy="33020"/>
          </a:xfrm>
          <a:custGeom>
            <a:avLst/>
            <a:gdLst/>
            <a:ahLst/>
            <a:cxnLst/>
            <a:rect l="l" t="t" r="r" b="b"/>
            <a:pathLst>
              <a:path w="16157575" h="33019">
                <a:moveTo>
                  <a:pt x="16157500" y="0"/>
                </a:moveTo>
                <a:lnTo>
                  <a:pt x="0" y="0"/>
                </a:lnTo>
                <a:lnTo>
                  <a:pt x="0" y="32397"/>
                </a:lnTo>
                <a:lnTo>
                  <a:pt x="16157500" y="32397"/>
                </a:lnTo>
                <a:lnTo>
                  <a:pt x="16157500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74237" y="37370"/>
            <a:ext cx="16157575" cy="33020"/>
          </a:xfrm>
          <a:custGeom>
            <a:avLst/>
            <a:gdLst/>
            <a:ahLst/>
            <a:cxnLst/>
            <a:rect l="l" t="t" r="r" b="b"/>
            <a:pathLst>
              <a:path w="16157575" h="33019">
                <a:moveTo>
                  <a:pt x="16157421" y="32409"/>
                </a:moveTo>
                <a:lnTo>
                  <a:pt x="16157421" y="0"/>
                </a:lnTo>
                <a:lnTo>
                  <a:pt x="0" y="0"/>
                </a:lnTo>
                <a:lnTo>
                  <a:pt x="0" y="32409"/>
                </a:lnTo>
                <a:lnTo>
                  <a:pt x="16157421" y="3240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359" y="-359"/>
            <a:ext cx="1785641" cy="228106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8333968"/>
            <a:ext cx="2432685" cy="1953895"/>
          </a:xfrm>
          <a:custGeom>
            <a:avLst/>
            <a:gdLst/>
            <a:ahLst/>
            <a:cxnLst/>
            <a:rect l="l" t="t" r="r" b="b"/>
            <a:pathLst>
              <a:path w="2432685" h="1953895">
                <a:moveTo>
                  <a:pt x="2832" y="112293"/>
                </a:moveTo>
                <a:lnTo>
                  <a:pt x="0" y="124993"/>
                </a:lnTo>
                <a:lnTo>
                  <a:pt x="0" y="1953793"/>
                </a:lnTo>
                <a:lnTo>
                  <a:pt x="2115889" y="1953793"/>
                </a:lnTo>
                <a:lnTo>
                  <a:pt x="2419121" y="1217193"/>
                </a:lnTo>
                <a:lnTo>
                  <a:pt x="2432075" y="1191793"/>
                </a:lnTo>
                <a:lnTo>
                  <a:pt x="2429192" y="1179093"/>
                </a:lnTo>
                <a:lnTo>
                  <a:pt x="2426309" y="1179093"/>
                </a:lnTo>
                <a:lnTo>
                  <a:pt x="2424874" y="1166393"/>
                </a:lnTo>
                <a:lnTo>
                  <a:pt x="2393200" y="1166393"/>
                </a:lnTo>
                <a:lnTo>
                  <a:pt x="2388882" y="1153693"/>
                </a:lnTo>
                <a:lnTo>
                  <a:pt x="2387434" y="1140993"/>
                </a:lnTo>
                <a:lnTo>
                  <a:pt x="2290241" y="1140993"/>
                </a:lnTo>
                <a:lnTo>
                  <a:pt x="2286634" y="1128293"/>
                </a:lnTo>
                <a:lnTo>
                  <a:pt x="2282316" y="1128293"/>
                </a:lnTo>
                <a:lnTo>
                  <a:pt x="2285199" y="1115593"/>
                </a:lnTo>
                <a:lnTo>
                  <a:pt x="2280881" y="1115593"/>
                </a:lnTo>
                <a:lnTo>
                  <a:pt x="2277274" y="1102893"/>
                </a:lnTo>
                <a:lnTo>
                  <a:pt x="2123922" y="1102893"/>
                </a:lnTo>
                <a:lnTo>
                  <a:pt x="2121039" y="1090193"/>
                </a:lnTo>
                <a:lnTo>
                  <a:pt x="2097396" y="1090193"/>
                </a:lnTo>
                <a:lnTo>
                  <a:pt x="2091524" y="1077493"/>
                </a:lnTo>
                <a:lnTo>
                  <a:pt x="2075675" y="1077493"/>
                </a:lnTo>
                <a:lnTo>
                  <a:pt x="2072804" y="1064793"/>
                </a:lnTo>
                <a:lnTo>
                  <a:pt x="2061013" y="1064793"/>
                </a:lnTo>
                <a:lnTo>
                  <a:pt x="2056099" y="1052093"/>
                </a:lnTo>
                <a:lnTo>
                  <a:pt x="2051926" y="1052093"/>
                </a:lnTo>
                <a:lnTo>
                  <a:pt x="2051450" y="1039393"/>
                </a:lnTo>
                <a:lnTo>
                  <a:pt x="2049222" y="1026693"/>
                </a:lnTo>
                <a:lnTo>
                  <a:pt x="2045645" y="1026693"/>
                </a:lnTo>
                <a:lnTo>
                  <a:pt x="2041118" y="1013993"/>
                </a:lnTo>
                <a:lnTo>
                  <a:pt x="2015921" y="1013993"/>
                </a:lnTo>
                <a:lnTo>
                  <a:pt x="2016645" y="1001293"/>
                </a:lnTo>
                <a:lnTo>
                  <a:pt x="2009816" y="988593"/>
                </a:lnTo>
                <a:lnTo>
                  <a:pt x="2003053" y="988593"/>
                </a:lnTo>
                <a:lnTo>
                  <a:pt x="1995885" y="975893"/>
                </a:lnTo>
                <a:lnTo>
                  <a:pt x="1987841" y="975893"/>
                </a:lnTo>
                <a:lnTo>
                  <a:pt x="1987841" y="963193"/>
                </a:lnTo>
                <a:lnTo>
                  <a:pt x="1802803" y="963193"/>
                </a:lnTo>
                <a:lnTo>
                  <a:pt x="1799932" y="950493"/>
                </a:lnTo>
                <a:lnTo>
                  <a:pt x="1792008" y="950493"/>
                </a:lnTo>
                <a:lnTo>
                  <a:pt x="1789125" y="937793"/>
                </a:lnTo>
                <a:lnTo>
                  <a:pt x="1778330" y="937793"/>
                </a:lnTo>
                <a:lnTo>
                  <a:pt x="1769745" y="925093"/>
                </a:lnTo>
                <a:lnTo>
                  <a:pt x="1762039" y="925093"/>
                </a:lnTo>
                <a:lnTo>
                  <a:pt x="1754737" y="912393"/>
                </a:lnTo>
                <a:lnTo>
                  <a:pt x="1747367" y="899693"/>
                </a:lnTo>
                <a:lnTo>
                  <a:pt x="1743631" y="899693"/>
                </a:lnTo>
                <a:lnTo>
                  <a:pt x="1739626" y="886993"/>
                </a:lnTo>
                <a:lnTo>
                  <a:pt x="1734812" y="874293"/>
                </a:lnTo>
                <a:lnTo>
                  <a:pt x="1698206" y="874293"/>
                </a:lnTo>
                <a:lnTo>
                  <a:pt x="1693732" y="861593"/>
                </a:lnTo>
                <a:lnTo>
                  <a:pt x="1689796" y="848893"/>
                </a:lnTo>
                <a:lnTo>
                  <a:pt x="1685455" y="836193"/>
                </a:lnTo>
                <a:lnTo>
                  <a:pt x="1681820" y="836193"/>
                </a:lnTo>
                <a:lnTo>
                  <a:pt x="1680143" y="823493"/>
                </a:lnTo>
                <a:lnTo>
                  <a:pt x="1678061" y="810793"/>
                </a:lnTo>
                <a:lnTo>
                  <a:pt x="1649450" y="810793"/>
                </a:lnTo>
                <a:lnTo>
                  <a:pt x="1644490" y="798093"/>
                </a:lnTo>
                <a:lnTo>
                  <a:pt x="1641619" y="785393"/>
                </a:lnTo>
                <a:lnTo>
                  <a:pt x="1639422" y="772693"/>
                </a:lnTo>
                <a:lnTo>
                  <a:pt x="1636483" y="759993"/>
                </a:lnTo>
                <a:lnTo>
                  <a:pt x="1483131" y="759993"/>
                </a:lnTo>
                <a:lnTo>
                  <a:pt x="1483855" y="747293"/>
                </a:lnTo>
                <a:lnTo>
                  <a:pt x="935940" y="747293"/>
                </a:lnTo>
                <a:lnTo>
                  <a:pt x="930180" y="734593"/>
                </a:lnTo>
                <a:lnTo>
                  <a:pt x="901377" y="734593"/>
                </a:lnTo>
                <a:lnTo>
                  <a:pt x="902821" y="721893"/>
                </a:lnTo>
                <a:lnTo>
                  <a:pt x="892119" y="721893"/>
                </a:lnTo>
                <a:lnTo>
                  <a:pt x="890848" y="709193"/>
                </a:lnTo>
                <a:lnTo>
                  <a:pt x="891062" y="696493"/>
                </a:lnTo>
                <a:lnTo>
                  <a:pt x="892021" y="683793"/>
                </a:lnTo>
                <a:lnTo>
                  <a:pt x="894348" y="671093"/>
                </a:lnTo>
                <a:lnTo>
                  <a:pt x="897148" y="658393"/>
                </a:lnTo>
                <a:lnTo>
                  <a:pt x="899004" y="645693"/>
                </a:lnTo>
                <a:lnTo>
                  <a:pt x="898499" y="645693"/>
                </a:lnTo>
                <a:lnTo>
                  <a:pt x="900804" y="632993"/>
                </a:lnTo>
                <a:lnTo>
                  <a:pt x="903448" y="620293"/>
                </a:lnTo>
                <a:lnTo>
                  <a:pt x="906497" y="607593"/>
                </a:lnTo>
                <a:lnTo>
                  <a:pt x="910019" y="594893"/>
                </a:lnTo>
                <a:lnTo>
                  <a:pt x="915723" y="582193"/>
                </a:lnTo>
                <a:lnTo>
                  <a:pt x="918929" y="569493"/>
                </a:lnTo>
                <a:lnTo>
                  <a:pt x="919841" y="556793"/>
                </a:lnTo>
                <a:lnTo>
                  <a:pt x="918660" y="544093"/>
                </a:lnTo>
                <a:lnTo>
                  <a:pt x="918861" y="531393"/>
                </a:lnTo>
                <a:lnTo>
                  <a:pt x="920819" y="518693"/>
                </a:lnTo>
                <a:lnTo>
                  <a:pt x="921697" y="505993"/>
                </a:lnTo>
                <a:lnTo>
                  <a:pt x="912177" y="505993"/>
                </a:lnTo>
                <a:lnTo>
                  <a:pt x="915779" y="493293"/>
                </a:lnTo>
                <a:lnTo>
                  <a:pt x="914340" y="480593"/>
                </a:lnTo>
                <a:lnTo>
                  <a:pt x="899219" y="480593"/>
                </a:lnTo>
                <a:lnTo>
                  <a:pt x="894899" y="467893"/>
                </a:lnTo>
                <a:lnTo>
                  <a:pt x="880502" y="467893"/>
                </a:lnTo>
                <a:lnTo>
                  <a:pt x="878338" y="455193"/>
                </a:lnTo>
                <a:lnTo>
                  <a:pt x="871860" y="455193"/>
                </a:lnTo>
                <a:lnTo>
                  <a:pt x="866100" y="442493"/>
                </a:lnTo>
                <a:lnTo>
                  <a:pt x="796979" y="442493"/>
                </a:lnTo>
                <a:lnTo>
                  <a:pt x="790500" y="429793"/>
                </a:lnTo>
                <a:lnTo>
                  <a:pt x="757380" y="429793"/>
                </a:lnTo>
                <a:lnTo>
                  <a:pt x="753779" y="417093"/>
                </a:lnTo>
                <a:lnTo>
                  <a:pt x="735780" y="417093"/>
                </a:lnTo>
                <a:lnTo>
                  <a:pt x="737042" y="404393"/>
                </a:lnTo>
                <a:lnTo>
                  <a:pt x="651544" y="404393"/>
                </a:lnTo>
                <a:lnTo>
                  <a:pt x="647942" y="391693"/>
                </a:lnTo>
                <a:lnTo>
                  <a:pt x="642903" y="391693"/>
                </a:lnTo>
                <a:lnTo>
                  <a:pt x="640744" y="378993"/>
                </a:lnTo>
                <a:lnTo>
                  <a:pt x="619864" y="378993"/>
                </a:lnTo>
                <a:lnTo>
                  <a:pt x="611167" y="366293"/>
                </a:lnTo>
                <a:lnTo>
                  <a:pt x="560824" y="366293"/>
                </a:lnTo>
                <a:lnTo>
                  <a:pt x="559385" y="353593"/>
                </a:lnTo>
                <a:lnTo>
                  <a:pt x="549304" y="353593"/>
                </a:lnTo>
                <a:lnTo>
                  <a:pt x="545703" y="340893"/>
                </a:lnTo>
                <a:lnTo>
                  <a:pt x="538505" y="340893"/>
                </a:lnTo>
                <a:lnTo>
                  <a:pt x="534183" y="328193"/>
                </a:lnTo>
                <a:lnTo>
                  <a:pt x="515466" y="328193"/>
                </a:lnTo>
                <a:lnTo>
                  <a:pt x="508255" y="315493"/>
                </a:lnTo>
                <a:lnTo>
                  <a:pt x="502596" y="315493"/>
                </a:lnTo>
                <a:lnTo>
                  <a:pt x="498152" y="302793"/>
                </a:lnTo>
                <a:lnTo>
                  <a:pt x="494586" y="290093"/>
                </a:lnTo>
                <a:lnTo>
                  <a:pt x="490984" y="290093"/>
                </a:lnTo>
                <a:lnTo>
                  <a:pt x="485943" y="277393"/>
                </a:lnTo>
                <a:lnTo>
                  <a:pt x="483066" y="277393"/>
                </a:lnTo>
                <a:lnTo>
                  <a:pt x="479464" y="264693"/>
                </a:lnTo>
                <a:lnTo>
                  <a:pt x="476587" y="264693"/>
                </a:lnTo>
                <a:lnTo>
                  <a:pt x="474424" y="251993"/>
                </a:lnTo>
                <a:lnTo>
                  <a:pt x="445964" y="251993"/>
                </a:lnTo>
                <a:lnTo>
                  <a:pt x="442747" y="239293"/>
                </a:lnTo>
                <a:lnTo>
                  <a:pt x="441148" y="226593"/>
                </a:lnTo>
                <a:lnTo>
                  <a:pt x="441304" y="213893"/>
                </a:lnTo>
                <a:lnTo>
                  <a:pt x="439146" y="201193"/>
                </a:lnTo>
                <a:lnTo>
                  <a:pt x="412507" y="201193"/>
                </a:lnTo>
                <a:lnTo>
                  <a:pt x="405309" y="188493"/>
                </a:lnTo>
                <a:lnTo>
                  <a:pt x="287947" y="188493"/>
                </a:lnTo>
                <a:lnTo>
                  <a:pt x="288667" y="175793"/>
                </a:lnTo>
                <a:lnTo>
                  <a:pt x="271387" y="175793"/>
                </a:lnTo>
                <a:lnTo>
                  <a:pt x="267067" y="163093"/>
                </a:lnTo>
                <a:lnTo>
                  <a:pt x="244027" y="163093"/>
                </a:lnTo>
                <a:lnTo>
                  <a:pt x="242590" y="150393"/>
                </a:lnTo>
                <a:lnTo>
                  <a:pt x="14352" y="150393"/>
                </a:lnTo>
                <a:lnTo>
                  <a:pt x="9110" y="137693"/>
                </a:lnTo>
                <a:lnTo>
                  <a:pt x="5892" y="137693"/>
                </a:lnTo>
                <a:lnTo>
                  <a:pt x="4024" y="124993"/>
                </a:lnTo>
                <a:lnTo>
                  <a:pt x="2832" y="112293"/>
                </a:lnTo>
                <a:close/>
              </a:path>
              <a:path w="2432685" h="1953895">
                <a:moveTo>
                  <a:pt x="2387434" y="1128293"/>
                </a:moveTo>
                <a:lnTo>
                  <a:pt x="2297442" y="1128293"/>
                </a:lnTo>
                <a:lnTo>
                  <a:pt x="2290241" y="1140993"/>
                </a:lnTo>
                <a:lnTo>
                  <a:pt x="2387434" y="1140993"/>
                </a:lnTo>
                <a:lnTo>
                  <a:pt x="2387434" y="1128293"/>
                </a:lnTo>
                <a:close/>
              </a:path>
              <a:path w="2432685" h="1953895">
                <a:moveTo>
                  <a:pt x="2332510" y="1115593"/>
                </a:moveTo>
                <a:lnTo>
                  <a:pt x="2315521" y="1115593"/>
                </a:lnTo>
                <a:lnTo>
                  <a:pt x="2306078" y="1128293"/>
                </a:lnTo>
                <a:lnTo>
                  <a:pt x="2339924" y="1128293"/>
                </a:lnTo>
                <a:lnTo>
                  <a:pt x="2332510" y="1115593"/>
                </a:lnTo>
                <a:close/>
              </a:path>
              <a:path w="2432685" h="1953895">
                <a:moveTo>
                  <a:pt x="2247036" y="1090193"/>
                </a:moveTo>
                <a:lnTo>
                  <a:pt x="2148320" y="1090193"/>
                </a:lnTo>
                <a:lnTo>
                  <a:pt x="2140030" y="1102893"/>
                </a:lnTo>
                <a:lnTo>
                  <a:pt x="2249919" y="1102893"/>
                </a:lnTo>
                <a:lnTo>
                  <a:pt x="2247036" y="1090193"/>
                </a:lnTo>
                <a:close/>
              </a:path>
              <a:path w="2432685" h="1953895">
                <a:moveTo>
                  <a:pt x="1959038" y="950493"/>
                </a:moveTo>
                <a:lnTo>
                  <a:pt x="1840242" y="950493"/>
                </a:lnTo>
                <a:lnTo>
                  <a:pt x="1829930" y="963193"/>
                </a:lnTo>
                <a:lnTo>
                  <a:pt x="1961921" y="963193"/>
                </a:lnTo>
                <a:lnTo>
                  <a:pt x="1959038" y="950493"/>
                </a:lnTo>
                <a:close/>
              </a:path>
              <a:path w="2432685" h="1953895">
                <a:moveTo>
                  <a:pt x="1982088" y="950493"/>
                </a:moveTo>
                <a:lnTo>
                  <a:pt x="1971281" y="950493"/>
                </a:lnTo>
                <a:lnTo>
                  <a:pt x="1966239" y="963193"/>
                </a:lnTo>
                <a:lnTo>
                  <a:pt x="1985682" y="963193"/>
                </a:lnTo>
                <a:lnTo>
                  <a:pt x="1982088" y="950493"/>
                </a:lnTo>
                <a:close/>
              </a:path>
              <a:path w="2432685" h="1953895">
                <a:moveTo>
                  <a:pt x="1879841" y="937793"/>
                </a:moveTo>
                <a:lnTo>
                  <a:pt x="1860857" y="937793"/>
                </a:lnTo>
                <a:lnTo>
                  <a:pt x="1850653" y="950493"/>
                </a:lnTo>
                <a:lnTo>
                  <a:pt x="1880565" y="950493"/>
                </a:lnTo>
                <a:lnTo>
                  <a:pt x="1879841" y="937793"/>
                </a:lnTo>
                <a:close/>
              </a:path>
              <a:path w="2432685" h="1953895">
                <a:moveTo>
                  <a:pt x="1893431" y="937793"/>
                </a:moveTo>
                <a:lnTo>
                  <a:pt x="1882000" y="950493"/>
                </a:lnTo>
                <a:lnTo>
                  <a:pt x="1903244" y="950493"/>
                </a:lnTo>
                <a:lnTo>
                  <a:pt x="1893431" y="937793"/>
                </a:lnTo>
                <a:close/>
              </a:path>
              <a:path w="2432685" h="1953895">
                <a:moveTo>
                  <a:pt x="1673212" y="798093"/>
                </a:moveTo>
                <a:lnTo>
                  <a:pt x="1665287" y="798093"/>
                </a:lnTo>
                <a:lnTo>
                  <a:pt x="1658810" y="810793"/>
                </a:lnTo>
                <a:lnTo>
                  <a:pt x="1678061" y="810793"/>
                </a:lnTo>
                <a:lnTo>
                  <a:pt x="1673212" y="798093"/>
                </a:lnTo>
                <a:close/>
              </a:path>
              <a:path w="2432685" h="1953895">
                <a:moveTo>
                  <a:pt x="1618487" y="747293"/>
                </a:moveTo>
                <a:lnTo>
                  <a:pt x="1509775" y="747293"/>
                </a:lnTo>
                <a:lnTo>
                  <a:pt x="1501627" y="759993"/>
                </a:lnTo>
                <a:lnTo>
                  <a:pt x="1619211" y="759993"/>
                </a:lnTo>
                <a:lnTo>
                  <a:pt x="1618487" y="747293"/>
                </a:lnTo>
                <a:close/>
              </a:path>
              <a:path w="2432685" h="1953895">
                <a:moveTo>
                  <a:pt x="1639525" y="734593"/>
                </a:moveTo>
                <a:lnTo>
                  <a:pt x="1631272" y="734593"/>
                </a:lnTo>
                <a:lnTo>
                  <a:pt x="1625985" y="747293"/>
                </a:lnTo>
                <a:lnTo>
                  <a:pt x="1619211" y="759993"/>
                </a:lnTo>
                <a:lnTo>
                  <a:pt x="1638126" y="759993"/>
                </a:lnTo>
                <a:lnTo>
                  <a:pt x="1639365" y="747293"/>
                </a:lnTo>
                <a:lnTo>
                  <a:pt x="1639525" y="734593"/>
                </a:lnTo>
                <a:close/>
              </a:path>
              <a:path w="2432685" h="1953895">
                <a:moveTo>
                  <a:pt x="1450009" y="734593"/>
                </a:moveTo>
                <a:lnTo>
                  <a:pt x="961137" y="734593"/>
                </a:lnTo>
                <a:lnTo>
                  <a:pt x="954657" y="747293"/>
                </a:lnTo>
                <a:lnTo>
                  <a:pt x="1453603" y="747293"/>
                </a:lnTo>
                <a:lnTo>
                  <a:pt x="1450009" y="734593"/>
                </a:lnTo>
                <a:close/>
              </a:path>
              <a:path w="2432685" h="1953895">
                <a:moveTo>
                  <a:pt x="1483131" y="734593"/>
                </a:moveTo>
                <a:lnTo>
                  <a:pt x="1458645" y="734593"/>
                </a:lnTo>
                <a:lnTo>
                  <a:pt x="1453603" y="747293"/>
                </a:lnTo>
                <a:lnTo>
                  <a:pt x="1483855" y="747293"/>
                </a:lnTo>
                <a:lnTo>
                  <a:pt x="1483131" y="734593"/>
                </a:lnTo>
                <a:close/>
              </a:path>
              <a:path w="2432685" h="1953895">
                <a:moveTo>
                  <a:pt x="1562328" y="734593"/>
                </a:moveTo>
                <a:lnTo>
                  <a:pt x="1530197" y="734593"/>
                </a:lnTo>
                <a:lnTo>
                  <a:pt x="1520424" y="747293"/>
                </a:lnTo>
                <a:lnTo>
                  <a:pt x="1567370" y="747293"/>
                </a:lnTo>
                <a:lnTo>
                  <a:pt x="1562328" y="734593"/>
                </a:lnTo>
                <a:close/>
              </a:path>
              <a:path w="2432685" h="1953895">
                <a:moveTo>
                  <a:pt x="1609851" y="734593"/>
                </a:moveTo>
                <a:lnTo>
                  <a:pt x="1604810" y="734593"/>
                </a:lnTo>
                <a:lnTo>
                  <a:pt x="1600492" y="747293"/>
                </a:lnTo>
                <a:lnTo>
                  <a:pt x="1612734" y="747293"/>
                </a:lnTo>
                <a:lnTo>
                  <a:pt x="1609851" y="734593"/>
                </a:lnTo>
                <a:close/>
              </a:path>
              <a:path w="2432685" h="1953895">
                <a:moveTo>
                  <a:pt x="1397457" y="709193"/>
                </a:moveTo>
                <a:lnTo>
                  <a:pt x="987776" y="709193"/>
                </a:lnTo>
                <a:lnTo>
                  <a:pt x="978856" y="721893"/>
                </a:lnTo>
                <a:lnTo>
                  <a:pt x="973647" y="734593"/>
                </a:lnTo>
                <a:lnTo>
                  <a:pt x="1411858" y="734593"/>
                </a:lnTo>
                <a:lnTo>
                  <a:pt x="1411858" y="721893"/>
                </a:lnTo>
                <a:lnTo>
                  <a:pt x="1397457" y="721893"/>
                </a:lnTo>
                <a:lnTo>
                  <a:pt x="1397457" y="709193"/>
                </a:lnTo>
                <a:close/>
              </a:path>
              <a:path w="2432685" h="1953895">
                <a:moveTo>
                  <a:pt x="1438490" y="721893"/>
                </a:moveTo>
                <a:lnTo>
                  <a:pt x="1433448" y="734593"/>
                </a:lnTo>
                <a:lnTo>
                  <a:pt x="1442084" y="734593"/>
                </a:lnTo>
                <a:lnTo>
                  <a:pt x="1438490" y="721893"/>
                </a:lnTo>
                <a:close/>
              </a:path>
              <a:path w="2432685" h="1953895">
                <a:moveTo>
                  <a:pt x="1314653" y="671093"/>
                </a:moveTo>
                <a:lnTo>
                  <a:pt x="1018019" y="671093"/>
                </a:lnTo>
                <a:lnTo>
                  <a:pt x="1013090" y="683793"/>
                </a:lnTo>
                <a:lnTo>
                  <a:pt x="1004518" y="696493"/>
                </a:lnTo>
                <a:lnTo>
                  <a:pt x="995135" y="709193"/>
                </a:lnTo>
                <a:lnTo>
                  <a:pt x="1372971" y="709193"/>
                </a:lnTo>
                <a:lnTo>
                  <a:pt x="1370088" y="696493"/>
                </a:lnTo>
                <a:lnTo>
                  <a:pt x="1335531" y="696493"/>
                </a:lnTo>
                <a:lnTo>
                  <a:pt x="1333372" y="683793"/>
                </a:lnTo>
                <a:lnTo>
                  <a:pt x="1316088" y="683793"/>
                </a:lnTo>
                <a:lnTo>
                  <a:pt x="1314653" y="671093"/>
                </a:lnTo>
                <a:close/>
              </a:path>
              <a:path w="2432685" h="1953895">
                <a:moveTo>
                  <a:pt x="1324736" y="671093"/>
                </a:moveTo>
                <a:lnTo>
                  <a:pt x="1321130" y="683793"/>
                </a:lnTo>
                <a:lnTo>
                  <a:pt x="1327607" y="683793"/>
                </a:lnTo>
                <a:lnTo>
                  <a:pt x="1324736" y="671093"/>
                </a:lnTo>
                <a:close/>
              </a:path>
              <a:path w="2432685" h="1953895">
                <a:moveTo>
                  <a:pt x="1080655" y="594893"/>
                </a:moveTo>
                <a:lnTo>
                  <a:pt x="1075528" y="594893"/>
                </a:lnTo>
                <a:lnTo>
                  <a:pt x="1067878" y="607593"/>
                </a:lnTo>
                <a:lnTo>
                  <a:pt x="1058879" y="620293"/>
                </a:lnTo>
                <a:lnTo>
                  <a:pt x="1041924" y="645693"/>
                </a:lnTo>
                <a:lnTo>
                  <a:pt x="1034846" y="658393"/>
                </a:lnTo>
                <a:lnTo>
                  <a:pt x="1027635" y="671093"/>
                </a:lnTo>
                <a:lnTo>
                  <a:pt x="1228253" y="671093"/>
                </a:lnTo>
                <a:lnTo>
                  <a:pt x="1227534" y="658393"/>
                </a:lnTo>
                <a:lnTo>
                  <a:pt x="1224657" y="658393"/>
                </a:lnTo>
                <a:lnTo>
                  <a:pt x="1220336" y="645693"/>
                </a:lnTo>
                <a:lnTo>
                  <a:pt x="1194414" y="645693"/>
                </a:lnTo>
                <a:lnTo>
                  <a:pt x="1193695" y="632993"/>
                </a:lnTo>
                <a:lnTo>
                  <a:pt x="1189375" y="632993"/>
                </a:lnTo>
                <a:lnTo>
                  <a:pt x="1191538" y="620293"/>
                </a:lnTo>
                <a:lnTo>
                  <a:pt x="1151934" y="620293"/>
                </a:lnTo>
                <a:lnTo>
                  <a:pt x="1150495" y="607593"/>
                </a:lnTo>
                <a:lnTo>
                  <a:pt x="1081375" y="607593"/>
                </a:lnTo>
                <a:lnTo>
                  <a:pt x="1080655" y="594893"/>
                </a:lnTo>
                <a:close/>
              </a:path>
              <a:path w="2432685" h="1953895">
                <a:moveTo>
                  <a:pt x="1276489" y="658393"/>
                </a:moveTo>
                <a:lnTo>
                  <a:pt x="1271447" y="658393"/>
                </a:lnTo>
                <a:lnTo>
                  <a:pt x="1263535" y="671093"/>
                </a:lnTo>
                <a:lnTo>
                  <a:pt x="1279372" y="671093"/>
                </a:lnTo>
                <a:lnTo>
                  <a:pt x="1276489" y="658393"/>
                </a:lnTo>
                <a:close/>
              </a:path>
              <a:path w="2432685" h="1953895">
                <a:moveTo>
                  <a:pt x="1309611" y="658393"/>
                </a:moveTo>
                <a:lnTo>
                  <a:pt x="1306017" y="671093"/>
                </a:lnTo>
                <a:lnTo>
                  <a:pt x="1311770" y="671093"/>
                </a:lnTo>
                <a:lnTo>
                  <a:pt x="1309611" y="658393"/>
                </a:lnTo>
                <a:close/>
              </a:path>
              <a:path w="2432685" h="1953895">
                <a:moveTo>
                  <a:pt x="1172815" y="607593"/>
                </a:moveTo>
                <a:lnTo>
                  <a:pt x="1164897" y="620293"/>
                </a:lnTo>
                <a:lnTo>
                  <a:pt x="1174973" y="620293"/>
                </a:lnTo>
                <a:lnTo>
                  <a:pt x="1172815" y="607593"/>
                </a:lnTo>
                <a:close/>
              </a:path>
              <a:path w="2432685" h="1953895">
                <a:moveTo>
                  <a:pt x="1187936" y="607593"/>
                </a:moveTo>
                <a:lnTo>
                  <a:pt x="1183614" y="607593"/>
                </a:lnTo>
                <a:lnTo>
                  <a:pt x="1177855" y="620293"/>
                </a:lnTo>
                <a:lnTo>
                  <a:pt x="1190094" y="620293"/>
                </a:lnTo>
                <a:lnTo>
                  <a:pt x="1187936" y="607593"/>
                </a:lnTo>
                <a:close/>
              </a:path>
              <a:path w="2432685" h="1953895">
                <a:moveTo>
                  <a:pt x="1132497" y="594893"/>
                </a:moveTo>
                <a:lnTo>
                  <a:pt x="1094338" y="594893"/>
                </a:lnTo>
                <a:lnTo>
                  <a:pt x="1087859" y="607593"/>
                </a:lnTo>
                <a:lnTo>
                  <a:pt x="1133935" y="607593"/>
                </a:lnTo>
                <a:lnTo>
                  <a:pt x="1132497" y="594893"/>
                </a:lnTo>
                <a:close/>
              </a:path>
              <a:path w="2432685" h="1953895">
                <a:moveTo>
                  <a:pt x="1102255" y="582193"/>
                </a:moveTo>
                <a:lnTo>
                  <a:pt x="1099377" y="594893"/>
                </a:lnTo>
                <a:lnTo>
                  <a:pt x="1104418" y="594893"/>
                </a:lnTo>
                <a:lnTo>
                  <a:pt x="1102255" y="582193"/>
                </a:lnTo>
                <a:close/>
              </a:path>
              <a:path w="2432685" h="1953895">
                <a:moveTo>
                  <a:pt x="1117376" y="582193"/>
                </a:moveTo>
                <a:lnTo>
                  <a:pt x="1111616" y="582193"/>
                </a:lnTo>
                <a:lnTo>
                  <a:pt x="1105857" y="594893"/>
                </a:lnTo>
                <a:lnTo>
                  <a:pt x="1118096" y="594893"/>
                </a:lnTo>
                <a:lnTo>
                  <a:pt x="1117376" y="582193"/>
                </a:lnTo>
                <a:close/>
              </a:path>
              <a:path w="2432685" h="1953895">
                <a:moveTo>
                  <a:pt x="917218" y="493293"/>
                </a:moveTo>
                <a:lnTo>
                  <a:pt x="915779" y="493293"/>
                </a:lnTo>
                <a:lnTo>
                  <a:pt x="912177" y="505993"/>
                </a:lnTo>
                <a:lnTo>
                  <a:pt x="918660" y="505993"/>
                </a:lnTo>
                <a:lnTo>
                  <a:pt x="917218" y="493293"/>
                </a:lnTo>
                <a:close/>
              </a:path>
              <a:path w="2432685" h="1953895">
                <a:moveTo>
                  <a:pt x="843061" y="429793"/>
                </a:moveTo>
                <a:lnTo>
                  <a:pt x="807059" y="429793"/>
                </a:lnTo>
                <a:lnTo>
                  <a:pt x="796979" y="442493"/>
                </a:lnTo>
                <a:lnTo>
                  <a:pt x="846658" y="442493"/>
                </a:lnTo>
                <a:lnTo>
                  <a:pt x="843061" y="429793"/>
                </a:lnTo>
                <a:close/>
              </a:path>
              <a:path w="2432685" h="1953895">
                <a:moveTo>
                  <a:pt x="667384" y="391693"/>
                </a:moveTo>
                <a:lnTo>
                  <a:pt x="665222" y="391693"/>
                </a:lnTo>
                <a:lnTo>
                  <a:pt x="658742" y="404393"/>
                </a:lnTo>
                <a:lnTo>
                  <a:pt x="670262" y="404393"/>
                </a:lnTo>
                <a:lnTo>
                  <a:pt x="667384" y="391693"/>
                </a:lnTo>
                <a:close/>
              </a:path>
              <a:path w="2432685" h="1953895">
                <a:moveTo>
                  <a:pt x="734971" y="391693"/>
                </a:moveTo>
                <a:lnTo>
                  <a:pt x="719401" y="391693"/>
                </a:lnTo>
                <a:lnTo>
                  <a:pt x="710717" y="404393"/>
                </a:lnTo>
                <a:lnTo>
                  <a:pt x="736681" y="404393"/>
                </a:lnTo>
                <a:lnTo>
                  <a:pt x="734971" y="391693"/>
                </a:lnTo>
                <a:close/>
              </a:path>
              <a:path w="2432685" h="1953895">
                <a:moveTo>
                  <a:pt x="384427" y="175793"/>
                </a:moveTo>
                <a:lnTo>
                  <a:pt x="370025" y="175793"/>
                </a:lnTo>
                <a:lnTo>
                  <a:pt x="361389" y="188493"/>
                </a:lnTo>
                <a:lnTo>
                  <a:pt x="387305" y="188493"/>
                </a:lnTo>
                <a:lnTo>
                  <a:pt x="384427" y="175793"/>
                </a:lnTo>
                <a:close/>
              </a:path>
              <a:path w="2432685" h="1953895">
                <a:moveTo>
                  <a:pt x="287228" y="163093"/>
                </a:moveTo>
                <a:lnTo>
                  <a:pt x="285070" y="163093"/>
                </a:lnTo>
                <a:lnTo>
                  <a:pt x="282187" y="175793"/>
                </a:lnTo>
                <a:lnTo>
                  <a:pt x="288667" y="175793"/>
                </a:lnTo>
                <a:lnTo>
                  <a:pt x="287228" y="163093"/>
                </a:lnTo>
                <a:close/>
              </a:path>
              <a:path w="2432685" h="1953895">
                <a:moveTo>
                  <a:pt x="84911" y="124993"/>
                </a:moveTo>
                <a:lnTo>
                  <a:pt x="75157" y="137693"/>
                </a:lnTo>
                <a:lnTo>
                  <a:pt x="67361" y="150393"/>
                </a:lnTo>
                <a:lnTo>
                  <a:pt x="214510" y="150393"/>
                </a:lnTo>
                <a:lnTo>
                  <a:pt x="213791" y="137693"/>
                </a:lnTo>
                <a:lnTo>
                  <a:pt x="81309" y="137693"/>
                </a:lnTo>
                <a:lnTo>
                  <a:pt x="84911" y="124993"/>
                </a:lnTo>
                <a:close/>
              </a:path>
              <a:path w="2432685" h="1953895">
                <a:moveTo>
                  <a:pt x="184269" y="124993"/>
                </a:moveTo>
                <a:lnTo>
                  <a:pt x="91335" y="124993"/>
                </a:lnTo>
                <a:lnTo>
                  <a:pt x="86981" y="137693"/>
                </a:lnTo>
                <a:lnTo>
                  <a:pt x="187871" y="137693"/>
                </a:lnTo>
                <a:lnTo>
                  <a:pt x="184269" y="124993"/>
                </a:lnTo>
                <a:close/>
              </a:path>
              <a:path w="2432685" h="1953895">
                <a:moveTo>
                  <a:pt x="148272" y="112293"/>
                </a:moveTo>
                <a:lnTo>
                  <a:pt x="105072" y="112293"/>
                </a:lnTo>
                <a:lnTo>
                  <a:pt x="102909" y="124993"/>
                </a:lnTo>
                <a:lnTo>
                  <a:pt x="148991" y="124993"/>
                </a:lnTo>
                <a:lnTo>
                  <a:pt x="148272" y="112293"/>
                </a:lnTo>
                <a:close/>
              </a:path>
              <a:path w="2432685" h="1953895">
                <a:moveTo>
                  <a:pt x="145389" y="99593"/>
                </a:moveTo>
                <a:lnTo>
                  <a:pt x="127211" y="99593"/>
                </a:lnTo>
                <a:lnTo>
                  <a:pt x="118505" y="112293"/>
                </a:lnTo>
                <a:lnTo>
                  <a:pt x="147548" y="112293"/>
                </a:lnTo>
                <a:lnTo>
                  <a:pt x="145389" y="99593"/>
                </a:lnTo>
                <a:close/>
              </a:path>
              <a:path w="2432685" h="1953895">
                <a:moveTo>
                  <a:pt x="674" y="0"/>
                </a:moveTo>
                <a:lnTo>
                  <a:pt x="0" y="0"/>
                </a:lnTo>
                <a:lnTo>
                  <a:pt x="0" y="19223"/>
                </a:lnTo>
                <a:lnTo>
                  <a:pt x="1180" y="15996"/>
                </a:lnTo>
                <a:lnTo>
                  <a:pt x="3463" y="6297"/>
                </a:lnTo>
                <a:lnTo>
                  <a:pt x="2911" y="1730"/>
                </a:lnTo>
                <a:lnTo>
                  <a:pt x="674" y="0"/>
                </a:lnTo>
                <a:close/>
              </a:path>
            </a:pathLst>
          </a:custGeom>
          <a:solidFill>
            <a:srgbClr val="B7C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334018"/>
            <a:ext cx="2431415" cy="1213485"/>
          </a:xfrm>
          <a:custGeom>
            <a:avLst/>
            <a:gdLst/>
            <a:ahLst/>
            <a:cxnLst/>
            <a:rect l="l" t="t" r="r" b="b"/>
            <a:pathLst>
              <a:path w="2431415" h="1213484">
                <a:moveTo>
                  <a:pt x="2425372" y="1195335"/>
                </a:moveTo>
                <a:lnTo>
                  <a:pt x="2399491" y="1195335"/>
                </a:lnTo>
                <a:lnTo>
                  <a:pt x="2405443" y="1196605"/>
                </a:lnTo>
                <a:lnTo>
                  <a:pt x="2411196" y="1200415"/>
                </a:lnTo>
                <a:lnTo>
                  <a:pt x="2415514" y="1206765"/>
                </a:lnTo>
                <a:lnTo>
                  <a:pt x="2418397" y="1213115"/>
                </a:lnTo>
                <a:lnTo>
                  <a:pt x="2425372" y="1195335"/>
                </a:lnTo>
                <a:close/>
              </a:path>
              <a:path w="2431415" h="1213484">
                <a:moveTo>
                  <a:pt x="2395359" y="1161045"/>
                </a:moveTo>
                <a:lnTo>
                  <a:pt x="2263883" y="1161045"/>
                </a:lnTo>
                <a:lnTo>
                  <a:pt x="2272331" y="1162315"/>
                </a:lnTo>
                <a:lnTo>
                  <a:pt x="2280374" y="1164855"/>
                </a:lnTo>
                <a:lnTo>
                  <a:pt x="2288082" y="1168665"/>
                </a:lnTo>
                <a:lnTo>
                  <a:pt x="2294559" y="1171205"/>
                </a:lnTo>
                <a:lnTo>
                  <a:pt x="2314003" y="1182635"/>
                </a:lnTo>
                <a:lnTo>
                  <a:pt x="2320808" y="1190255"/>
                </a:lnTo>
                <a:lnTo>
                  <a:pt x="2327409" y="1197875"/>
                </a:lnTo>
                <a:lnTo>
                  <a:pt x="2334146" y="1204225"/>
                </a:lnTo>
                <a:lnTo>
                  <a:pt x="2341359" y="1209305"/>
                </a:lnTo>
                <a:lnTo>
                  <a:pt x="2348152" y="1210575"/>
                </a:lnTo>
                <a:lnTo>
                  <a:pt x="2355757" y="1211845"/>
                </a:lnTo>
                <a:lnTo>
                  <a:pt x="2364444" y="1209305"/>
                </a:lnTo>
                <a:lnTo>
                  <a:pt x="2374480" y="1204225"/>
                </a:lnTo>
                <a:lnTo>
                  <a:pt x="2384076" y="1197875"/>
                </a:lnTo>
                <a:lnTo>
                  <a:pt x="2392390" y="1195335"/>
                </a:lnTo>
                <a:lnTo>
                  <a:pt x="2425372" y="1195335"/>
                </a:lnTo>
                <a:lnTo>
                  <a:pt x="2431351" y="1180095"/>
                </a:lnTo>
                <a:lnTo>
                  <a:pt x="2428481" y="1177555"/>
                </a:lnTo>
                <a:lnTo>
                  <a:pt x="2425598" y="1172475"/>
                </a:lnTo>
                <a:lnTo>
                  <a:pt x="2424874" y="1166125"/>
                </a:lnTo>
                <a:lnTo>
                  <a:pt x="2417777" y="1164855"/>
                </a:lnTo>
                <a:lnTo>
                  <a:pt x="2404125" y="1164855"/>
                </a:lnTo>
                <a:lnTo>
                  <a:pt x="2395359" y="1161045"/>
                </a:lnTo>
                <a:close/>
              </a:path>
              <a:path w="2431415" h="1213484">
                <a:moveTo>
                  <a:pt x="2054819" y="1046745"/>
                </a:moveTo>
                <a:lnTo>
                  <a:pt x="2004402" y="1046745"/>
                </a:lnTo>
                <a:lnTo>
                  <a:pt x="2007285" y="1049285"/>
                </a:lnTo>
                <a:lnTo>
                  <a:pt x="2014870" y="1056905"/>
                </a:lnTo>
                <a:lnTo>
                  <a:pt x="2019888" y="1069605"/>
                </a:lnTo>
                <a:lnTo>
                  <a:pt x="2023285" y="1086115"/>
                </a:lnTo>
                <a:lnTo>
                  <a:pt x="2026005" y="1102625"/>
                </a:lnTo>
                <a:lnTo>
                  <a:pt x="2033619" y="1115325"/>
                </a:lnTo>
                <a:lnTo>
                  <a:pt x="2040493" y="1128025"/>
                </a:lnTo>
                <a:lnTo>
                  <a:pt x="2046961" y="1139455"/>
                </a:lnTo>
                <a:lnTo>
                  <a:pt x="2053361" y="1147075"/>
                </a:lnTo>
                <a:lnTo>
                  <a:pt x="2059127" y="1147075"/>
                </a:lnTo>
                <a:lnTo>
                  <a:pt x="2067763" y="1150885"/>
                </a:lnTo>
                <a:lnTo>
                  <a:pt x="2068486" y="1159775"/>
                </a:lnTo>
                <a:lnTo>
                  <a:pt x="2067249" y="1162500"/>
                </a:lnTo>
                <a:lnTo>
                  <a:pt x="2068486" y="1163585"/>
                </a:lnTo>
                <a:lnTo>
                  <a:pt x="2069922" y="1163585"/>
                </a:lnTo>
                <a:lnTo>
                  <a:pt x="2071369" y="1167395"/>
                </a:lnTo>
                <a:lnTo>
                  <a:pt x="2074240" y="1168665"/>
                </a:lnTo>
                <a:lnTo>
                  <a:pt x="2077941" y="1169935"/>
                </a:lnTo>
                <a:lnTo>
                  <a:pt x="2082791" y="1168665"/>
                </a:lnTo>
                <a:lnTo>
                  <a:pt x="2089125" y="1164855"/>
                </a:lnTo>
                <a:lnTo>
                  <a:pt x="2097277" y="1158505"/>
                </a:lnTo>
                <a:lnTo>
                  <a:pt x="2114978" y="1158505"/>
                </a:lnTo>
                <a:lnTo>
                  <a:pt x="2128064" y="1153425"/>
                </a:lnTo>
                <a:lnTo>
                  <a:pt x="2144690" y="1148345"/>
                </a:lnTo>
                <a:lnTo>
                  <a:pt x="2158479" y="1145805"/>
                </a:lnTo>
                <a:lnTo>
                  <a:pt x="2187964" y="1145805"/>
                </a:lnTo>
                <a:lnTo>
                  <a:pt x="2191600" y="1139455"/>
                </a:lnTo>
                <a:lnTo>
                  <a:pt x="2226068" y="1139455"/>
                </a:lnTo>
                <a:lnTo>
                  <a:pt x="2235193" y="1136915"/>
                </a:lnTo>
                <a:lnTo>
                  <a:pt x="2386546" y="1136915"/>
                </a:lnTo>
                <a:lnTo>
                  <a:pt x="2386204" y="1130565"/>
                </a:lnTo>
                <a:lnTo>
                  <a:pt x="2290241" y="1130565"/>
                </a:lnTo>
                <a:lnTo>
                  <a:pt x="2283040" y="1126755"/>
                </a:lnTo>
                <a:lnTo>
                  <a:pt x="2280881" y="1120405"/>
                </a:lnTo>
                <a:lnTo>
                  <a:pt x="2284475" y="1105165"/>
                </a:lnTo>
                <a:lnTo>
                  <a:pt x="2283751" y="1105165"/>
                </a:lnTo>
                <a:lnTo>
                  <a:pt x="2283040" y="1103895"/>
                </a:lnTo>
                <a:lnTo>
                  <a:pt x="2279802" y="1102625"/>
                </a:lnTo>
                <a:lnTo>
                  <a:pt x="2267203" y="1102625"/>
                </a:lnTo>
                <a:lnTo>
                  <a:pt x="2260714" y="1100085"/>
                </a:lnTo>
                <a:lnTo>
                  <a:pt x="2257120" y="1098815"/>
                </a:lnTo>
                <a:lnTo>
                  <a:pt x="2254961" y="1096275"/>
                </a:lnTo>
                <a:lnTo>
                  <a:pt x="2253525" y="1092465"/>
                </a:lnTo>
                <a:lnTo>
                  <a:pt x="2130493" y="1092465"/>
                </a:lnTo>
                <a:lnTo>
                  <a:pt x="2123198" y="1091195"/>
                </a:lnTo>
                <a:lnTo>
                  <a:pt x="2120315" y="1089925"/>
                </a:lnTo>
                <a:lnTo>
                  <a:pt x="2117445" y="1087385"/>
                </a:lnTo>
                <a:lnTo>
                  <a:pt x="2116721" y="1082305"/>
                </a:lnTo>
                <a:lnTo>
                  <a:pt x="2103223" y="1079765"/>
                </a:lnTo>
                <a:lnTo>
                  <a:pt x="2096674" y="1079765"/>
                </a:lnTo>
                <a:lnTo>
                  <a:pt x="2090800" y="1077225"/>
                </a:lnTo>
                <a:lnTo>
                  <a:pt x="2086482" y="1075955"/>
                </a:lnTo>
                <a:lnTo>
                  <a:pt x="2083599" y="1072145"/>
                </a:lnTo>
                <a:lnTo>
                  <a:pt x="2082164" y="1067065"/>
                </a:lnTo>
                <a:lnTo>
                  <a:pt x="2078558" y="1067065"/>
                </a:lnTo>
                <a:lnTo>
                  <a:pt x="2071369" y="1064525"/>
                </a:lnTo>
                <a:lnTo>
                  <a:pt x="2065697" y="1060715"/>
                </a:lnTo>
                <a:lnTo>
                  <a:pt x="2060566" y="1055635"/>
                </a:lnTo>
                <a:lnTo>
                  <a:pt x="2055976" y="1049285"/>
                </a:lnTo>
                <a:lnTo>
                  <a:pt x="2054819" y="1046745"/>
                </a:lnTo>
                <a:close/>
              </a:path>
              <a:path w="2431415" h="1213484">
                <a:moveTo>
                  <a:pt x="2067039" y="1162964"/>
                </a:moveTo>
                <a:lnTo>
                  <a:pt x="2065604" y="1166125"/>
                </a:lnTo>
                <a:lnTo>
                  <a:pt x="2067039" y="1163585"/>
                </a:lnTo>
                <a:lnTo>
                  <a:pt x="2067039" y="1162964"/>
                </a:lnTo>
                <a:close/>
              </a:path>
              <a:path w="2431415" h="1213484">
                <a:moveTo>
                  <a:pt x="2067039" y="1162315"/>
                </a:moveTo>
                <a:lnTo>
                  <a:pt x="2067039" y="1162964"/>
                </a:lnTo>
                <a:lnTo>
                  <a:pt x="2067249" y="1162500"/>
                </a:lnTo>
                <a:lnTo>
                  <a:pt x="2067039" y="1162315"/>
                </a:lnTo>
                <a:close/>
              </a:path>
              <a:path w="2431415" h="1213484">
                <a:moveTo>
                  <a:pt x="2386546" y="1136915"/>
                </a:moveTo>
                <a:lnTo>
                  <a:pt x="2235193" y="1136915"/>
                </a:lnTo>
                <a:lnTo>
                  <a:pt x="2243442" y="1139455"/>
                </a:lnTo>
                <a:lnTo>
                  <a:pt x="2247467" y="1141995"/>
                </a:lnTo>
                <a:lnTo>
                  <a:pt x="2250820" y="1145805"/>
                </a:lnTo>
                <a:lnTo>
                  <a:pt x="2253364" y="1153425"/>
                </a:lnTo>
                <a:lnTo>
                  <a:pt x="2254961" y="1162315"/>
                </a:lnTo>
                <a:lnTo>
                  <a:pt x="2263883" y="1161045"/>
                </a:lnTo>
                <a:lnTo>
                  <a:pt x="2395359" y="1161045"/>
                </a:lnTo>
                <a:lnTo>
                  <a:pt x="2392476" y="1159775"/>
                </a:lnTo>
                <a:lnTo>
                  <a:pt x="2387434" y="1153425"/>
                </a:lnTo>
                <a:lnTo>
                  <a:pt x="2386546" y="1136915"/>
                </a:lnTo>
                <a:close/>
              </a:path>
              <a:path w="2431415" h="1213484">
                <a:moveTo>
                  <a:pt x="2114978" y="1158505"/>
                </a:moveTo>
                <a:lnTo>
                  <a:pt x="2098725" y="1158505"/>
                </a:lnTo>
                <a:lnTo>
                  <a:pt x="2111707" y="1159775"/>
                </a:lnTo>
                <a:lnTo>
                  <a:pt x="2114978" y="1158505"/>
                </a:lnTo>
                <a:close/>
              </a:path>
              <a:path w="2431415" h="1213484">
                <a:moveTo>
                  <a:pt x="2187964" y="1145805"/>
                </a:moveTo>
                <a:lnTo>
                  <a:pt x="2158479" y="1145805"/>
                </a:lnTo>
                <a:lnTo>
                  <a:pt x="2162085" y="1150885"/>
                </a:lnTo>
                <a:lnTo>
                  <a:pt x="2169274" y="1155965"/>
                </a:lnTo>
                <a:lnTo>
                  <a:pt x="2174691" y="1157235"/>
                </a:lnTo>
                <a:lnTo>
                  <a:pt x="2180170" y="1154695"/>
                </a:lnTo>
                <a:lnTo>
                  <a:pt x="2185783" y="1149615"/>
                </a:lnTo>
                <a:lnTo>
                  <a:pt x="2187964" y="1145805"/>
                </a:lnTo>
                <a:close/>
              </a:path>
              <a:path w="2431415" h="1213484">
                <a:moveTo>
                  <a:pt x="2226068" y="1139455"/>
                </a:moveTo>
                <a:lnTo>
                  <a:pt x="2191600" y="1139455"/>
                </a:lnTo>
                <a:lnTo>
                  <a:pt x="2190876" y="1140725"/>
                </a:lnTo>
                <a:lnTo>
                  <a:pt x="2198077" y="1140725"/>
                </a:lnTo>
                <a:lnTo>
                  <a:pt x="2203119" y="1143265"/>
                </a:lnTo>
                <a:lnTo>
                  <a:pt x="2207437" y="1144535"/>
                </a:lnTo>
                <a:lnTo>
                  <a:pt x="2208161" y="1147075"/>
                </a:lnTo>
                <a:lnTo>
                  <a:pt x="2216810" y="1141995"/>
                </a:lnTo>
                <a:lnTo>
                  <a:pt x="2226068" y="1139455"/>
                </a:lnTo>
                <a:close/>
              </a:path>
              <a:path w="2431415" h="1213484">
                <a:moveTo>
                  <a:pt x="2198077" y="1140725"/>
                </a:moveTo>
                <a:lnTo>
                  <a:pt x="2191600" y="1140725"/>
                </a:lnTo>
                <a:lnTo>
                  <a:pt x="2192324" y="1141995"/>
                </a:lnTo>
                <a:lnTo>
                  <a:pt x="2198077" y="1140725"/>
                </a:lnTo>
                <a:close/>
              </a:path>
              <a:path w="2431415" h="1213484">
                <a:moveTo>
                  <a:pt x="2323450" y="1114055"/>
                </a:moveTo>
                <a:lnTo>
                  <a:pt x="2314485" y="1115325"/>
                </a:lnTo>
                <a:lnTo>
                  <a:pt x="2304643" y="1117865"/>
                </a:lnTo>
                <a:lnTo>
                  <a:pt x="2296718" y="1125485"/>
                </a:lnTo>
                <a:lnTo>
                  <a:pt x="2290241" y="1130565"/>
                </a:lnTo>
                <a:lnTo>
                  <a:pt x="2386204" y="1130565"/>
                </a:lnTo>
                <a:lnTo>
                  <a:pt x="2385999" y="1126755"/>
                </a:lnTo>
                <a:lnTo>
                  <a:pt x="2384380" y="1122945"/>
                </a:lnTo>
                <a:lnTo>
                  <a:pt x="2347124" y="1122945"/>
                </a:lnTo>
                <a:lnTo>
                  <a:pt x="2344242" y="1120405"/>
                </a:lnTo>
                <a:lnTo>
                  <a:pt x="2338476" y="1117865"/>
                </a:lnTo>
                <a:lnTo>
                  <a:pt x="2331470" y="1115325"/>
                </a:lnTo>
                <a:lnTo>
                  <a:pt x="2323450" y="1114055"/>
                </a:lnTo>
                <a:close/>
              </a:path>
              <a:path w="2431415" h="1213484">
                <a:moveTo>
                  <a:pt x="2371820" y="1117865"/>
                </a:moveTo>
                <a:lnTo>
                  <a:pt x="2364219" y="1117865"/>
                </a:lnTo>
                <a:lnTo>
                  <a:pt x="2347124" y="1122945"/>
                </a:lnTo>
                <a:lnTo>
                  <a:pt x="2384380" y="1122945"/>
                </a:lnTo>
                <a:lnTo>
                  <a:pt x="2383840" y="1121675"/>
                </a:lnTo>
                <a:lnTo>
                  <a:pt x="2378074" y="1119135"/>
                </a:lnTo>
                <a:lnTo>
                  <a:pt x="2371820" y="1117865"/>
                </a:lnTo>
                <a:close/>
              </a:path>
              <a:path w="2431415" h="1213484">
                <a:moveTo>
                  <a:pt x="2276563" y="1101355"/>
                </a:moveTo>
                <a:lnTo>
                  <a:pt x="2267203" y="1102625"/>
                </a:lnTo>
                <a:lnTo>
                  <a:pt x="2279802" y="1102625"/>
                </a:lnTo>
                <a:lnTo>
                  <a:pt x="2276563" y="1101355"/>
                </a:lnTo>
                <a:close/>
              </a:path>
              <a:path w="2431415" h="1213484">
                <a:moveTo>
                  <a:pt x="2185266" y="1079765"/>
                </a:moveTo>
                <a:lnTo>
                  <a:pt x="2174949" y="1083575"/>
                </a:lnTo>
                <a:lnTo>
                  <a:pt x="2164497" y="1088655"/>
                </a:lnTo>
                <a:lnTo>
                  <a:pt x="2155596" y="1089925"/>
                </a:lnTo>
                <a:lnTo>
                  <a:pt x="2147501" y="1089925"/>
                </a:lnTo>
                <a:lnTo>
                  <a:pt x="2130493" y="1092465"/>
                </a:lnTo>
                <a:lnTo>
                  <a:pt x="2249919" y="1092465"/>
                </a:lnTo>
                <a:lnTo>
                  <a:pt x="2244153" y="1088655"/>
                </a:lnTo>
                <a:lnTo>
                  <a:pt x="2243254" y="1087385"/>
                </a:lnTo>
                <a:lnTo>
                  <a:pt x="2199525" y="1087385"/>
                </a:lnTo>
                <a:lnTo>
                  <a:pt x="2198077" y="1083575"/>
                </a:lnTo>
                <a:lnTo>
                  <a:pt x="2196642" y="1081035"/>
                </a:lnTo>
                <a:lnTo>
                  <a:pt x="2193759" y="1081035"/>
                </a:lnTo>
                <a:lnTo>
                  <a:pt x="2185266" y="1079765"/>
                </a:lnTo>
                <a:close/>
              </a:path>
              <a:path w="2431415" h="1213484">
                <a:moveTo>
                  <a:pt x="2213927" y="1081035"/>
                </a:moveTo>
                <a:lnTo>
                  <a:pt x="2205278" y="1087385"/>
                </a:lnTo>
                <a:lnTo>
                  <a:pt x="2243254" y="1087385"/>
                </a:lnTo>
                <a:lnTo>
                  <a:pt x="2242356" y="1086115"/>
                </a:lnTo>
                <a:lnTo>
                  <a:pt x="2221115" y="1086115"/>
                </a:lnTo>
                <a:lnTo>
                  <a:pt x="2219680" y="1084845"/>
                </a:lnTo>
                <a:lnTo>
                  <a:pt x="2219680" y="1083575"/>
                </a:lnTo>
                <a:lnTo>
                  <a:pt x="2213927" y="1081035"/>
                </a:lnTo>
                <a:close/>
              </a:path>
              <a:path w="2431415" h="1213484">
                <a:moveTo>
                  <a:pt x="2232634" y="1081035"/>
                </a:moveTo>
                <a:lnTo>
                  <a:pt x="2227605" y="1081035"/>
                </a:lnTo>
                <a:lnTo>
                  <a:pt x="2221115" y="1086115"/>
                </a:lnTo>
                <a:lnTo>
                  <a:pt x="2242356" y="1086115"/>
                </a:lnTo>
                <a:lnTo>
                  <a:pt x="2240559" y="1083575"/>
                </a:lnTo>
                <a:lnTo>
                  <a:pt x="2236965" y="1082305"/>
                </a:lnTo>
                <a:lnTo>
                  <a:pt x="2232634" y="1081035"/>
                </a:lnTo>
                <a:close/>
              </a:path>
              <a:path w="2431415" h="1213484">
                <a:moveTo>
                  <a:pt x="1991134" y="966735"/>
                </a:moveTo>
                <a:lnTo>
                  <a:pt x="1966239" y="966735"/>
                </a:lnTo>
                <a:lnTo>
                  <a:pt x="1967687" y="968005"/>
                </a:lnTo>
                <a:lnTo>
                  <a:pt x="1969597" y="970545"/>
                </a:lnTo>
                <a:lnTo>
                  <a:pt x="1970025" y="978165"/>
                </a:lnTo>
                <a:lnTo>
                  <a:pt x="1969103" y="989595"/>
                </a:lnTo>
                <a:lnTo>
                  <a:pt x="1966963" y="1004835"/>
                </a:lnTo>
                <a:lnTo>
                  <a:pt x="1970717" y="1014995"/>
                </a:lnTo>
                <a:lnTo>
                  <a:pt x="1974340" y="1027695"/>
                </a:lnTo>
                <a:lnTo>
                  <a:pt x="1979312" y="1040395"/>
                </a:lnTo>
                <a:lnTo>
                  <a:pt x="1987118" y="1049285"/>
                </a:lnTo>
                <a:lnTo>
                  <a:pt x="1994318" y="1049285"/>
                </a:lnTo>
                <a:lnTo>
                  <a:pt x="2004402" y="1046745"/>
                </a:lnTo>
                <a:lnTo>
                  <a:pt x="2054819" y="1046745"/>
                </a:lnTo>
                <a:lnTo>
                  <a:pt x="2051926" y="1040395"/>
                </a:lnTo>
                <a:lnTo>
                  <a:pt x="2050924" y="1030235"/>
                </a:lnTo>
                <a:lnTo>
                  <a:pt x="2048233" y="1022615"/>
                </a:lnTo>
                <a:lnTo>
                  <a:pt x="2044328" y="1017535"/>
                </a:lnTo>
                <a:lnTo>
                  <a:pt x="2039683" y="1013725"/>
                </a:lnTo>
                <a:lnTo>
                  <a:pt x="2034641" y="1012455"/>
                </a:lnTo>
                <a:lnTo>
                  <a:pt x="2028888" y="1011185"/>
                </a:lnTo>
                <a:lnTo>
                  <a:pt x="2023846" y="1008645"/>
                </a:lnTo>
                <a:lnTo>
                  <a:pt x="2022982" y="1006105"/>
                </a:lnTo>
                <a:lnTo>
                  <a:pt x="2015197" y="1006105"/>
                </a:lnTo>
                <a:lnTo>
                  <a:pt x="2015197" y="994675"/>
                </a:lnTo>
                <a:lnTo>
                  <a:pt x="2008690" y="985654"/>
                </a:lnTo>
                <a:lnTo>
                  <a:pt x="2002239" y="976895"/>
                </a:lnTo>
                <a:lnTo>
                  <a:pt x="1995150" y="969275"/>
                </a:lnTo>
                <a:lnTo>
                  <a:pt x="1991134" y="966735"/>
                </a:lnTo>
                <a:close/>
              </a:path>
              <a:path w="2431415" h="1213484">
                <a:moveTo>
                  <a:pt x="1842187" y="995945"/>
                </a:moveTo>
                <a:lnTo>
                  <a:pt x="1795602" y="995945"/>
                </a:lnTo>
                <a:lnTo>
                  <a:pt x="1799208" y="1004835"/>
                </a:lnTo>
                <a:lnTo>
                  <a:pt x="1797761" y="1020075"/>
                </a:lnTo>
                <a:lnTo>
                  <a:pt x="1800644" y="1021345"/>
                </a:lnTo>
                <a:lnTo>
                  <a:pt x="1803526" y="1017535"/>
                </a:lnTo>
                <a:lnTo>
                  <a:pt x="1808568" y="1007375"/>
                </a:lnTo>
                <a:lnTo>
                  <a:pt x="1823775" y="1007375"/>
                </a:lnTo>
                <a:lnTo>
                  <a:pt x="1831606" y="1003565"/>
                </a:lnTo>
                <a:lnTo>
                  <a:pt x="1842187" y="995945"/>
                </a:lnTo>
                <a:close/>
              </a:path>
              <a:path w="2431415" h="1213484">
                <a:moveTo>
                  <a:pt x="1823775" y="1007375"/>
                </a:moveTo>
                <a:lnTo>
                  <a:pt x="1808568" y="1007375"/>
                </a:lnTo>
                <a:lnTo>
                  <a:pt x="1804250" y="1016265"/>
                </a:lnTo>
                <a:lnTo>
                  <a:pt x="1802803" y="1020075"/>
                </a:lnTo>
                <a:lnTo>
                  <a:pt x="1803526" y="1021345"/>
                </a:lnTo>
                <a:lnTo>
                  <a:pt x="1808114" y="1018805"/>
                </a:lnTo>
                <a:lnTo>
                  <a:pt x="1815404" y="1013725"/>
                </a:lnTo>
                <a:lnTo>
                  <a:pt x="1823775" y="1007375"/>
                </a:lnTo>
                <a:close/>
              </a:path>
              <a:path w="2431415" h="1213484">
                <a:moveTo>
                  <a:pt x="2021687" y="1002295"/>
                </a:moveTo>
                <a:lnTo>
                  <a:pt x="2015197" y="1006105"/>
                </a:lnTo>
                <a:lnTo>
                  <a:pt x="2022982" y="1006105"/>
                </a:lnTo>
                <a:lnTo>
                  <a:pt x="2021687" y="1002295"/>
                </a:lnTo>
                <a:close/>
              </a:path>
              <a:path w="2431415" h="1213484">
                <a:moveTo>
                  <a:pt x="1930687" y="990865"/>
                </a:moveTo>
                <a:lnTo>
                  <a:pt x="1859775" y="990865"/>
                </a:lnTo>
                <a:lnTo>
                  <a:pt x="1870586" y="994675"/>
                </a:lnTo>
                <a:lnTo>
                  <a:pt x="1882000" y="997215"/>
                </a:lnTo>
                <a:lnTo>
                  <a:pt x="1894635" y="997215"/>
                </a:lnTo>
                <a:lnTo>
                  <a:pt x="1905312" y="1001025"/>
                </a:lnTo>
                <a:lnTo>
                  <a:pt x="1916934" y="1001025"/>
                </a:lnTo>
                <a:lnTo>
                  <a:pt x="1930687" y="990865"/>
                </a:lnTo>
                <a:close/>
              </a:path>
              <a:path w="2431415" h="1213484">
                <a:moveTo>
                  <a:pt x="1987118" y="964195"/>
                </a:moveTo>
                <a:lnTo>
                  <a:pt x="1771129" y="964195"/>
                </a:lnTo>
                <a:lnTo>
                  <a:pt x="1774012" y="965465"/>
                </a:lnTo>
                <a:lnTo>
                  <a:pt x="1779598" y="973085"/>
                </a:lnTo>
                <a:lnTo>
                  <a:pt x="1782556" y="983245"/>
                </a:lnTo>
                <a:lnTo>
                  <a:pt x="1784842" y="993405"/>
                </a:lnTo>
                <a:lnTo>
                  <a:pt x="1788413" y="998485"/>
                </a:lnTo>
                <a:lnTo>
                  <a:pt x="1790560" y="999755"/>
                </a:lnTo>
                <a:lnTo>
                  <a:pt x="1792731" y="998485"/>
                </a:lnTo>
                <a:lnTo>
                  <a:pt x="1795602" y="995945"/>
                </a:lnTo>
                <a:lnTo>
                  <a:pt x="1842187" y="995945"/>
                </a:lnTo>
                <a:lnTo>
                  <a:pt x="1847478" y="992135"/>
                </a:lnTo>
                <a:lnTo>
                  <a:pt x="1859775" y="990865"/>
                </a:lnTo>
                <a:lnTo>
                  <a:pt x="1930687" y="990865"/>
                </a:lnTo>
                <a:lnTo>
                  <a:pt x="1932406" y="989595"/>
                </a:lnTo>
                <a:lnTo>
                  <a:pt x="1947525" y="989595"/>
                </a:lnTo>
                <a:lnTo>
                  <a:pt x="1953285" y="984515"/>
                </a:lnTo>
                <a:lnTo>
                  <a:pt x="1955898" y="984515"/>
                </a:lnTo>
                <a:lnTo>
                  <a:pt x="1961197" y="973085"/>
                </a:lnTo>
                <a:lnTo>
                  <a:pt x="1966239" y="966735"/>
                </a:lnTo>
                <a:lnTo>
                  <a:pt x="1991134" y="966735"/>
                </a:lnTo>
                <a:lnTo>
                  <a:pt x="1987118" y="964195"/>
                </a:lnTo>
                <a:close/>
              </a:path>
              <a:path w="2431415" h="1213484">
                <a:moveTo>
                  <a:pt x="1947525" y="989595"/>
                </a:moveTo>
                <a:lnTo>
                  <a:pt x="1932406" y="989595"/>
                </a:lnTo>
                <a:lnTo>
                  <a:pt x="1933841" y="990865"/>
                </a:lnTo>
                <a:lnTo>
                  <a:pt x="1934565" y="990865"/>
                </a:lnTo>
                <a:lnTo>
                  <a:pt x="1941766" y="994675"/>
                </a:lnTo>
                <a:lnTo>
                  <a:pt x="1947525" y="989595"/>
                </a:lnTo>
                <a:close/>
              </a:path>
              <a:path w="2431415" h="1213484">
                <a:moveTo>
                  <a:pt x="1955369" y="985654"/>
                </a:moveTo>
                <a:lnTo>
                  <a:pt x="1954720" y="987055"/>
                </a:lnTo>
                <a:lnTo>
                  <a:pt x="1955444" y="985785"/>
                </a:lnTo>
                <a:lnTo>
                  <a:pt x="1955369" y="985654"/>
                </a:lnTo>
                <a:close/>
              </a:path>
              <a:path w="2431415" h="1213484">
                <a:moveTo>
                  <a:pt x="1955898" y="984515"/>
                </a:moveTo>
                <a:lnTo>
                  <a:pt x="1954720" y="984515"/>
                </a:lnTo>
                <a:lnTo>
                  <a:pt x="1955369" y="985654"/>
                </a:lnTo>
                <a:lnTo>
                  <a:pt x="1955898" y="984515"/>
                </a:lnTo>
                <a:close/>
              </a:path>
              <a:path w="2431415" h="1213484">
                <a:moveTo>
                  <a:pt x="1781924" y="929905"/>
                </a:moveTo>
                <a:lnTo>
                  <a:pt x="1727923" y="929905"/>
                </a:lnTo>
                <a:lnTo>
                  <a:pt x="1732241" y="932445"/>
                </a:lnTo>
                <a:lnTo>
                  <a:pt x="1740694" y="940065"/>
                </a:lnTo>
                <a:lnTo>
                  <a:pt x="1747457" y="950225"/>
                </a:lnTo>
                <a:lnTo>
                  <a:pt x="1753814" y="961655"/>
                </a:lnTo>
                <a:lnTo>
                  <a:pt x="1761045" y="969275"/>
                </a:lnTo>
                <a:lnTo>
                  <a:pt x="1767522" y="964195"/>
                </a:lnTo>
                <a:lnTo>
                  <a:pt x="1987118" y="964195"/>
                </a:lnTo>
                <a:lnTo>
                  <a:pt x="1987118" y="959115"/>
                </a:lnTo>
                <a:lnTo>
                  <a:pt x="1813706" y="959115"/>
                </a:lnTo>
                <a:lnTo>
                  <a:pt x="1807844" y="957845"/>
                </a:lnTo>
                <a:lnTo>
                  <a:pt x="1802079" y="954035"/>
                </a:lnTo>
                <a:lnTo>
                  <a:pt x="1799208" y="950225"/>
                </a:lnTo>
                <a:lnTo>
                  <a:pt x="1794890" y="943875"/>
                </a:lnTo>
                <a:lnTo>
                  <a:pt x="1791284" y="940065"/>
                </a:lnTo>
                <a:lnTo>
                  <a:pt x="1789125" y="932445"/>
                </a:lnTo>
                <a:lnTo>
                  <a:pt x="1783372" y="931175"/>
                </a:lnTo>
                <a:lnTo>
                  <a:pt x="1781924" y="929905"/>
                </a:lnTo>
                <a:close/>
              </a:path>
              <a:path w="2431415" h="1213484">
                <a:moveTo>
                  <a:pt x="1876971" y="936255"/>
                </a:moveTo>
                <a:lnTo>
                  <a:pt x="1869701" y="936255"/>
                </a:lnTo>
                <a:lnTo>
                  <a:pt x="1860408" y="937525"/>
                </a:lnTo>
                <a:lnTo>
                  <a:pt x="1850037" y="941335"/>
                </a:lnTo>
                <a:lnTo>
                  <a:pt x="1839531" y="943875"/>
                </a:lnTo>
                <a:lnTo>
                  <a:pt x="1829211" y="952765"/>
                </a:lnTo>
                <a:lnTo>
                  <a:pt x="1820716" y="957845"/>
                </a:lnTo>
                <a:lnTo>
                  <a:pt x="1813706" y="959115"/>
                </a:lnTo>
                <a:lnTo>
                  <a:pt x="1987118" y="959115"/>
                </a:lnTo>
                <a:lnTo>
                  <a:pt x="1987118" y="956575"/>
                </a:lnTo>
                <a:lnTo>
                  <a:pt x="1984959" y="951495"/>
                </a:lnTo>
                <a:lnTo>
                  <a:pt x="1958327" y="951495"/>
                </a:lnTo>
                <a:lnTo>
                  <a:pt x="1957603" y="950225"/>
                </a:lnTo>
                <a:lnTo>
                  <a:pt x="1957603" y="948955"/>
                </a:lnTo>
                <a:lnTo>
                  <a:pt x="1956168" y="948955"/>
                </a:lnTo>
                <a:lnTo>
                  <a:pt x="1949678" y="945145"/>
                </a:lnTo>
                <a:lnTo>
                  <a:pt x="1943134" y="942605"/>
                </a:lnTo>
                <a:lnTo>
                  <a:pt x="1939659" y="941335"/>
                </a:lnTo>
                <a:lnTo>
                  <a:pt x="1882000" y="941335"/>
                </a:lnTo>
                <a:lnTo>
                  <a:pt x="1879841" y="940065"/>
                </a:lnTo>
                <a:lnTo>
                  <a:pt x="1879130" y="937525"/>
                </a:lnTo>
                <a:lnTo>
                  <a:pt x="1876971" y="936255"/>
                </a:lnTo>
                <a:close/>
              </a:path>
              <a:path w="2431415" h="1213484">
                <a:moveTo>
                  <a:pt x="1976549" y="948955"/>
                </a:moveTo>
                <a:lnTo>
                  <a:pt x="1963859" y="951495"/>
                </a:lnTo>
                <a:lnTo>
                  <a:pt x="1984959" y="951495"/>
                </a:lnTo>
                <a:lnTo>
                  <a:pt x="1982088" y="950225"/>
                </a:lnTo>
                <a:lnTo>
                  <a:pt x="1976549" y="948955"/>
                </a:lnTo>
                <a:close/>
              </a:path>
              <a:path w="2431415" h="1213484">
                <a:moveTo>
                  <a:pt x="1902345" y="938795"/>
                </a:moveTo>
                <a:lnTo>
                  <a:pt x="1892917" y="938795"/>
                </a:lnTo>
                <a:lnTo>
                  <a:pt x="1882000" y="941335"/>
                </a:lnTo>
                <a:lnTo>
                  <a:pt x="1919452" y="941335"/>
                </a:lnTo>
                <a:lnTo>
                  <a:pt x="1902345" y="938795"/>
                </a:lnTo>
                <a:close/>
              </a:path>
              <a:path w="2431415" h="1213484">
                <a:moveTo>
                  <a:pt x="1936184" y="940065"/>
                </a:moveTo>
                <a:lnTo>
                  <a:pt x="1928425" y="940065"/>
                </a:lnTo>
                <a:lnTo>
                  <a:pt x="1919452" y="941335"/>
                </a:lnTo>
                <a:lnTo>
                  <a:pt x="1939659" y="941335"/>
                </a:lnTo>
                <a:lnTo>
                  <a:pt x="1936184" y="940065"/>
                </a:lnTo>
                <a:close/>
              </a:path>
              <a:path w="2431415" h="1213484">
                <a:moveTo>
                  <a:pt x="1743841" y="891805"/>
                </a:moveTo>
                <a:lnTo>
                  <a:pt x="1663852" y="891805"/>
                </a:lnTo>
                <a:lnTo>
                  <a:pt x="1675492" y="904505"/>
                </a:lnTo>
                <a:lnTo>
                  <a:pt x="1689495" y="913395"/>
                </a:lnTo>
                <a:lnTo>
                  <a:pt x="1703634" y="921015"/>
                </a:lnTo>
                <a:lnTo>
                  <a:pt x="1715681" y="932445"/>
                </a:lnTo>
                <a:lnTo>
                  <a:pt x="1722170" y="929905"/>
                </a:lnTo>
                <a:lnTo>
                  <a:pt x="1777606" y="929905"/>
                </a:lnTo>
                <a:lnTo>
                  <a:pt x="1769123" y="924825"/>
                </a:lnTo>
                <a:lnTo>
                  <a:pt x="1761586" y="915935"/>
                </a:lnTo>
                <a:lnTo>
                  <a:pt x="1754319" y="908315"/>
                </a:lnTo>
                <a:lnTo>
                  <a:pt x="1746643" y="899425"/>
                </a:lnTo>
                <a:lnTo>
                  <a:pt x="1743841" y="891805"/>
                </a:lnTo>
                <a:close/>
              </a:path>
              <a:path w="2431415" h="1213484">
                <a:moveTo>
                  <a:pt x="887570" y="880375"/>
                </a:moveTo>
                <a:lnTo>
                  <a:pt x="834419" y="880375"/>
                </a:lnTo>
                <a:lnTo>
                  <a:pt x="832261" y="891805"/>
                </a:lnTo>
                <a:lnTo>
                  <a:pt x="834419" y="899425"/>
                </a:lnTo>
                <a:lnTo>
                  <a:pt x="840898" y="903235"/>
                </a:lnTo>
                <a:lnTo>
                  <a:pt x="849541" y="894345"/>
                </a:lnTo>
                <a:lnTo>
                  <a:pt x="853744" y="894345"/>
                </a:lnTo>
                <a:lnTo>
                  <a:pt x="854445" y="893075"/>
                </a:lnTo>
                <a:lnTo>
                  <a:pt x="858539" y="886725"/>
                </a:lnTo>
                <a:lnTo>
                  <a:pt x="862095" y="885455"/>
                </a:lnTo>
                <a:lnTo>
                  <a:pt x="880821" y="885455"/>
                </a:lnTo>
                <a:lnTo>
                  <a:pt x="882613" y="884185"/>
                </a:lnTo>
                <a:lnTo>
                  <a:pt x="887570" y="880375"/>
                </a:lnTo>
                <a:close/>
              </a:path>
              <a:path w="2431415" h="1213484">
                <a:moveTo>
                  <a:pt x="851698" y="898054"/>
                </a:moveTo>
                <a:lnTo>
                  <a:pt x="849541" y="901965"/>
                </a:lnTo>
                <a:lnTo>
                  <a:pt x="851698" y="898155"/>
                </a:lnTo>
                <a:close/>
              </a:path>
              <a:path w="2431415" h="1213484">
                <a:moveTo>
                  <a:pt x="853744" y="894345"/>
                </a:moveTo>
                <a:lnTo>
                  <a:pt x="849541" y="894345"/>
                </a:lnTo>
                <a:lnTo>
                  <a:pt x="850979" y="895615"/>
                </a:lnTo>
                <a:lnTo>
                  <a:pt x="851698" y="895615"/>
                </a:lnTo>
                <a:lnTo>
                  <a:pt x="851698" y="898054"/>
                </a:lnTo>
                <a:lnTo>
                  <a:pt x="853744" y="894345"/>
                </a:lnTo>
                <a:close/>
              </a:path>
              <a:path w="2431415" h="1213484">
                <a:moveTo>
                  <a:pt x="1687605" y="842275"/>
                </a:moveTo>
                <a:lnTo>
                  <a:pt x="1603374" y="842275"/>
                </a:lnTo>
                <a:lnTo>
                  <a:pt x="1610563" y="844815"/>
                </a:lnTo>
                <a:lnTo>
                  <a:pt x="1613446" y="847355"/>
                </a:lnTo>
                <a:lnTo>
                  <a:pt x="1615605" y="849895"/>
                </a:lnTo>
                <a:lnTo>
                  <a:pt x="1617052" y="854975"/>
                </a:lnTo>
                <a:lnTo>
                  <a:pt x="1624215" y="863865"/>
                </a:lnTo>
                <a:lnTo>
                  <a:pt x="1631179" y="874025"/>
                </a:lnTo>
                <a:lnTo>
                  <a:pt x="1638818" y="882915"/>
                </a:lnTo>
                <a:lnTo>
                  <a:pt x="1648002" y="890535"/>
                </a:lnTo>
                <a:lnTo>
                  <a:pt x="1652333" y="893075"/>
                </a:lnTo>
                <a:lnTo>
                  <a:pt x="1657375" y="893075"/>
                </a:lnTo>
                <a:lnTo>
                  <a:pt x="1663852" y="891805"/>
                </a:lnTo>
                <a:lnTo>
                  <a:pt x="1743841" y="891805"/>
                </a:lnTo>
                <a:lnTo>
                  <a:pt x="1742907" y="889265"/>
                </a:lnTo>
                <a:lnTo>
                  <a:pt x="1738902" y="880375"/>
                </a:lnTo>
                <a:lnTo>
                  <a:pt x="1734088" y="872755"/>
                </a:lnTo>
                <a:lnTo>
                  <a:pt x="1731006" y="870215"/>
                </a:lnTo>
                <a:lnTo>
                  <a:pt x="1706333" y="870215"/>
                </a:lnTo>
                <a:lnTo>
                  <a:pt x="1702727" y="868945"/>
                </a:lnTo>
                <a:lnTo>
                  <a:pt x="1697080" y="863865"/>
                </a:lnTo>
                <a:lnTo>
                  <a:pt x="1692647" y="854975"/>
                </a:lnTo>
                <a:lnTo>
                  <a:pt x="1688755" y="844815"/>
                </a:lnTo>
                <a:lnTo>
                  <a:pt x="1687605" y="842275"/>
                </a:lnTo>
                <a:close/>
              </a:path>
              <a:path w="2431415" h="1213484">
                <a:moveTo>
                  <a:pt x="880821" y="885455"/>
                </a:moveTo>
                <a:lnTo>
                  <a:pt x="862095" y="885455"/>
                </a:lnTo>
                <a:lnTo>
                  <a:pt x="865380" y="886725"/>
                </a:lnTo>
                <a:lnTo>
                  <a:pt x="866819" y="886725"/>
                </a:lnTo>
                <a:lnTo>
                  <a:pt x="869702" y="889265"/>
                </a:lnTo>
                <a:lnTo>
                  <a:pt x="871860" y="891805"/>
                </a:lnTo>
                <a:lnTo>
                  <a:pt x="880821" y="885455"/>
                </a:lnTo>
                <a:close/>
              </a:path>
              <a:path w="2431415" h="1213484">
                <a:moveTo>
                  <a:pt x="880979" y="461275"/>
                </a:moveTo>
                <a:lnTo>
                  <a:pt x="802739" y="461275"/>
                </a:lnTo>
                <a:lnTo>
                  <a:pt x="807779" y="463815"/>
                </a:lnTo>
                <a:lnTo>
                  <a:pt x="811381" y="465085"/>
                </a:lnTo>
                <a:lnTo>
                  <a:pt x="825127" y="475245"/>
                </a:lnTo>
                <a:lnTo>
                  <a:pt x="837120" y="482865"/>
                </a:lnTo>
                <a:lnTo>
                  <a:pt x="845603" y="486675"/>
                </a:lnTo>
                <a:lnTo>
                  <a:pt x="848820" y="489215"/>
                </a:lnTo>
                <a:lnTo>
                  <a:pt x="830822" y="527315"/>
                </a:lnTo>
                <a:lnTo>
                  <a:pt x="867539" y="545095"/>
                </a:lnTo>
                <a:lnTo>
                  <a:pt x="860305" y="562875"/>
                </a:lnTo>
                <a:lnTo>
                  <a:pt x="854489" y="583195"/>
                </a:lnTo>
                <a:lnTo>
                  <a:pt x="849618" y="606055"/>
                </a:lnTo>
                <a:lnTo>
                  <a:pt x="845219" y="628915"/>
                </a:lnTo>
                <a:lnTo>
                  <a:pt x="844500" y="636535"/>
                </a:lnTo>
                <a:lnTo>
                  <a:pt x="843061" y="642885"/>
                </a:lnTo>
                <a:lnTo>
                  <a:pt x="842342" y="647965"/>
                </a:lnTo>
                <a:lnTo>
                  <a:pt x="840898" y="656855"/>
                </a:lnTo>
                <a:lnTo>
                  <a:pt x="840179" y="664475"/>
                </a:lnTo>
                <a:lnTo>
                  <a:pt x="839459" y="670825"/>
                </a:lnTo>
                <a:lnTo>
                  <a:pt x="837302" y="678445"/>
                </a:lnTo>
                <a:lnTo>
                  <a:pt x="835858" y="686065"/>
                </a:lnTo>
                <a:lnTo>
                  <a:pt x="835737" y="693685"/>
                </a:lnTo>
                <a:lnTo>
                  <a:pt x="831257" y="740675"/>
                </a:lnTo>
                <a:lnTo>
                  <a:pt x="822269" y="786395"/>
                </a:lnTo>
                <a:lnTo>
                  <a:pt x="814495" y="832115"/>
                </a:lnTo>
                <a:lnTo>
                  <a:pt x="813539" y="879105"/>
                </a:lnTo>
                <a:lnTo>
                  <a:pt x="817859" y="881645"/>
                </a:lnTo>
                <a:lnTo>
                  <a:pt x="824339" y="881645"/>
                </a:lnTo>
                <a:lnTo>
                  <a:pt x="834419" y="880375"/>
                </a:lnTo>
                <a:lnTo>
                  <a:pt x="887570" y="880375"/>
                </a:lnTo>
                <a:lnTo>
                  <a:pt x="894178" y="875295"/>
                </a:lnTo>
                <a:lnTo>
                  <a:pt x="904663" y="870215"/>
                </a:lnTo>
                <a:lnTo>
                  <a:pt x="912177" y="868945"/>
                </a:lnTo>
                <a:lnTo>
                  <a:pt x="923419" y="868945"/>
                </a:lnTo>
                <a:lnTo>
                  <a:pt x="929728" y="863865"/>
                </a:lnTo>
                <a:lnTo>
                  <a:pt x="936940" y="856245"/>
                </a:lnTo>
                <a:lnTo>
                  <a:pt x="940981" y="852435"/>
                </a:lnTo>
                <a:lnTo>
                  <a:pt x="943849" y="852435"/>
                </a:lnTo>
                <a:lnTo>
                  <a:pt x="944758" y="851165"/>
                </a:lnTo>
                <a:lnTo>
                  <a:pt x="950654" y="843545"/>
                </a:lnTo>
                <a:lnTo>
                  <a:pt x="956820" y="837195"/>
                </a:lnTo>
                <a:lnTo>
                  <a:pt x="984358" y="806715"/>
                </a:lnTo>
                <a:lnTo>
                  <a:pt x="993537" y="795285"/>
                </a:lnTo>
                <a:lnTo>
                  <a:pt x="1000333" y="788935"/>
                </a:lnTo>
                <a:lnTo>
                  <a:pt x="1006858" y="781315"/>
                </a:lnTo>
                <a:lnTo>
                  <a:pt x="1011763" y="774965"/>
                </a:lnTo>
                <a:lnTo>
                  <a:pt x="1013698" y="773695"/>
                </a:lnTo>
                <a:lnTo>
                  <a:pt x="1020844" y="773695"/>
                </a:lnTo>
                <a:lnTo>
                  <a:pt x="1021956" y="772425"/>
                </a:lnTo>
                <a:lnTo>
                  <a:pt x="1029538" y="759725"/>
                </a:lnTo>
                <a:lnTo>
                  <a:pt x="1033859" y="758455"/>
                </a:lnTo>
                <a:lnTo>
                  <a:pt x="1038899" y="754645"/>
                </a:lnTo>
                <a:lnTo>
                  <a:pt x="1044658" y="750835"/>
                </a:lnTo>
                <a:lnTo>
                  <a:pt x="1047831" y="750835"/>
                </a:lnTo>
                <a:lnTo>
                  <a:pt x="1051139" y="749565"/>
                </a:lnTo>
                <a:lnTo>
                  <a:pt x="1056606" y="744485"/>
                </a:lnTo>
                <a:lnTo>
                  <a:pt x="1057484" y="743215"/>
                </a:lnTo>
                <a:lnTo>
                  <a:pt x="950337" y="743215"/>
                </a:lnTo>
                <a:lnTo>
                  <a:pt x="948179" y="741945"/>
                </a:lnTo>
                <a:lnTo>
                  <a:pt x="946020" y="741945"/>
                </a:lnTo>
                <a:lnTo>
                  <a:pt x="944577" y="739405"/>
                </a:lnTo>
                <a:lnTo>
                  <a:pt x="942419" y="738135"/>
                </a:lnTo>
                <a:lnTo>
                  <a:pt x="937379" y="738135"/>
                </a:lnTo>
                <a:lnTo>
                  <a:pt x="935221" y="736865"/>
                </a:lnTo>
                <a:lnTo>
                  <a:pt x="934496" y="736865"/>
                </a:lnTo>
                <a:lnTo>
                  <a:pt x="933057" y="735595"/>
                </a:lnTo>
                <a:lnTo>
                  <a:pt x="918930" y="733055"/>
                </a:lnTo>
                <a:lnTo>
                  <a:pt x="912101" y="733055"/>
                </a:lnTo>
                <a:lnTo>
                  <a:pt x="906418" y="731785"/>
                </a:lnTo>
                <a:lnTo>
                  <a:pt x="902821" y="730515"/>
                </a:lnTo>
                <a:lnTo>
                  <a:pt x="900658" y="725435"/>
                </a:lnTo>
                <a:lnTo>
                  <a:pt x="901377" y="717815"/>
                </a:lnTo>
                <a:lnTo>
                  <a:pt x="894899" y="717815"/>
                </a:lnTo>
                <a:lnTo>
                  <a:pt x="891400" y="712735"/>
                </a:lnTo>
                <a:lnTo>
                  <a:pt x="890129" y="705115"/>
                </a:lnTo>
                <a:lnTo>
                  <a:pt x="890344" y="694955"/>
                </a:lnTo>
                <a:lnTo>
                  <a:pt x="891302" y="683525"/>
                </a:lnTo>
                <a:lnTo>
                  <a:pt x="893932" y="668285"/>
                </a:lnTo>
                <a:lnTo>
                  <a:pt x="896699" y="654315"/>
                </a:lnTo>
                <a:lnTo>
                  <a:pt x="898387" y="644155"/>
                </a:lnTo>
                <a:lnTo>
                  <a:pt x="905373" y="604785"/>
                </a:lnTo>
                <a:lnTo>
                  <a:pt x="915003" y="573035"/>
                </a:lnTo>
                <a:lnTo>
                  <a:pt x="918209" y="557795"/>
                </a:lnTo>
                <a:lnTo>
                  <a:pt x="919119" y="547635"/>
                </a:lnTo>
                <a:lnTo>
                  <a:pt x="917936" y="541285"/>
                </a:lnTo>
                <a:lnTo>
                  <a:pt x="918140" y="531125"/>
                </a:lnTo>
                <a:lnTo>
                  <a:pt x="920098" y="515885"/>
                </a:lnTo>
                <a:lnTo>
                  <a:pt x="920975" y="501915"/>
                </a:lnTo>
                <a:lnTo>
                  <a:pt x="918443" y="495565"/>
                </a:lnTo>
                <a:lnTo>
                  <a:pt x="911458" y="495565"/>
                </a:lnTo>
                <a:lnTo>
                  <a:pt x="915060" y="482865"/>
                </a:lnTo>
                <a:lnTo>
                  <a:pt x="914460" y="476515"/>
                </a:lnTo>
                <a:lnTo>
                  <a:pt x="902101" y="476515"/>
                </a:lnTo>
                <a:lnTo>
                  <a:pt x="900658" y="471435"/>
                </a:lnTo>
                <a:lnTo>
                  <a:pt x="897780" y="468895"/>
                </a:lnTo>
                <a:lnTo>
                  <a:pt x="894179" y="467625"/>
                </a:lnTo>
                <a:lnTo>
                  <a:pt x="888419" y="465085"/>
                </a:lnTo>
                <a:lnTo>
                  <a:pt x="886980" y="465085"/>
                </a:lnTo>
                <a:lnTo>
                  <a:pt x="881940" y="462545"/>
                </a:lnTo>
                <a:lnTo>
                  <a:pt x="880979" y="461275"/>
                </a:lnTo>
                <a:close/>
              </a:path>
              <a:path w="2431415" h="1213484">
                <a:moveTo>
                  <a:pt x="923419" y="868945"/>
                </a:moveTo>
                <a:lnTo>
                  <a:pt x="912177" y="868945"/>
                </a:lnTo>
                <a:lnTo>
                  <a:pt x="913621" y="870215"/>
                </a:lnTo>
                <a:lnTo>
                  <a:pt x="914340" y="870215"/>
                </a:lnTo>
                <a:lnTo>
                  <a:pt x="915060" y="871485"/>
                </a:lnTo>
                <a:lnTo>
                  <a:pt x="915060" y="872755"/>
                </a:lnTo>
                <a:lnTo>
                  <a:pt x="915779" y="872755"/>
                </a:lnTo>
                <a:lnTo>
                  <a:pt x="921842" y="870215"/>
                </a:lnTo>
                <a:lnTo>
                  <a:pt x="923419" y="868945"/>
                </a:lnTo>
                <a:close/>
              </a:path>
              <a:path w="2431415" h="1213484">
                <a:moveTo>
                  <a:pt x="1724329" y="866405"/>
                </a:moveTo>
                <a:lnTo>
                  <a:pt x="1720011" y="866405"/>
                </a:lnTo>
                <a:lnTo>
                  <a:pt x="1714245" y="867675"/>
                </a:lnTo>
                <a:lnTo>
                  <a:pt x="1709927" y="870215"/>
                </a:lnTo>
                <a:lnTo>
                  <a:pt x="1731006" y="870215"/>
                </a:lnTo>
                <a:lnTo>
                  <a:pt x="1727923" y="867675"/>
                </a:lnTo>
                <a:lnTo>
                  <a:pt x="1724329" y="866405"/>
                </a:lnTo>
                <a:close/>
              </a:path>
              <a:path w="2431415" h="1213484">
                <a:moveTo>
                  <a:pt x="943849" y="852435"/>
                </a:moveTo>
                <a:lnTo>
                  <a:pt x="941699" y="852435"/>
                </a:lnTo>
                <a:lnTo>
                  <a:pt x="940260" y="854975"/>
                </a:lnTo>
                <a:lnTo>
                  <a:pt x="938098" y="860055"/>
                </a:lnTo>
                <a:lnTo>
                  <a:pt x="940213" y="857515"/>
                </a:lnTo>
                <a:lnTo>
                  <a:pt x="943849" y="852435"/>
                </a:lnTo>
                <a:close/>
              </a:path>
              <a:path w="2431415" h="1213484">
                <a:moveTo>
                  <a:pt x="1681937" y="828305"/>
                </a:moveTo>
                <a:lnTo>
                  <a:pt x="1583207" y="828305"/>
                </a:lnTo>
                <a:lnTo>
                  <a:pt x="1582483" y="837195"/>
                </a:lnTo>
                <a:lnTo>
                  <a:pt x="1584642" y="841005"/>
                </a:lnTo>
                <a:lnTo>
                  <a:pt x="1588249" y="843545"/>
                </a:lnTo>
                <a:lnTo>
                  <a:pt x="1594726" y="846085"/>
                </a:lnTo>
                <a:lnTo>
                  <a:pt x="1603374" y="842275"/>
                </a:lnTo>
                <a:lnTo>
                  <a:pt x="1687605" y="842275"/>
                </a:lnTo>
                <a:lnTo>
                  <a:pt x="1684731" y="835925"/>
                </a:lnTo>
                <a:lnTo>
                  <a:pt x="1681937" y="828305"/>
                </a:lnTo>
                <a:close/>
              </a:path>
              <a:path w="2431415" h="1213484">
                <a:moveTo>
                  <a:pt x="1472885" y="827035"/>
                </a:moveTo>
                <a:lnTo>
                  <a:pt x="1452892" y="827035"/>
                </a:lnTo>
                <a:lnTo>
                  <a:pt x="1448574" y="834655"/>
                </a:lnTo>
                <a:lnTo>
                  <a:pt x="1447850" y="838465"/>
                </a:lnTo>
                <a:lnTo>
                  <a:pt x="1449298" y="838465"/>
                </a:lnTo>
                <a:lnTo>
                  <a:pt x="1454279" y="837195"/>
                </a:lnTo>
                <a:lnTo>
                  <a:pt x="1462704" y="832115"/>
                </a:lnTo>
                <a:lnTo>
                  <a:pt x="1472885" y="827035"/>
                </a:lnTo>
                <a:close/>
              </a:path>
              <a:path w="2431415" h="1213484">
                <a:moveTo>
                  <a:pt x="1678668" y="807985"/>
                </a:moveTo>
                <a:lnTo>
                  <a:pt x="1575295" y="807985"/>
                </a:lnTo>
                <a:lnTo>
                  <a:pt x="1575180" y="811795"/>
                </a:lnTo>
                <a:lnTo>
                  <a:pt x="1573852" y="820685"/>
                </a:lnTo>
                <a:lnTo>
                  <a:pt x="1573064" y="828305"/>
                </a:lnTo>
                <a:lnTo>
                  <a:pt x="1574571" y="833385"/>
                </a:lnTo>
                <a:lnTo>
                  <a:pt x="1576006" y="833385"/>
                </a:lnTo>
                <a:lnTo>
                  <a:pt x="1579613" y="832115"/>
                </a:lnTo>
                <a:lnTo>
                  <a:pt x="1583207" y="828305"/>
                </a:lnTo>
                <a:lnTo>
                  <a:pt x="1681937" y="828305"/>
                </a:lnTo>
                <a:lnTo>
                  <a:pt x="1681006" y="825765"/>
                </a:lnTo>
                <a:lnTo>
                  <a:pt x="1679238" y="811795"/>
                </a:lnTo>
                <a:lnTo>
                  <a:pt x="1678668" y="807985"/>
                </a:lnTo>
                <a:close/>
              </a:path>
              <a:path w="2431415" h="1213484">
                <a:moveTo>
                  <a:pt x="1648726" y="800365"/>
                </a:moveTo>
                <a:lnTo>
                  <a:pt x="1416176" y="800365"/>
                </a:lnTo>
                <a:lnTo>
                  <a:pt x="1421218" y="801635"/>
                </a:lnTo>
                <a:lnTo>
                  <a:pt x="1429854" y="806715"/>
                </a:lnTo>
                <a:lnTo>
                  <a:pt x="1433448" y="816875"/>
                </a:lnTo>
                <a:lnTo>
                  <a:pt x="1437779" y="819415"/>
                </a:lnTo>
                <a:lnTo>
                  <a:pt x="1438490" y="824495"/>
                </a:lnTo>
                <a:lnTo>
                  <a:pt x="1441373" y="825765"/>
                </a:lnTo>
                <a:lnTo>
                  <a:pt x="1442808" y="827035"/>
                </a:lnTo>
                <a:lnTo>
                  <a:pt x="1447126" y="828305"/>
                </a:lnTo>
                <a:lnTo>
                  <a:pt x="1451457" y="827035"/>
                </a:lnTo>
                <a:lnTo>
                  <a:pt x="1472885" y="827035"/>
                </a:lnTo>
                <a:lnTo>
                  <a:pt x="1483131" y="823225"/>
                </a:lnTo>
                <a:lnTo>
                  <a:pt x="1528636" y="823225"/>
                </a:lnTo>
                <a:lnTo>
                  <a:pt x="1540014" y="819415"/>
                </a:lnTo>
                <a:lnTo>
                  <a:pt x="1550126" y="815605"/>
                </a:lnTo>
                <a:lnTo>
                  <a:pt x="1559361" y="811795"/>
                </a:lnTo>
                <a:lnTo>
                  <a:pt x="1566841" y="809255"/>
                </a:lnTo>
                <a:lnTo>
                  <a:pt x="1571688" y="807985"/>
                </a:lnTo>
                <a:lnTo>
                  <a:pt x="1678668" y="807985"/>
                </a:lnTo>
                <a:lnTo>
                  <a:pt x="1677717" y="801635"/>
                </a:lnTo>
                <a:lnTo>
                  <a:pt x="1650885" y="801635"/>
                </a:lnTo>
                <a:lnTo>
                  <a:pt x="1648726" y="800365"/>
                </a:lnTo>
                <a:close/>
              </a:path>
              <a:path w="2431415" h="1213484">
                <a:moveTo>
                  <a:pt x="1528636" y="823225"/>
                </a:moveTo>
                <a:lnTo>
                  <a:pt x="1496673" y="823225"/>
                </a:lnTo>
                <a:lnTo>
                  <a:pt x="1510487" y="824495"/>
                </a:lnTo>
                <a:lnTo>
                  <a:pt x="1524843" y="824495"/>
                </a:lnTo>
                <a:lnTo>
                  <a:pt x="1528636" y="823225"/>
                </a:lnTo>
                <a:close/>
              </a:path>
              <a:path w="2431415" h="1213484">
                <a:moveTo>
                  <a:pt x="1574571" y="807985"/>
                </a:moveTo>
                <a:lnTo>
                  <a:pt x="1571688" y="807985"/>
                </a:lnTo>
                <a:lnTo>
                  <a:pt x="1573123" y="809255"/>
                </a:lnTo>
                <a:lnTo>
                  <a:pt x="1573123" y="811795"/>
                </a:lnTo>
                <a:lnTo>
                  <a:pt x="1570964" y="816875"/>
                </a:lnTo>
                <a:lnTo>
                  <a:pt x="1573847" y="810525"/>
                </a:lnTo>
                <a:lnTo>
                  <a:pt x="1574571" y="807985"/>
                </a:lnTo>
                <a:close/>
              </a:path>
              <a:path w="2431415" h="1213484">
                <a:moveTo>
                  <a:pt x="1641538" y="785125"/>
                </a:moveTo>
                <a:lnTo>
                  <a:pt x="1391691" y="785125"/>
                </a:lnTo>
                <a:lnTo>
                  <a:pt x="1398892" y="787665"/>
                </a:lnTo>
                <a:lnTo>
                  <a:pt x="1401051" y="794015"/>
                </a:lnTo>
                <a:lnTo>
                  <a:pt x="1401051" y="804175"/>
                </a:lnTo>
                <a:lnTo>
                  <a:pt x="1409687" y="800365"/>
                </a:lnTo>
                <a:lnTo>
                  <a:pt x="1648726" y="800365"/>
                </a:lnTo>
                <a:lnTo>
                  <a:pt x="1643768" y="794015"/>
                </a:lnTo>
                <a:lnTo>
                  <a:pt x="1641538" y="785125"/>
                </a:lnTo>
                <a:close/>
              </a:path>
              <a:path w="2431415" h="1213484">
                <a:moveTo>
                  <a:pt x="1669605" y="790205"/>
                </a:moveTo>
                <a:lnTo>
                  <a:pt x="1664563" y="791475"/>
                </a:lnTo>
                <a:lnTo>
                  <a:pt x="1657375" y="799095"/>
                </a:lnTo>
                <a:lnTo>
                  <a:pt x="1653768" y="801635"/>
                </a:lnTo>
                <a:lnTo>
                  <a:pt x="1677717" y="801635"/>
                </a:lnTo>
                <a:lnTo>
                  <a:pt x="1677337" y="799095"/>
                </a:lnTo>
                <a:lnTo>
                  <a:pt x="1673212" y="791475"/>
                </a:lnTo>
                <a:lnTo>
                  <a:pt x="1669605" y="790205"/>
                </a:lnTo>
                <a:close/>
              </a:path>
              <a:path w="2431415" h="1213484">
                <a:moveTo>
                  <a:pt x="1636751" y="763535"/>
                </a:moveTo>
                <a:lnTo>
                  <a:pt x="1329778" y="763535"/>
                </a:lnTo>
                <a:lnTo>
                  <a:pt x="1333372" y="764805"/>
                </a:lnTo>
                <a:lnTo>
                  <a:pt x="1339849" y="768615"/>
                </a:lnTo>
                <a:lnTo>
                  <a:pt x="1342732" y="776235"/>
                </a:lnTo>
                <a:lnTo>
                  <a:pt x="1347050" y="781315"/>
                </a:lnTo>
                <a:lnTo>
                  <a:pt x="1348485" y="788935"/>
                </a:lnTo>
                <a:lnTo>
                  <a:pt x="1355699" y="794015"/>
                </a:lnTo>
                <a:lnTo>
                  <a:pt x="1361452" y="796555"/>
                </a:lnTo>
                <a:lnTo>
                  <a:pt x="1368653" y="796555"/>
                </a:lnTo>
                <a:lnTo>
                  <a:pt x="1375130" y="795285"/>
                </a:lnTo>
                <a:lnTo>
                  <a:pt x="1384490" y="786395"/>
                </a:lnTo>
                <a:lnTo>
                  <a:pt x="1391691" y="785125"/>
                </a:lnTo>
                <a:lnTo>
                  <a:pt x="1641538" y="785125"/>
                </a:lnTo>
                <a:lnTo>
                  <a:pt x="1640901" y="782585"/>
                </a:lnTo>
                <a:lnTo>
                  <a:pt x="1638709" y="771155"/>
                </a:lnTo>
                <a:lnTo>
                  <a:pt x="1636751" y="763535"/>
                </a:lnTo>
                <a:close/>
              </a:path>
              <a:path w="2431415" h="1213484">
                <a:moveTo>
                  <a:pt x="1020844" y="773695"/>
                </a:moveTo>
                <a:lnTo>
                  <a:pt x="1013698" y="773695"/>
                </a:lnTo>
                <a:lnTo>
                  <a:pt x="1010815" y="780045"/>
                </a:lnTo>
                <a:lnTo>
                  <a:pt x="1009376" y="782585"/>
                </a:lnTo>
                <a:lnTo>
                  <a:pt x="1010815" y="783855"/>
                </a:lnTo>
                <a:lnTo>
                  <a:pt x="1012730" y="782585"/>
                </a:lnTo>
                <a:lnTo>
                  <a:pt x="1016398" y="778775"/>
                </a:lnTo>
                <a:lnTo>
                  <a:pt x="1020844" y="773695"/>
                </a:lnTo>
                <a:close/>
              </a:path>
              <a:path w="2431415" h="1213484">
                <a:moveTo>
                  <a:pt x="1323151" y="764805"/>
                </a:moveTo>
                <a:lnTo>
                  <a:pt x="1306741" y="764805"/>
                </a:lnTo>
                <a:lnTo>
                  <a:pt x="1312494" y="768615"/>
                </a:lnTo>
                <a:lnTo>
                  <a:pt x="1314653" y="768615"/>
                </a:lnTo>
                <a:lnTo>
                  <a:pt x="1315377" y="769885"/>
                </a:lnTo>
                <a:lnTo>
                  <a:pt x="1316812" y="769885"/>
                </a:lnTo>
                <a:lnTo>
                  <a:pt x="1323151" y="764805"/>
                </a:lnTo>
                <a:close/>
              </a:path>
              <a:path w="2431415" h="1213484">
                <a:moveTo>
                  <a:pt x="1482407" y="750835"/>
                </a:moveTo>
                <a:lnTo>
                  <a:pt x="1276303" y="750835"/>
                </a:lnTo>
                <a:lnTo>
                  <a:pt x="1282255" y="752105"/>
                </a:lnTo>
                <a:lnTo>
                  <a:pt x="1282966" y="752105"/>
                </a:lnTo>
                <a:lnTo>
                  <a:pt x="1285849" y="757185"/>
                </a:lnTo>
                <a:lnTo>
                  <a:pt x="1286573" y="760995"/>
                </a:lnTo>
                <a:lnTo>
                  <a:pt x="1289456" y="763535"/>
                </a:lnTo>
                <a:lnTo>
                  <a:pt x="1291615" y="764805"/>
                </a:lnTo>
                <a:lnTo>
                  <a:pt x="1297368" y="767345"/>
                </a:lnTo>
                <a:lnTo>
                  <a:pt x="1306741" y="764805"/>
                </a:lnTo>
                <a:lnTo>
                  <a:pt x="1323151" y="764805"/>
                </a:lnTo>
                <a:lnTo>
                  <a:pt x="1324736" y="763535"/>
                </a:lnTo>
                <a:lnTo>
                  <a:pt x="1636751" y="763535"/>
                </a:lnTo>
                <a:lnTo>
                  <a:pt x="1635772" y="759725"/>
                </a:lnTo>
                <a:lnTo>
                  <a:pt x="1486738" y="759725"/>
                </a:lnTo>
                <a:lnTo>
                  <a:pt x="1482407" y="757185"/>
                </a:lnTo>
                <a:lnTo>
                  <a:pt x="1482407" y="750835"/>
                </a:lnTo>
                <a:close/>
              </a:path>
              <a:path w="2431415" h="1213484">
                <a:moveTo>
                  <a:pt x="1554416" y="730515"/>
                </a:moveTo>
                <a:lnTo>
                  <a:pt x="1549374" y="730515"/>
                </a:lnTo>
                <a:lnTo>
                  <a:pt x="1539123" y="733055"/>
                </a:lnTo>
                <a:lnTo>
                  <a:pt x="1519702" y="735595"/>
                </a:lnTo>
                <a:lnTo>
                  <a:pt x="1509052" y="740675"/>
                </a:lnTo>
                <a:lnTo>
                  <a:pt x="1500804" y="750835"/>
                </a:lnTo>
                <a:lnTo>
                  <a:pt x="1494380" y="755915"/>
                </a:lnTo>
                <a:lnTo>
                  <a:pt x="1489713" y="759725"/>
                </a:lnTo>
                <a:lnTo>
                  <a:pt x="1635772" y="759725"/>
                </a:lnTo>
                <a:lnTo>
                  <a:pt x="1637514" y="749565"/>
                </a:lnTo>
                <a:lnTo>
                  <a:pt x="1637690" y="748295"/>
                </a:lnTo>
                <a:lnTo>
                  <a:pt x="1618487" y="748295"/>
                </a:lnTo>
                <a:lnTo>
                  <a:pt x="1617776" y="741945"/>
                </a:lnTo>
                <a:lnTo>
                  <a:pt x="1571688" y="741945"/>
                </a:lnTo>
                <a:lnTo>
                  <a:pt x="1568818" y="740675"/>
                </a:lnTo>
                <a:lnTo>
                  <a:pt x="1563776" y="738135"/>
                </a:lnTo>
                <a:lnTo>
                  <a:pt x="1560893" y="733055"/>
                </a:lnTo>
                <a:lnTo>
                  <a:pt x="1556562" y="731785"/>
                </a:lnTo>
                <a:lnTo>
                  <a:pt x="1554416" y="730515"/>
                </a:lnTo>
                <a:close/>
              </a:path>
              <a:path w="2431415" h="1213484">
                <a:moveTo>
                  <a:pt x="1379920" y="706385"/>
                </a:moveTo>
                <a:lnTo>
                  <a:pt x="1210255" y="706385"/>
                </a:lnTo>
                <a:lnTo>
                  <a:pt x="1213133" y="708925"/>
                </a:lnTo>
                <a:lnTo>
                  <a:pt x="1216645" y="712735"/>
                </a:lnTo>
                <a:lnTo>
                  <a:pt x="1219076" y="719085"/>
                </a:lnTo>
                <a:lnTo>
                  <a:pt x="1221235" y="726705"/>
                </a:lnTo>
                <a:lnTo>
                  <a:pt x="1223933" y="731785"/>
                </a:lnTo>
                <a:lnTo>
                  <a:pt x="1225375" y="741945"/>
                </a:lnTo>
                <a:lnTo>
                  <a:pt x="1228972" y="749565"/>
                </a:lnTo>
                <a:lnTo>
                  <a:pt x="1237614" y="753375"/>
                </a:lnTo>
                <a:lnTo>
                  <a:pt x="1244094" y="752105"/>
                </a:lnTo>
                <a:lnTo>
                  <a:pt x="1253455" y="745755"/>
                </a:lnTo>
                <a:lnTo>
                  <a:pt x="1482568" y="745755"/>
                </a:lnTo>
                <a:lnTo>
                  <a:pt x="1483131" y="736865"/>
                </a:lnTo>
                <a:lnTo>
                  <a:pt x="1482652" y="735595"/>
                </a:lnTo>
                <a:lnTo>
                  <a:pt x="1449298" y="735595"/>
                </a:lnTo>
                <a:lnTo>
                  <a:pt x="1446415" y="733055"/>
                </a:lnTo>
                <a:lnTo>
                  <a:pt x="1445691" y="730515"/>
                </a:lnTo>
                <a:lnTo>
                  <a:pt x="1445209" y="727975"/>
                </a:lnTo>
                <a:lnTo>
                  <a:pt x="1414729" y="727975"/>
                </a:lnTo>
                <a:lnTo>
                  <a:pt x="1412570" y="726705"/>
                </a:lnTo>
                <a:lnTo>
                  <a:pt x="1411858" y="725435"/>
                </a:lnTo>
                <a:lnTo>
                  <a:pt x="1411135" y="722895"/>
                </a:lnTo>
                <a:lnTo>
                  <a:pt x="1410411" y="717815"/>
                </a:lnTo>
                <a:lnTo>
                  <a:pt x="1410049" y="716545"/>
                </a:lnTo>
                <a:lnTo>
                  <a:pt x="1398892" y="716545"/>
                </a:lnTo>
                <a:lnTo>
                  <a:pt x="1397457" y="712735"/>
                </a:lnTo>
                <a:lnTo>
                  <a:pt x="1396733" y="708925"/>
                </a:lnTo>
                <a:lnTo>
                  <a:pt x="1383779" y="708925"/>
                </a:lnTo>
                <a:lnTo>
                  <a:pt x="1381607" y="707655"/>
                </a:lnTo>
                <a:lnTo>
                  <a:pt x="1379920" y="706385"/>
                </a:lnTo>
                <a:close/>
              </a:path>
              <a:path w="2431415" h="1213484">
                <a:moveTo>
                  <a:pt x="1482568" y="745755"/>
                </a:moveTo>
                <a:lnTo>
                  <a:pt x="1253455" y="745755"/>
                </a:lnTo>
                <a:lnTo>
                  <a:pt x="1254174" y="749565"/>
                </a:lnTo>
                <a:lnTo>
                  <a:pt x="1255613" y="752105"/>
                </a:lnTo>
                <a:lnTo>
                  <a:pt x="1257776" y="753375"/>
                </a:lnTo>
                <a:lnTo>
                  <a:pt x="1263321" y="753375"/>
                </a:lnTo>
                <a:lnTo>
                  <a:pt x="1276303" y="750835"/>
                </a:lnTo>
                <a:lnTo>
                  <a:pt x="1482407" y="750835"/>
                </a:lnTo>
                <a:lnTo>
                  <a:pt x="1482407" y="748295"/>
                </a:lnTo>
                <a:lnTo>
                  <a:pt x="1482568" y="745755"/>
                </a:lnTo>
                <a:close/>
              </a:path>
              <a:path w="2431415" h="1213484">
                <a:moveTo>
                  <a:pt x="1637207" y="727975"/>
                </a:moveTo>
                <a:lnTo>
                  <a:pt x="1634891" y="727975"/>
                </a:lnTo>
                <a:lnTo>
                  <a:pt x="1631091" y="731785"/>
                </a:lnTo>
                <a:lnTo>
                  <a:pt x="1625668" y="738135"/>
                </a:lnTo>
                <a:lnTo>
                  <a:pt x="1618487" y="748295"/>
                </a:lnTo>
                <a:lnTo>
                  <a:pt x="1637690" y="748295"/>
                </a:lnTo>
                <a:lnTo>
                  <a:pt x="1638919" y="739405"/>
                </a:lnTo>
                <a:lnTo>
                  <a:pt x="1639108" y="731785"/>
                </a:lnTo>
                <a:lnTo>
                  <a:pt x="1637207" y="727975"/>
                </a:lnTo>
                <a:close/>
              </a:path>
              <a:path w="2431415" h="1213484">
                <a:moveTo>
                  <a:pt x="1079936" y="590815"/>
                </a:moveTo>
                <a:lnTo>
                  <a:pt x="1079216" y="590815"/>
                </a:lnTo>
                <a:lnTo>
                  <a:pt x="1074805" y="594625"/>
                </a:lnTo>
                <a:lnTo>
                  <a:pt x="1067156" y="604785"/>
                </a:lnTo>
                <a:lnTo>
                  <a:pt x="1058157" y="617485"/>
                </a:lnTo>
                <a:lnTo>
                  <a:pt x="1049699" y="630185"/>
                </a:lnTo>
                <a:lnTo>
                  <a:pt x="1041102" y="641615"/>
                </a:lnTo>
                <a:lnTo>
                  <a:pt x="1033857" y="649235"/>
                </a:lnTo>
                <a:lnTo>
                  <a:pt x="1026612" y="659395"/>
                </a:lnTo>
                <a:lnTo>
                  <a:pt x="1018019" y="672095"/>
                </a:lnTo>
                <a:lnTo>
                  <a:pt x="1012685" y="675905"/>
                </a:lnTo>
                <a:lnTo>
                  <a:pt x="1003977" y="688605"/>
                </a:lnTo>
                <a:lnTo>
                  <a:pt x="994729" y="701305"/>
                </a:lnTo>
                <a:lnTo>
                  <a:pt x="987776" y="710195"/>
                </a:lnTo>
                <a:lnTo>
                  <a:pt x="978428" y="722895"/>
                </a:lnTo>
                <a:lnTo>
                  <a:pt x="972928" y="726705"/>
                </a:lnTo>
                <a:lnTo>
                  <a:pt x="967832" y="729245"/>
                </a:lnTo>
                <a:lnTo>
                  <a:pt x="959698" y="735595"/>
                </a:lnTo>
                <a:lnTo>
                  <a:pt x="953938" y="743215"/>
                </a:lnTo>
                <a:lnTo>
                  <a:pt x="1057484" y="743215"/>
                </a:lnTo>
                <a:lnTo>
                  <a:pt x="1066258" y="730515"/>
                </a:lnTo>
                <a:lnTo>
                  <a:pt x="1072095" y="725435"/>
                </a:lnTo>
                <a:lnTo>
                  <a:pt x="1075705" y="724165"/>
                </a:lnTo>
                <a:lnTo>
                  <a:pt x="1078912" y="724165"/>
                </a:lnTo>
                <a:lnTo>
                  <a:pt x="1086968" y="719085"/>
                </a:lnTo>
                <a:lnTo>
                  <a:pt x="1092627" y="712735"/>
                </a:lnTo>
                <a:lnTo>
                  <a:pt x="1098420" y="705115"/>
                </a:lnTo>
                <a:lnTo>
                  <a:pt x="1102255" y="701305"/>
                </a:lnTo>
                <a:lnTo>
                  <a:pt x="1110178" y="688605"/>
                </a:lnTo>
                <a:lnTo>
                  <a:pt x="1113055" y="684795"/>
                </a:lnTo>
                <a:lnTo>
                  <a:pt x="1333310" y="684795"/>
                </a:lnTo>
                <a:lnTo>
                  <a:pt x="1331213" y="674635"/>
                </a:lnTo>
                <a:lnTo>
                  <a:pt x="1317536" y="674635"/>
                </a:lnTo>
                <a:lnTo>
                  <a:pt x="1313218" y="672095"/>
                </a:lnTo>
                <a:lnTo>
                  <a:pt x="1313376" y="669555"/>
                </a:lnTo>
                <a:lnTo>
                  <a:pt x="1293050" y="669555"/>
                </a:lnTo>
                <a:lnTo>
                  <a:pt x="1290891" y="668285"/>
                </a:lnTo>
                <a:lnTo>
                  <a:pt x="1288370" y="667015"/>
                </a:lnTo>
                <a:lnTo>
                  <a:pt x="1240045" y="667015"/>
                </a:lnTo>
                <a:lnTo>
                  <a:pt x="1233294" y="665745"/>
                </a:lnTo>
                <a:lnTo>
                  <a:pt x="1229692" y="663205"/>
                </a:lnTo>
                <a:lnTo>
                  <a:pt x="1227534" y="659395"/>
                </a:lnTo>
                <a:lnTo>
                  <a:pt x="1227534" y="650505"/>
                </a:lnTo>
                <a:lnTo>
                  <a:pt x="1223933" y="646695"/>
                </a:lnTo>
                <a:lnTo>
                  <a:pt x="1220336" y="644155"/>
                </a:lnTo>
                <a:lnTo>
                  <a:pt x="1216016" y="641615"/>
                </a:lnTo>
                <a:lnTo>
                  <a:pt x="1200175" y="641615"/>
                </a:lnTo>
                <a:lnTo>
                  <a:pt x="1198736" y="640345"/>
                </a:lnTo>
                <a:lnTo>
                  <a:pt x="1193695" y="639075"/>
                </a:lnTo>
                <a:lnTo>
                  <a:pt x="1192976" y="628915"/>
                </a:lnTo>
                <a:lnTo>
                  <a:pt x="1188655" y="623835"/>
                </a:lnTo>
                <a:lnTo>
                  <a:pt x="1190573" y="613675"/>
                </a:lnTo>
                <a:lnTo>
                  <a:pt x="1158413" y="613675"/>
                </a:lnTo>
                <a:lnTo>
                  <a:pt x="1154097" y="612405"/>
                </a:lnTo>
                <a:lnTo>
                  <a:pt x="1151215" y="611135"/>
                </a:lnTo>
                <a:lnTo>
                  <a:pt x="1149776" y="607325"/>
                </a:lnTo>
                <a:lnTo>
                  <a:pt x="1149776" y="602245"/>
                </a:lnTo>
                <a:lnTo>
                  <a:pt x="1138257" y="602245"/>
                </a:lnTo>
                <a:lnTo>
                  <a:pt x="1133935" y="599705"/>
                </a:lnTo>
                <a:lnTo>
                  <a:pt x="1084257" y="599705"/>
                </a:lnTo>
                <a:lnTo>
                  <a:pt x="1081375" y="598435"/>
                </a:lnTo>
                <a:lnTo>
                  <a:pt x="1080655" y="597165"/>
                </a:lnTo>
                <a:lnTo>
                  <a:pt x="1080655" y="592085"/>
                </a:lnTo>
                <a:lnTo>
                  <a:pt x="1079936" y="590815"/>
                </a:lnTo>
                <a:close/>
              </a:path>
              <a:path w="2431415" h="1213484">
                <a:moveTo>
                  <a:pt x="1584642" y="735595"/>
                </a:moveTo>
                <a:lnTo>
                  <a:pt x="1576730" y="741945"/>
                </a:lnTo>
                <a:lnTo>
                  <a:pt x="1617776" y="741945"/>
                </a:lnTo>
                <a:lnTo>
                  <a:pt x="1615605" y="736865"/>
                </a:lnTo>
                <a:lnTo>
                  <a:pt x="1585366" y="736865"/>
                </a:lnTo>
                <a:lnTo>
                  <a:pt x="1584642" y="735595"/>
                </a:lnTo>
                <a:close/>
              </a:path>
              <a:path w="2431415" h="1213484">
                <a:moveTo>
                  <a:pt x="1605822" y="734325"/>
                </a:moveTo>
                <a:lnTo>
                  <a:pt x="1591554" y="736865"/>
                </a:lnTo>
                <a:lnTo>
                  <a:pt x="1615605" y="736865"/>
                </a:lnTo>
                <a:lnTo>
                  <a:pt x="1612010" y="735595"/>
                </a:lnTo>
                <a:lnTo>
                  <a:pt x="1605822" y="734325"/>
                </a:lnTo>
                <a:close/>
              </a:path>
              <a:path w="2431415" h="1213484">
                <a:moveTo>
                  <a:pt x="1479524" y="730515"/>
                </a:moveTo>
                <a:lnTo>
                  <a:pt x="1472576" y="730515"/>
                </a:lnTo>
                <a:lnTo>
                  <a:pt x="1456246" y="735595"/>
                </a:lnTo>
                <a:lnTo>
                  <a:pt x="1482652" y="735595"/>
                </a:lnTo>
                <a:lnTo>
                  <a:pt x="1481696" y="733055"/>
                </a:lnTo>
                <a:lnTo>
                  <a:pt x="1480248" y="731785"/>
                </a:lnTo>
                <a:lnTo>
                  <a:pt x="1479524" y="730515"/>
                </a:lnTo>
                <a:close/>
              </a:path>
              <a:path w="2431415" h="1213484">
                <a:moveTo>
                  <a:pt x="1435085" y="724165"/>
                </a:moveTo>
                <a:lnTo>
                  <a:pt x="1427784" y="725435"/>
                </a:lnTo>
                <a:lnTo>
                  <a:pt x="1420617" y="727975"/>
                </a:lnTo>
                <a:lnTo>
                  <a:pt x="1445209" y="727975"/>
                </a:lnTo>
                <a:lnTo>
                  <a:pt x="1444967" y="726705"/>
                </a:lnTo>
                <a:lnTo>
                  <a:pt x="1443532" y="725435"/>
                </a:lnTo>
                <a:lnTo>
                  <a:pt x="1441373" y="725435"/>
                </a:lnTo>
                <a:lnTo>
                  <a:pt x="1435085" y="724165"/>
                </a:lnTo>
                <a:close/>
              </a:path>
              <a:path w="2431415" h="1213484">
                <a:moveTo>
                  <a:pt x="1371892" y="698765"/>
                </a:moveTo>
                <a:lnTo>
                  <a:pt x="1157693" y="698765"/>
                </a:lnTo>
                <a:lnTo>
                  <a:pt x="1164897" y="701305"/>
                </a:lnTo>
                <a:lnTo>
                  <a:pt x="1167775" y="706385"/>
                </a:lnTo>
                <a:lnTo>
                  <a:pt x="1172095" y="710195"/>
                </a:lnTo>
                <a:lnTo>
                  <a:pt x="1178282" y="711465"/>
                </a:lnTo>
                <a:lnTo>
                  <a:pt x="1191738" y="714005"/>
                </a:lnTo>
                <a:lnTo>
                  <a:pt x="1198736" y="716545"/>
                </a:lnTo>
                <a:lnTo>
                  <a:pt x="1205934" y="708925"/>
                </a:lnTo>
                <a:lnTo>
                  <a:pt x="1210255" y="706385"/>
                </a:lnTo>
                <a:lnTo>
                  <a:pt x="1379920" y="706385"/>
                </a:lnTo>
                <a:lnTo>
                  <a:pt x="1376546" y="703845"/>
                </a:lnTo>
                <a:lnTo>
                  <a:pt x="1371892" y="698765"/>
                </a:lnTo>
                <a:close/>
              </a:path>
              <a:path w="2431415" h="1213484">
                <a:moveTo>
                  <a:pt x="1405369" y="712735"/>
                </a:moveTo>
                <a:lnTo>
                  <a:pt x="1401775" y="714005"/>
                </a:lnTo>
                <a:lnTo>
                  <a:pt x="1398892" y="716545"/>
                </a:lnTo>
                <a:lnTo>
                  <a:pt x="1410049" y="716545"/>
                </a:lnTo>
                <a:lnTo>
                  <a:pt x="1409687" y="715275"/>
                </a:lnTo>
                <a:lnTo>
                  <a:pt x="1405369" y="712735"/>
                </a:lnTo>
                <a:close/>
              </a:path>
              <a:path w="2431415" h="1213484">
                <a:moveTo>
                  <a:pt x="1393850" y="706385"/>
                </a:moveTo>
                <a:lnTo>
                  <a:pt x="1390256" y="706385"/>
                </a:lnTo>
                <a:lnTo>
                  <a:pt x="1387373" y="708925"/>
                </a:lnTo>
                <a:lnTo>
                  <a:pt x="1396733" y="708925"/>
                </a:lnTo>
                <a:lnTo>
                  <a:pt x="1393850" y="706385"/>
                </a:lnTo>
                <a:close/>
              </a:path>
              <a:path w="2431415" h="1213484">
                <a:moveTo>
                  <a:pt x="1333310" y="684795"/>
                </a:moveTo>
                <a:lnTo>
                  <a:pt x="1124574" y="684795"/>
                </a:lnTo>
                <a:lnTo>
                  <a:pt x="1128896" y="686065"/>
                </a:lnTo>
                <a:lnTo>
                  <a:pt x="1132497" y="689875"/>
                </a:lnTo>
                <a:lnTo>
                  <a:pt x="1133217" y="693685"/>
                </a:lnTo>
                <a:lnTo>
                  <a:pt x="1136818" y="693685"/>
                </a:lnTo>
                <a:lnTo>
                  <a:pt x="1138976" y="694955"/>
                </a:lnTo>
                <a:lnTo>
                  <a:pt x="1139695" y="703845"/>
                </a:lnTo>
                <a:lnTo>
                  <a:pt x="1144017" y="706385"/>
                </a:lnTo>
                <a:lnTo>
                  <a:pt x="1148337" y="703845"/>
                </a:lnTo>
                <a:lnTo>
                  <a:pt x="1154097" y="698765"/>
                </a:lnTo>
                <a:lnTo>
                  <a:pt x="1371892" y="698765"/>
                </a:lnTo>
                <a:lnTo>
                  <a:pt x="1367237" y="693685"/>
                </a:lnTo>
                <a:lnTo>
                  <a:pt x="1365550" y="692415"/>
                </a:lnTo>
                <a:lnTo>
                  <a:pt x="1344167" y="692415"/>
                </a:lnTo>
                <a:lnTo>
                  <a:pt x="1341297" y="691145"/>
                </a:lnTo>
                <a:lnTo>
                  <a:pt x="1334096" y="688605"/>
                </a:lnTo>
                <a:lnTo>
                  <a:pt x="1333310" y="684795"/>
                </a:lnTo>
                <a:close/>
              </a:path>
              <a:path w="2431415" h="1213484">
                <a:moveTo>
                  <a:pt x="1124574" y="684795"/>
                </a:moveTo>
                <a:lnTo>
                  <a:pt x="1115218" y="684795"/>
                </a:lnTo>
                <a:lnTo>
                  <a:pt x="1115218" y="692415"/>
                </a:lnTo>
                <a:lnTo>
                  <a:pt x="1110898" y="703845"/>
                </a:lnTo>
                <a:lnTo>
                  <a:pt x="1111616" y="703845"/>
                </a:lnTo>
                <a:lnTo>
                  <a:pt x="1114494" y="700035"/>
                </a:lnTo>
                <a:lnTo>
                  <a:pt x="1119534" y="688605"/>
                </a:lnTo>
                <a:lnTo>
                  <a:pt x="1124574" y="684795"/>
                </a:lnTo>
                <a:close/>
              </a:path>
              <a:path w="2431415" h="1213484">
                <a:moveTo>
                  <a:pt x="1360017" y="688605"/>
                </a:moveTo>
                <a:lnTo>
                  <a:pt x="1354251" y="688605"/>
                </a:lnTo>
                <a:lnTo>
                  <a:pt x="1348485" y="692415"/>
                </a:lnTo>
                <a:lnTo>
                  <a:pt x="1365550" y="692415"/>
                </a:lnTo>
                <a:lnTo>
                  <a:pt x="1362176" y="689875"/>
                </a:lnTo>
                <a:lnTo>
                  <a:pt x="1360017" y="688605"/>
                </a:lnTo>
                <a:close/>
              </a:path>
              <a:path w="2431415" h="1213484">
                <a:moveTo>
                  <a:pt x="1324736" y="672095"/>
                </a:moveTo>
                <a:lnTo>
                  <a:pt x="1323289" y="672095"/>
                </a:lnTo>
                <a:lnTo>
                  <a:pt x="1320418" y="674635"/>
                </a:lnTo>
                <a:lnTo>
                  <a:pt x="1331213" y="674635"/>
                </a:lnTo>
                <a:lnTo>
                  <a:pt x="1324736" y="672095"/>
                </a:lnTo>
                <a:close/>
              </a:path>
              <a:path w="2431415" h="1213484">
                <a:moveTo>
                  <a:pt x="1310335" y="658125"/>
                </a:moveTo>
                <a:lnTo>
                  <a:pt x="1308900" y="658125"/>
                </a:lnTo>
                <a:lnTo>
                  <a:pt x="1306017" y="660665"/>
                </a:lnTo>
                <a:lnTo>
                  <a:pt x="1299527" y="668285"/>
                </a:lnTo>
                <a:lnTo>
                  <a:pt x="1295209" y="669555"/>
                </a:lnTo>
                <a:lnTo>
                  <a:pt x="1313376" y="669555"/>
                </a:lnTo>
                <a:lnTo>
                  <a:pt x="1313929" y="660665"/>
                </a:lnTo>
                <a:lnTo>
                  <a:pt x="1310335" y="658125"/>
                </a:lnTo>
                <a:close/>
              </a:path>
              <a:path w="2431415" h="1213484">
                <a:moveTo>
                  <a:pt x="1275054" y="656855"/>
                </a:moveTo>
                <a:lnTo>
                  <a:pt x="1270012" y="656855"/>
                </a:lnTo>
                <a:lnTo>
                  <a:pt x="1263535" y="661935"/>
                </a:lnTo>
                <a:lnTo>
                  <a:pt x="1255975" y="663205"/>
                </a:lnTo>
                <a:lnTo>
                  <a:pt x="1247875" y="664475"/>
                </a:lnTo>
                <a:lnTo>
                  <a:pt x="1240045" y="667015"/>
                </a:lnTo>
                <a:lnTo>
                  <a:pt x="1288370" y="667015"/>
                </a:lnTo>
                <a:lnTo>
                  <a:pt x="1285849" y="665745"/>
                </a:lnTo>
                <a:lnTo>
                  <a:pt x="1283690" y="661935"/>
                </a:lnTo>
                <a:lnTo>
                  <a:pt x="1278648" y="659395"/>
                </a:lnTo>
                <a:lnTo>
                  <a:pt x="1275054" y="656855"/>
                </a:lnTo>
                <a:close/>
              </a:path>
              <a:path w="2431415" h="1213484">
                <a:moveTo>
                  <a:pt x="1206653" y="639075"/>
                </a:moveTo>
                <a:lnTo>
                  <a:pt x="1203056" y="641615"/>
                </a:lnTo>
                <a:lnTo>
                  <a:pt x="1216016" y="641615"/>
                </a:lnTo>
                <a:lnTo>
                  <a:pt x="1213857" y="640345"/>
                </a:lnTo>
                <a:lnTo>
                  <a:pt x="1206653" y="639075"/>
                </a:lnTo>
                <a:close/>
              </a:path>
              <a:path w="2431415" h="1213484">
                <a:moveTo>
                  <a:pt x="1172815" y="607325"/>
                </a:moveTo>
                <a:lnTo>
                  <a:pt x="1172095" y="607325"/>
                </a:lnTo>
                <a:lnTo>
                  <a:pt x="1164178" y="612405"/>
                </a:lnTo>
                <a:lnTo>
                  <a:pt x="1158413" y="613675"/>
                </a:lnTo>
                <a:lnTo>
                  <a:pt x="1190573" y="613675"/>
                </a:lnTo>
                <a:lnTo>
                  <a:pt x="1190812" y="612405"/>
                </a:lnTo>
                <a:lnTo>
                  <a:pt x="1190333" y="609865"/>
                </a:lnTo>
                <a:lnTo>
                  <a:pt x="1176417" y="609865"/>
                </a:lnTo>
                <a:lnTo>
                  <a:pt x="1172815" y="607325"/>
                </a:lnTo>
                <a:close/>
              </a:path>
              <a:path w="2431415" h="1213484">
                <a:moveTo>
                  <a:pt x="1183614" y="604785"/>
                </a:moveTo>
                <a:lnTo>
                  <a:pt x="1176417" y="609865"/>
                </a:lnTo>
                <a:lnTo>
                  <a:pt x="1190333" y="609865"/>
                </a:lnTo>
                <a:lnTo>
                  <a:pt x="1190094" y="608595"/>
                </a:lnTo>
                <a:lnTo>
                  <a:pt x="1187216" y="607325"/>
                </a:lnTo>
                <a:lnTo>
                  <a:pt x="1183614" y="604785"/>
                </a:lnTo>
                <a:close/>
              </a:path>
              <a:path w="2431415" h="1213484">
                <a:moveTo>
                  <a:pt x="1149776" y="598435"/>
                </a:moveTo>
                <a:lnTo>
                  <a:pt x="1144017" y="602245"/>
                </a:lnTo>
                <a:lnTo>
                  <a:pt x="1149776" y="602245"/>
                </a:lnTo>
                <a:lnTo>
                  <a:pt x="1149776" y="598435"/>
                </a:lnTo>
                <a:close/>
              </a:path>
              <a:path w="2431415" h="1213484">
                <a:moveTo>
                  <a:pt x="1101536" y="581925"/>
                </a:moveTo>
                <a:lnTo>
                  <a:pt x="1097935" y="584465"/>
                </a:lnTo>
                <a:lnTo>
                  <a:pt x="1093618" y="588275"/>
                </a:lnTo>
                <a:lnTo>
                  <a:pt x="1087135" y="598435"/>
                </a:lnTo>
                <a:lnTo>
                  <a:pt x="1084257" y="599705"/>
                </a:lnTo>
                <a:lnTo>
                  <a:pt x="1133935" y="599705"/>
                </a:lnTo>
                <a:lnTo>
                  <a:pt x="1131778" y="593355"/>
                </a:lnTo>
                <a:lnTo>
                  <a:pt x="1121698" y="593355"/>
                </a:lnTo>
                <a:lnTo>
                  <a:pt x="1118096" y="590815"/>
                </a:lnTo>
                <a:lnTo>
                  <a:pt x="1118096" y="588275"/>
                </a:lnTo>
                <a:lnTo>
                  <a:pt x="1105138" y="588275"/>
                </a:lnTo>
                <a:lnTo>
                  <a:pt x="1105138" y="585735"/>
                </a:lnTo>
                <a:lnTo>
                  <a:pt x="1104418" y="583195"/>
                </a:lnTo>
                <a:lnTo>
                  <a:pt x="1103694" y="583195"/>
                </a:lnTo>
                <a:lnTo>
                  <a:pt x="1101536" y="581925"/>
                </a:lnTo>
                <a:close/>
              </a:path>
              <a:path w="2431415" h="1213484">
                <a:moveTo>
                  <a:pt x="1127457" y="590815"/>
                </a:moveTo>
                <a:lnTo>
                  <a:pt x="1124574" y="593355"/>
                </a:lnTo>
                <a:lnTo>
                  <a:pt x="1131778" y="593355"/>
                </a:lnTo>
                <a:lnTo>
                  <a:pt x="1127457" y="590815"/>
                </a:lnTo>
                <a:close/>
              </a:path>
              <a:path w="2431415" h="1213484">
                <a:moveTo>
                  <a:pt x="1114494" y="581925"/>
                </a:moveTo>
                <a:lnTo>
                  <a:pt x="1110178" y="581925"/>
                </a:lnTo>
                <a:lnTo>
                  <a:pt x="1105138" y="588275"/>
                </a:lnTo>
                <a:lnTo>
                  <a:pt x="1118096" y="588275"/>
                </a:lnTo>
                <a:lnTo>
                  <a:pt x="1118096" y="583195"/>
                </a:lnTo>
                <a:lnTo>
                  <a:pt x="1114494" y="581925"/>
                </a:lnTo>
                <a:close/>
              </a:path>
              <a:path w="2431415" h="1213484">
                <a:moveTo>
                  <a:pt x="917936" y="494295"/>
                </a:moveTo>
                <a:lnTo>
                  <a:pt x="914340" y="494295"/>
                </a:lnTo>
                <a:lnTo>
                  <a:pt x="911458" y="495565"/>
                </a:lnTo>
                <a:lnTo>
                  <a:pt x="918443" y="495565"/>
                </a:lnTo>
                <a:lnTo>
                  <a:pt x="917936" y="494295"/>
                </a:lnTo>
                <a:close/>
              </a:path>
              <a:path w="2431415" h="1213484">
                <a:moveTo>
                  <a:pt x="910738" y="473975"/>
                </a:moveTo>
                <a:lnTo>
                  <a:pt x="908580" y="473975"/>
                </a:lnTo>
                <a:lnTo>
                  <a:pt x="904979" y="475245"/>
                </a:lnTo>
                <a:lnTo>
                  <a:pt x="902101" y="476515"/>
                </a:lnTo>
                <a:lnTo>
                  <a:pt x="914460" y="476515"/>
                </a:lnTo>
                <a:lnTo>
                  <a:pt x="914340" y="475245"/>
                </a:lnTo>
                <a:lnTo>
                  <a:pt x="910738" y="473975"/>
                </a:lnTo>
                <a:close/>
              </a:path>
              <a:path w="2431415" h="1213484">
                <a:moveTo>
                  <a:pt x="778981" y="421905"/>
                </a:moveTo>
                <a:lnTo>
                  <a:pt x="662613" y="421905"/>
                </a:lnTo>
                <a:lnTo>
                  <a:pt x="668902" y="423175"/>
                </a:lnTo>
                <a:lnTo>
                  <a:pt x="674583" y="424445"/>
                </a:lnTo>
                <a:lnTo>
                  <a:pt x="709141" y="447305"/>
                </a:lnTo>
                <a:lnTo>
                  <a:pt x="712022" y="447305"/>
                </a:lnTo>
                <a:lnTo>
                  <a:pt x="725769" y="448575"/>
                </a:lnTo>
                <a:lnTo>
                  <a:pt x="772502" y="465085"/>
                </a:lnTo>
                <a:lnTo>
                  <a:pt x="777542" y="468895"/>
                </a:lnTo>
                <a:lnTo>
                  <a:pt x="786179" y="463815"/>
                </a:lnTo>
                <a:lnTo>
                  <a:pt x="792664" y="462545"/>
                </a:lnTo>
                <a:lnTo>
                  <a:pt x="797698" y="462545"/>
                </a:lnTo>
                <a:lnTo>
                  <a:pt x="802739" y="461275"/>
                </a:lnTo>
                <a:lnTo>
                  <a:pt x="880979" y="461275"/>
                </a:lnTo>
                <a:lnTo>
                  <a:pt x="879058" y="458735"/>
                </a:lnTo>
                <a:lnTo>
                  <a:pt x="877859" y="452385"/>
                </a:lnTo>
                <a:lnTo>
                  <a:pt x="874741" y="452385"/>
                </a:lnTo>
                <a:lnTo>
                  <a:pt x="873298" y="451115"/>
                </a:lnTo>
                <a:lnTo>
                  <a:pt x="866819" y="447305"/>
                </a:lnTo>
                <a:lnTo>
                  <a:pt x="864661" y="435875"/>
                </a:lnTo>
                <a:lnTo>
                  <a:pt x="862260" y="434605"/>
                </a:lnTo>
                <a:lnTo>
                  <a:pt x="845939" y="434605"/>
                </a:lnTo>
                <a:lnTo>
                  <a:pt x="842697" y="430795"/>
                </a:lnTo>
                <a:lnTo>
                  <a:pt x="796979" y="430795"/>
                </a:lnTo>
                <a:lnTo>
                  <a:pt x="791220" y="429525"/>
                </a:lnTo>
                <a:lnTo>
                  <a:pt x="786179" y="426985"/>
                </a:lnTo>
                <a:lnTo>
                  <a:pt x="781864" y="425715"/>
                </a:lnTo>
                <a:lnTo>
                  <a:pt x="778981" y="421905"/>
                </a:lnTo>
                <a:close/>
              </a:path>
              <a:path w="2431415" h="1213484">
                <a:moveTo>
                  <a:pt x="877619" y="451115"/>
                </a:moveTo>
                <a:lnTo>
                  <a:pt x="876180" y="451115"/>
                </a:lnTo>
                <a:lnTo>
                  <a:pt x="874741" y="452385"/>
                </a:lnTo>
                <a:lnTo>
                  <a:pt x="877859" y="452385"/>
                </a:lnTo>
                <a:lnTo>
                  <a:pt x="877619" y="451115"/>
                </a:lnTo>
                <a:close/>
              </a:path>
              <a:path w="2431415" h="1213484">
                <a:moveTo>
                  <a:pt x="855300" y="430795"/>
                </a:moveTo>
                <a:lnTo>
                  <a:pt x="850979" y="430795"/>
                </a:lnTo>
                <a:lnTo>
                  <a:pt x="845939" y="434605"/>
                </a:lnTo>
                <a:lnTo>
                  <a:pt x="862260" y="434605"/>
                </a:lnTo>
                <a:lnTo>
                  <a:pt x="857458" y="432065"/>
                </a:lnTo>
                <a:lnTo>
                  <a:pt x="855300" y="430795"/>
                </a:lnTo>
                <a:close/>
              </a:path>
              <a:path w="2431415" h="1213484">
                <a:moveTo>
                  <a:pt x="827098" y="420635"/>
                </a:moveTo>
                <a:lnTo>
                  <a:pt x="821191" y="420635"/>
                </a:lnTo>
                <a:lnTo>
                  <a:pt x="814339" y="421905"/>
                </a:lnTo>
                <a:lnTo>
                  <a:pt x="806340" y="424445"/>
                </a:lnTo>
                <a:lnTo>
                  <a:pt x="796979" y="430795"/>
                </a:lnTo>
                <a:lnTo>
                  <a:pt x="842697" y="430795"/>
                </a:lnTo>
                <a:lnTo>
                  <a:pt x="841617" y="429525"/>
                </a:lnTo>
                <a:lnTo>
                  <a:pt x="838020" y="425715"/>
                </a:lnTo>
                <a:lnTo>
                  <a:pt x="832261" y="421905"/>
                </a:lnTo>
                <a:lnTo>
                  <a:pt x="827098" y="420635"/>
                </a:lnTo>
                <a:close/>
              </a:path>
              <a:path w="2431415" h="1213484">
                <a:moveTo>
                  <a:pt x="696583" y="401585"/>
                </a:moveTo>
                <a:lnTo>
                  <a:pt x="578822" y="401585"/>
                </a:lnTo>
                <a:lnTo>
                  <a:pt x="602842" y="413015"/>
                </a:lnTo>
                <a:lnTo>
                  <a:pt x="608073" y="416825"/>
                </a:lnTo>
                <a:lnTo>
                  <a:pt x="613439" y="421905"/>
                </a:lnTo>
                <a:lnTo>
                  <a:pt x="624960" y="426985"/>
                </a:lnTo>
                <a:lnTo>
                  <a:pt x="631654" y="428255"/>
                </a:lnTo>
                <a:lnTo>
                  <a:pt x="639292" y="428255"/>
                </a:lnTo>
                <a:lnTo>
                  <a:pt x="647942" y="426985"/>
                </a:lnTo>
                <a:lnTo>
                  <a:pt x="655649" y="423175"/>
                </a:lnTo>
                <a:lnTo>
                  <a:pt x="662613" y="421905"/>
                </a:lnTo>
                <a:lnTo>
                  <a:pt x="778981" y="421905"/>
                </a:lnTo>
                <a:lnTo>
                  <a:pt x="775379" y="420635"/>
                </a:lnTo>
                <a:lnTo>
                  <a:pt x="770341" y="419365"/>
                </a:lnTo>
                <a:lnTo>
                  <a:pt x="758101" y="419365"/>
                </a:lnTo>
                <a:lnTo>
                  <a:pt x="756662" y="418095"/>
                </a:lnTo>
                <a:lnTo>
                  <a:pt x="753782" y="416825"/>
                </a:lnTo>
                <a:lnTo>
                  <a:pt x="742260" y="416825"/>
                </a:lnTo>
                <a:lnTo>
                  <a:pt x="736500" y="414285"/>
                </a:lnTo>
                <a:lnTo>
                  <a:pt x="735061" y="414285"/>
                </a:lnTo>
                <a:lnTo>
                  <a:pt x="736323" y="402855"/>
                </a:lnTo>
                <a:lnTo>
                  <a:pt x="699785" y="402855"/>
                </a:lnTo>
                <a:lnTo>
                  <a:pt x="696583" y="401585"/>
                </a:lnTo>
                <a:close/>
              </a:path>
              <a:path w="2431415" h="1213484">
                <a:moveTo>
                  <a:pt x="765304" y="418095"/>
                </a:moveTo>
                <a:lnTo>
                  <a:pt x="758819" y="419365"/>
                </a:lnTo>
                <a:lnTo>
                  <a:pt x="770341" y="419365"/>
                </a:lnTo>
                <a:lnTo>
                  <a:pt x="765304" y="418095"/>
                </a:lnTo>
                <a:close/>
              </a:path>
              <a:path w="2431415" h="1213484">
                <a:moveTo>
                  <a:pt x="750902" y="415555"/>
                </a:moveTo>
                <a:lnTo>
                  <a:pt x="742260" y="416825"/>
                </a:lnTo>
                <a:lnTo>
                  <a:pt x="753782" y="416825"/>
                </a:lnTo>
                <a:lnTo>
                  <a:pt x="750902" y="415555"/>
                </a:lnTo>
                <a:close/>
              </a:path>
              <a:path w="2431415" h="1213484">
                <a:moveTo>
                  <a:pt x="540504" y="334275"/>
                </a:moveTo>
                <a:lnTo>
                  <a:pt x="480903" y="334275"/>
                </a:lnTo>
                <a:lnTo>
                  <a:pt x="485943" y="335545"/>
                </a:lnTo>
                <a:lnTo>
                  <a:pt x="492390" y="343165"/>
                </a:lnTo>
                <a:lnTo>
                  <a:pt x="497555" y="352055"/>
                </a:lnTo>
                <a:lnTo>
                  <a:pt x="502855" y="362215"/>
                </a:lnTo>
                <a:lnTo>
                  <a:pt x="509706" y="368565"/>
                </a:lnTo>
                <a:lnTo>
                  <a:pt x="510425" y="368565"/>
                </a:lnTo>
                <a:lnTo>
                  <a:pt x="511145" y="369835"/>
                </a:lnTo>
                <a:lnTo>
                  <a:pt x="514747" y="371105"/>
                </a:lnTo>
                <a:lnTo>
                  <a:pt x="521944" y="374915"/>
                </a:lnTo>
                <a:lnTo>
                  <a:pt x="540068" y="382535"/>
                </a:lnTo>
                <a:lnTo>
                  <a:pt x="545703" y="386345"/>
                </a:lnTo>
                <a:lnTo>
                  <a:pt x="549304" y="387615"/>
                </a:lnTo>
                <a:lnTo>
                  <a:pt x="553625" y="388885"/>
                </a:lnTo>
                <a:lnTo>
                  <a:pt x="556502" y="392695"/>
                </a:lnTo>
                <a:lnTo>
                  <a:pt x="565144" y="397775"/>
                </a:lnTo>
                <a:lnTo>
                  <a:pt x="566583" y="411745"/>
                </a:lnTo>
                <a:lnTo>
                  <a:pt x="570185" y="413015"/>
                </a:lnTo>
                <a:lnTo>
                  <a:pt x="570904" y="414285"/>
                </a:lnTo>
                <a:lnTo>
                  <a:pt x="573782" y="411745"/>
                </a:lnTo>
                <a:lnTo>
                  <a:pt x="577383" y="404125"/>
                </a:lnTo>
                <a:lnTo>
                  <a:pt x="578822" y="401585"/>
                </a:lnTo>
                <a:lnTo>
                  <a:pt x="696583" y="401585"/>
                </a:lnTo>
                <a:lnTo>
                  <a:pt x="693382" y="400315"/>
                </a:lnTo>
                <a:lnTo>
                  <a:pt x="686373" y="400315"/>
                </a:lnTo>
                <a:lnTo>
                  <a:pt x="679230" y="399045"/>
                </a:lnTo>
                <a:lnTo>
                  <a:pt x="672425" y="396505"/>
                </a:lnTo>
                <a:lnTo>
                  <a:pt x="669542" y="395235"/>
                </a:lnTo>
                <a:lnTo>
                  <a:pt x="668101" y="393965"/>
                </a:lnTo>
                <a:lnTo>
                  <a:pt x="653703" y="393965"/>
                </a:lnTo>
                <a:lnTo>
                  <a:pt x="650101" y="392695"/>
                </a:lnTo>
                <a:lnTo>
                  <a:pt x="645478" y="387615"/>
                </a:lnTo>
                <a:lnTo>
                  <a:pt x="641733" y="382535"/>
                </a:lnTo>
                <a:lnTo>
                  <a:pt x="637851" y="377455"/>
                </a:lnTo>
                <a:lnTo>
                  <a:pt x="632821" y="372375"/>
                </a:lnTo>
                <a:lnTo>
                  <a:pt x="624904" y="372375"/>
                </a:lnTo>
                <a:lnTo>
                  <a:pt x="623465" y="371105"/>
                </a:lnTo>
                <a:lnTo>
                  <a:pt x="619145" y="368565"/>
                </a:lnTo>
                <a:lnTo>
                  <a:pt x="610156" y="364755"/>
                </a:lnTo>
                <a:lnTo>
                  <a:pt x="600694" y="363485"/>
                </a:lnTo>
                <a:lnTo>
                  <a:pt x="595896" y="362215"/>
                </a:lnTo>
                <a:lnTo>
                  <a:pt x="570185" y="362215"/>
                </a:lnTo>
                <a:lnTo>
                  <a:pt x="565864" y="360945"/>
                </a:lnTo>
                <a:lnTo>
                  <a:pt x="562987" y="359675"/>
                </a:lnTo>
                <a:lnTo>
                  <a:pt x="560104" y="355865"/>
                </a:lnTo>
                <a:lnTo>
                  <a:pt x="558666" y="352055"/>
                </a:lnTo>
                <a:lnTo>
                  <a:pt x="555783" y="350785"/>
                </a:lnTo>
                <a:lnTo>
                  <a:pt x="555064" y="350785"/>
                </a:lnTo>
                <a:lnTo>
                  <a:pt x="547549" y="344435"/>
                </a:lnTo>
                <a:lnTo>
                  <a:pt x="540504" y="334275"/>
                </a:lnTo>
                <a:close/>
              </a:path>
              <a:path w="2431415" h="1213484">
                <a:moveTo>
                  <a:pt x="731460" y="387615"/>
                </a:moveTo>
                <a:lnTo>
                  <a:pt x="726015" y="387615"/>
                </a:lnTo>
                <a:lnTo>
                  <a:pt x="718681" y="390155"/>
                </a:lnTo>
                <a:lnTo>
                  <a:pt x="709997" y="396505"/>
                </a:lnTo>
                <a:lnTo>
                  <a:pt x="700504" y="402855"/>
                </a:lnTo>
                <a:lnTo>
                  <a:pt x="736323" y="402855"/>
                </a:lnTo>
                <a:lnTo>
                  <a:pt x="735962" y="395235"/>
                </a:lnTo>
                <a:lnTo>
                  <a:pt x="734251" y="390155"/>
                </a:lnTo>
                <a:lnTo>
                  <a:pt x="731460" y="387615"/>
                </a:lnTo>
                <a:close/>
              </a:path>
              <a:path w="2431415" h="1213484">
                <a:moveTo>
                  <a:pt x="664502" y="388885"/>
                </a:moveTo>
                <a:lnTo>
                  <a:pt x="658023" y="393965"/>
                </a:lnTo>
                <a:lnTo>
                  <a:pt x="668101" y="393965"/>
                </a:lnTo>
                <a:lnTo>
                  <a:pt x="666661" y="392695"/>
                </a:lnTo>
                <a:lnTo>
                  <a:pt x="664502" y="388885"/>
                </a:lnTo>
                <a:close/>
              </a:path>
              <a:path w="2431415" h="1213484">
                <a:moveTo>
                  <a:pt x="581704" y="357135"/>
                </a:moveTo>
                <a:lnTo>
                  <a:pt x="574506" y="362215"/>
                </a:lnTo>
                <a:lnTo>
                  <a:pt x="595896" y="362215"/>
                </a:lnTo>
                <a:lnTo>
                  <a:pt x="591097" y="360945"/>
                </a:lnTo>
                <a:lnTo>
                  <a:pt x="581704" y="357135"/>
                </a:lnTo>
                <a:close/>
              </a:path>
              <a:path w="2431415" h="1213484">
                <a:moveTo>
                  <a:pt x="495051" y="284745"/>
                </a:moveTo>
                <a:lnTo>
                  <a:pt x="367868" y="284745"/>
                </a:lnTo>
                <a:lnTo>
                  <a:pt x="370746" y="293635"/>
                </a:lnTo>
                <a:lnTo>
                  <a:pt x="377229" y="298715"/>
                </a:lnTo>
                <a:lnTo>
                  <a:pt x="383708" y="301255"/>
                </a:lnTo>
                <a:lnTo>
                  <a:pt x="402437" y="308875"/>
                </a:lnTo>
                <a:lnTo>
                  <a:pt x="411068" y="312685"/>
                </a:lnTo>
                <a:lnTo>
                  <a:pt x="414665" y="313955"/>
                </a:lnTo>
                <a:lnTo>
                  <a:pt x="416827" y="316495"/>
                </a:lnTo>
                <a:lnTo>
                  <a:pt x="424745" y="317765"/>
                </a:lnTo>
                <a:lnTo>
                  <a:pt x="431948" y="320305"/>
                </a:lnTo>
                <a:lnTo>
                  <a:pt x="436265" y="322845"/>
                </a:lnTo>
                <a:lnTo>
                  <a:pt x="442748" y="325385"/>
                </a:lnTo>
                <a:lnTo>
                  <a:pt x="446345" y="329195"/>
                </a:lnTo>
                <a:lnTo>
                  <a:pt x="443468" y="334275"/>
                </a:lnTo>
                <a:lnTo>
                  <a:pt x="443468" y="335545"/>
                </a:lnTo>
                <a:lnTo>
                  <a:pt x="440585" y="350785"/>
                </a:lnTo>
                <a:lnTo>
                  <a:pt x="447065" y="353325"/>
                </a:lnTo>
                <a:lnTo>
                  <a:pt x="449947" y="354595"/>
                </a:lnTo>
                <a:lnTo>
                  <a:pt x="455706" y="353325"/>
                </a:lnTo>
                <a:lnTo>
                  <a:pt x="464343" y="344435"/>
                </a:lnTo>
                <a:lnTo>
                  <a:pt x="474424" y="335545"/>
                </a:lnTo>
                <a:lnTo>
                  <a:pt x="480903" y="334275"/>
                </a:lnTo>
                <a:lnTo>
                  <a:pt x="540504" y="334275"/>
                </a:lnTo>
                <a:lnTo>
                  <a:pt x="535219" y="326655"/>
                </a:lnTo>
                <a:lnTo>
                  <a:pt x="527705" y="320305"/>
                </a:lnTo>
                <a:lnTo>
                  <a:pt x="526266" y="319035"/>
                </a:lnTo>
                <a:lnTo>
                  <a:pt x="519786" y="319035"/>
                </a:lnTo>
                <a:lnTo>
                  <a:pt x="514027" y="317765"/>
                </a:lnTo>
                <a:lnTo>
                  <a:pt x="507232" y="311415"/>
                </a:lnTo>
                <a:lnTo>
                  <a:pt x="501786" y="303795"/>
                </a:lnTo>
                <a:lnTo>
                  <a:pt x="497421" y="292365"/>
                </a:lnTo>
                <a:lnTo>
                  <a:pt x="495051" y="284745"/>
                </a:lnTo>
                <a:close/>
              </a:path>
              <a:path w="2431415" h="1213484">
                <a:moveTo>
                  <a:pt x="480702" y="265695"/>
                </a:moveTo>
                <a:lnTo>
                  <a:pt x="342666" y="265695"/>
                </a:lnTo>
                <a:lnTo>
                  <a:pt x="338345" y="274585"/>
                </a:lnTo>
                <a:lnTo>
                  <a:pt x="340508" y="279665"/>
                </a:lnTo>
                <a:lnTo>
                  <a:pt x="352028" y="284745"/>
                </a:lnTo>
                <a:lnTo>
                  <a:pt x="358507" y="286015"/>
                </a:lnTo>
                <a:lnTo>
                  <a:pt x="367868" y="284745"/>
                </a:lnTo>
                <a:lnTo>
                  <a:pt x="495051" y="284745"/>
                </a:lnTo>
                <a:lnTo>
                  <a:pt x="493866" y="280935"/>
                </a:lnTo>
                <a:lnTo>
                  <a:pt x="490984" y="280935"/>
                </a:lnTo>
                <a:lnTo>
                  <a:pt x="489545" y="279665"/>
                </a:lnTo>
                <a:lnTo>
                  <a:pt x="483537" y="273315"/>
                </a:lnTo>
                <a:lnTo>
                  <a:pt x="480702" y="265695"/>
                </a:lnTo>
                <a:close/>
              </a:path>
              <a:path w="2431415" h="1213484">
                <a:moveTo>
                  <a:pt x="478279" y="259345"/>
                </a:moveTo>
                <a:lnTo>
                  <a:pt x="326826" y="259345"/>
                </a:lnTo>
                <a:lnTo>
                  <a:pt x="328989" y="260615"/>
                </a:lnTo>
                <a:lnTo>
                  <a:pt x="334030" y="263155"/>
                </a:lnTo>
                <a:lnTo>
                  <a:pt x="336188" y="269505"/>
                </a:lnTo>
                <a:lnTo>
                  <a:pt x="338345" y="270775"/>
                </a:lnTo>
                <a:lnTo>
                  <a:pt x="339069" y="270775"/>
                </a:lnTo>
                <a:lnTo>
                  <a:pt x="340508" y="269505"/>
                </a:lnTo>
                <a:lnTo>
                  <a:pt x="342666" y="265695"/>
                </a:lnTo>
                <a:lnTo>
                  <a:pt x="480702" y="265695"/>
                </a:lnTo>
                <a:lnTo>
                  <a:pt x="479284" y="261885"/>
                </a:lnTo>
                <a:lnTo>
                  <a:pt x="478279" y="259345"/>
                </a:lnTo>
                <a:close/>
              </a:path>
              <a:path w="2431415" h="1213484">
                <a:moveTo>
                  <a:pt x="449947" y="244105"/>
                </a:moveTo>
                <a:lnTo>
                  <a:pt x="257710" y="244105"/>
                </a:lnTo>
                <a:lnTo>
                  <a:pt x="264189" y="247915"/>
                </a:lnTo>
                <a:lnTo>
                  <a:pt x="267785" y="249185"/>
                </a:lnTo>
                <a:lnTo>
                  <a:pt x="271387" y="251725"/>
                </a:lnTo>
                <a:lnTo>
                  <a:pt x="274270" y="254265"/>
                </a:lnTo>
                <a:lnTo>
                  <a:pt x="277867" y="258075"/>
                </a:lnTo>
                <a:lnTo>
                  <a:pt x="282187" y="260615"/>
                </a:lnTo>
                <a:lnTo>
                  <a:pt x="287947" y="264425"/>
                </a:lnTo>
                <a:lnTo>
                  <a:pt x="293987" y="265695"/>
                </a:lnTo>
                <a:lnTo>
                  <a:pt x="301176" y="266965"/>
                </a:lnTo>
                <a:lnTo>
                  <a:pt x="309311" y="265695"/>
                </a:lnTo>
                <a:lnTo>
                  <a:pt x="318189" y="261885"/>
                </a:lnTo>
                <a:lnTo>
                  <a:pt x="323230" y="259345"/>
                </a:lnTo>
                <a:lnTo>
                  <a:pt x="478279" y="259345"/>
                </a:lnTo>
                <a:lnTo>
                  <a:pt x="474762" y="250455"/>
                </a:lnTo>
                <a:lnTo>
                  <a:pt x="471353" y="246645"/>
                </a:lnTo>
                <a:lnTo>
                  <a:pt x="454987" y="246645"/>
                </a:lnTo>
                <a:lnTo>
                  <a:pt x="449947" y="244105"/>
                </a:lnTo>
                <a:close/>
              </a:path>
              <a:path w="2431415" h="1213484">
                <a:moveTo>
                  <a:pt x="257710" y="244105"/>
                </a:moveTo>
                <a:lnTo>
                  <a:pt x="247629" y="244105"/>
                </a:lnTo>
                <a:lnTo>
                  <a:pt x="249788" y="246645"/>
                </a:lnTo>
                <a:lnTo>
                  <a:pt x="251226" y="246645"/>
                </a:lnTo>
                <a:lnTo>
                  <a:pt x="251226" y="247915"/>
                </a:lnTo>
                <a:lnTo>
                  <a:pt x="249788" y="251725"/>
                </a:lnTo>
                <a:lnTo>
                  <a:pt x="252670" y="245375"/>
                </a:lnTo>
                <a:lnTo>
                  <a:pt x="257710" y="244105"/>
                </a:lnTo>
                <a:close/>
              </a:path>
              <a:path w="2431415" h="1213484">
                <a:moveTo>
                  <a:pt x="443958" y="237755"/>
                </a:moveTo>
                <a:lnTo>
                  <a:pt x="229632" y="237755"/>
                </a:lnTo>
                <a:lnTo>
                  <a:pt x="233947" y="242835"/>
                </a:lnTo>
                <a:lnTo>
                  <a:pt x="236829" y="242835"/>
                </a:lnTo>
                <a:lnTo>
                  <a:pt x="241870" y="246645"/>
                </a:lnTo>
                <a:lnTo>
                  <a:pt x="247629" y="244105"/>
                </a:lnTo>
                <a:lnTo>
                  <a:pt x="449947" y="244105"/>
                </a:lnTo>
                <a:lnTo>
                  <a:pt x="445245" y="240295"/>
                </a:lnTo>
                <a:lnTo>
                  <a:pt x="443958" y="237755"/>
                </a:lnTo>
                <a:close/>
              </a:path>
              <a:path w="2431415" h="1213484">
                <a:moveTo>
                  <a:pt x="467945" y="242835"/>
                </a:moveTo>
                <a:lnTo>
                  <a:pt x="467226" y="244105"/>
                </a:lnTo>
                <a:lnTo>
                  <a:pt x="460747" y="245375"/>
                </a:lnTo>
                <a:lnTo>
                  <a:pt x="454987" y="246645"/>
                </a:lnTo>
                <a:lnTo>
                  <a:pt x="471353" y="246645"/>
                </a:lnTo>
                <a:lnTo>
                  <a:pt x="467945" y="242835"/>
                </a:lnTo>
                <a:close/>
              </a:path>
              <a:path w="2431415" h="1213484">
                <a:moveTo>
                  <a:pt x="268363" y="162825"/>
                </a:moveTo>
                <a:lnTo>
                  <a:pt x="120912" y="162825"/>
                </a:lnTo>
                <a:lnTo>
                  <a:pt x="123790" y="164095"/>
                </a:lnTo>
                <a:lnTo>
                  <a:pt x="124509" y="175525"/>
                </a:lnTo>
                <a:lnTo>
                  <a:pt x="130989" y="179335"/>
                </a:lnTo>
                <a:lnTo>
                  <a:pt x="138192" y="179335"/>
                </a:lnTo>
                <a:lnTo>
                  <a:pt x="139630" y="184415"/>
                </a:lnTo>
                <a:lnTo>
                  <a:pt x="142513" y="186955"/>
                </a:lnTo>
                <a:lnTo>
                  <a:pt x="146828" y="188225"/>
                </a:lnTo>
                <a:lnTo>
                  <a:pt x="153313" y="192035"/>
                </a:lnTo>
                <a:lnTo>
                  <a:pt x="162669" y="192035"/>
                </a:lnTo>
                <a:lnTo>
                  <a:pt x="170591" y="195845"/>
                </a:lnTo>
                <a:lnTo>
                  <a:pt x="176350" y="198385"/>
                </a:lnTo>
                <a:lnTo>
                  <a:pt x="179947" y="202195"/>
                </a:lnTo>
                <a:lnTo>
                  <a:pt x="183549" y="208545"/>
                </a:lnTo>
                <a:lnTo>
                  <a:pt x="187835" y="218705"/>
                </a:lnTo>
                <a:lnTo>
                  <a:pt x="192998" y="226325"/>
                </a:lnTo>
                <a:lnTo>
                  <a:pt x="198837" y="232675"/>
                </a:lnTo>
                <a:lnTo>
                  <a:pt x="205149" y="237755"/>
                </a:lnTo>
                <a:lnTo>
                  <a:pt x="212347" y="241565"/>
                </a:lnTo>
                <a:lnTo>
                  <a:pt x="220990" y="241565"/>
                </a:lnTo>
                <a:lnTo>
                  <a:pt x="229632" y="237755"/>
                </a:lnTo>
                <a:lnTo>
                  <a:pt x="443958" y="237755"/>
                </a:lnTo>
                <a:lnTo>
                  <a:pt x="442027" y="233945"/>
                </a:lnTo>
                <a:lnTo>
                  <a:pt x="440429" y="223785"/>
                </a:lnTo>
                <a:lnTo>
                  <a:pt x="440585" y="211085"/>
                </a:lnTo>
                <a:lnTo>
                  <a:pt x="438428" y="200925"/>
                </a:lnTo>
                <a:lnTo>
                  <a:pt x="433387" y="195845"/>
                </a:lnTo>
                <a:lnTo>
                  <a:pt x="428346" y="193305"/>
                </a:lnTo>
                <a:lnTo>
                  <a:pt x="421148" y="190765"/>
                </a:lnTo>
                <a:lnTo>
                  <a:pt x="412507" y="189495"/>
                </a:lnTo>
                <a:lnTo>
                  <a:pt x="408548" y="188225"/>
                </a:lnTo>
                <a:lnTo>
                  <a:pt x="401707" y="188225"/>
                </a:lnTo>
                <a:lnTo>
                  <a:pt x="397385" y="186955"/>
                </a:lnTo>
                <a:lnTo>
                  <a:pt x="390907" y="183145"/>
                </a:lnTo>
                <a:lnTo>
                  <a:pt x="300186" y="183145"/>
                </a:lnTo>
                <a:lnTo>
                  <a:pt x="299466" y="181875"/>
                </a:lnTo>
                <a:lnTo>
                  <a:pt x="287947" y="181875"/>
                </a:lnTo>
                <a:lnTo>
                  <a:pt x="287228" y="180605"/>
                </a:lnTo>
                <a:lnTo>
                  <a:pt x="286509" y="180605"/>
                </a:lnTo>
                <a:lnTo>
                  <a:pt x="286509" y="179335"/>
                </a:lnTo>
                <a:lnTo>
                  <a:pt x="287467" y="174255"/>
                </a:lnTo>
                <a:lnTo>
                  <a:pt x="273551" y="174255"/>
                </a:lnTo>
                <a:lnTo>
                  <a:pt x="271387" y="166635"/>
                </a:lnTo>
                <a:lnTo>
                  <a:pt x="268363" y="162825"/>
                </a:lnTo>
                <a:close/>
              </a:path>
              <a:path w="2431415" h="1213484">
                <a:moveTo>
                  <a:pt x="114881" y="167905"/>
                </a:moveTo>
                <a:lnTo>
                  <a:pt x="18627" y="167905"/>
                </a:lnTo>
                <a:lnTo>
                  <a:pt x="25871" y="169175"/>
                </a:lnTo>
                <a:lnTo>
                  <a:pt x="28034" y="170445"/>
                </a:lnTo>
                <a:lnTo>
                  <a:pt x="30911" y="172985"/>
                </a:lnTo>
                <a:lnTo>
                  <a:pt x="32350" y="176795"/>
                </a:lnTo>
                <a:lnTo>
                  <a:pt x="33793" y="183145"/>
                </a:lnTo>
                <a:lnTo>
                  <a:pt x="35951" y="186955"/>
                </a:lnTo>
                <a:lnTo>
                  <a:pt x="39553" y="188225"/>
                </a:lnTo>
                <a:lnTo>
                  <a:pt x="49104" y="188225"/>
                </a:lnTo>
                <a:lnTo>
                  <a:pt x="61423" y="183145"/>
                </a:lnTo>
                <a:lnTo>
                  <a:pt x="74685" y="176795"/>
                </a:lnTo>
                <a:lnTo>
                  <a:pt x="87069" y="169175"/>
                </a:lnTo>
                <a:lnTo>
                  <a:pt x="112451" y="169175"/>
                </a:lnTo>
                <a:lnTo>
                  <a:pt x="114881" y="167905"/>
                </a:lnTo>
                <a:close/>
              </a:path>
              <a:path w="2431415" h="1213484">
                <a:moveTo>
                  <a:pt x="404588" y="186955"/>
                </a:moveTo>
                <a:lnTo>
                  <a:pt x="401707" y="188225"/>
                </a:lnTo>
                <a:lnTo>
                  <a:pt x="408548" y="188225"/>
                </a:lnTo>
                <a:lnTo>
                  <a:pt x="404588" y="186955"/>
                </a:lnTo>
                <a:close/>
              </a:path>
              <a:path w="2431415" h="1213484">
                <a:moveTo>
                  <a:pt x="370025" y="170445"/>
                </a:moveTo>
                <a:lnTo>
                  <a:pt x="359945" y="176795"/>
                </a:lnTo>
                <a:lnTo>
                  <a:pt x="332228" y="176795"/>
                </a:lnTo>
                <a:lnTo>
                  <a:pt x="317220" y="178065"/>
                </a:lnTo>
                <a:lnTo>
                  <a:pt x="300186" y="183145"/>
                </a:lnTo>
                <a:lnTo>
                  <a:pt x="390907" y="183145"/>
                </a:lnTo>
                <a:lnTo>
                  <a:pt x="386585" y="176795"/>
                </a:lnTo>
                <a:lnTo>
                  <a:pt x="380107" y="172985"/>
                </a:lnTo>
                <a:lnTo>
                  <a:pt x="370025" y="170445"/>
                </a:lnTo>
                <a:close/>
              </a:path>
              <a:path w="2431415" h="1213484">
                <a:moveTo>
                  <a:pt x="295145" y="179335"/>
                </a:moveTo>
                <a:lnTo>
                  <a:pt x="290829" y="181875"/>
                </a:lnTo>
                <a:lnTo>
                  <a:pt x="299466" y="181875"/>
                </a:lnTo>
                <a:lnTo>
                  <a:pt x="298747" y="180605"/>
                </a:lnTo>
                <a:lnTo>
                  <a:pt x="298028" y="180605"/>
                </a:lnTo>
                <a:lnTo>
                  <a:pt x="295145" y="179335"/>
                </a:lnTo>
                <a:close/>
              </a:path>
              <a:path w="2431415" h="1213484">
                <a:moveTo>
                  <a:pt x="2113" y="110755"/>
                </a:moveTo>
                <a:lnTo>
                  <a:pt x="0" y="113295"/>
                </a:lnTo>
                <a:lnTo>
                  <a:pt x="0" y="174255"/>
                </a:lnTo>
                <a:lnTo>
                  <a:pt x="2832" y="174255"/>
                </a:lnTo>
                <a:lnTo>
                  <a:pt x="3552" y="176795"/>
                </a:lnTo>
                <a:lnTo>
                  <a:pt x="2832" y="179335"/>
                </a:lnTo>
                <a:lnTo>
                  <a:pt x="6027" y="174255"/>
                </a:lnTo>
                <a:lnTo>
                  <a:pt x="11652" y="170445"/>
                </a:lnTo>
                <a:lnTo>
                  <a:pt x="18627" y="167905"/>
                </a:lnTo>
                <a:lnTo>
                  <a:pt x="114881" y="167905"/>
                </a:lnTo>
                <a:lnTo>
                  <a:pt x="117311" y="166635"/>
                </a:lnTo>
                <a:lnTo>
                  <a:pt x="117850" y="166635"/>
                </a:lnTo>
                <a:lnTo>
                  <a:pt x="119469" y="162825"/>
                </a:lnTo>
                <a:lnTo>
                  <a:pt x="268363" y="162825"/>
                </a:lnTo>
                <a:lnTo>
                  <a:pt x="266348" y="160285"/>
                </a:lnTo>
                <a:lnTo>
                  <a:pt x="259868" y="156475"/>
                </a:lnTo>
                <a:lnTo>
                  <a:pt x="242590" y="156475"/>
                </a:lnTo>
                <a:lnTo>
                  <a:pt x="243309" y="152665"/>
                </a:lnTo>
                <a:lnTo>
                  <a:pt x="241870" y="147585"/>
                </a:lnTo>
                <a:lnTo>
                  <a:pt x="240427" y="143775"/>
                </a:lnTo>
                <a:lnTo>
                  <a:pt x="16514" y="143775"/>
                </a:lnTo>
                <a:lnTo>
                  <a:pt x="12913" y="142505"/>
                </a:lnTo>
                <a:lnTo>
                  <a:pt x="8085" y="137425"/>
                </a:lnTo>
                <a:lnTo>
                  <a:pt x="5081" y="129805"/>
                </a:lnTo>
                <a:lnTo>
                  <a:pt x="3293" y="119645"/>
                </a:lnTo>
                <a:lnTo>
                  <a:pt x="2113" y="110755"/>
                </a:lnTo>
                <a:close/>
              </a:path>
              <a:path w="2431415" h="1213484">
                <a:moveTo>
                  <a:pt x="112451" y="169175"/>
                </a:moveTo>
                <a:lnTo>
                  <a:pt x="87069" y="169175"/>
                </a:lnTo>
                <a:lnTo>
                  <a:pt x="89951" y="172985"/>
                </a:lnTo>
                <a:lnTo>
                  <a:pt x="91390" y="172985"/>
                </a:lnTo>
                <a:lnTo>
                  <a:pt x="99490" y="174255"/>
                </a:lnTo>
                <a:lnTo>
                  <a:pt x="107591" y="171715"/>
                </a:lnTo>
                <a:lnTo>
                  <a:pt x="112451" y="169175"/>
                </a:lnTo>
                <a:close/>
              </a:path>
              <a:path w="2431415" h="1213484">
                <a:moveTo>
                  <a:pt x="284350" y="161555"/>
                </a:moveTo>
                <a:lnTo>
                  <a:pt x="281468" y="165365"/>
                </a:lnTo>
                <a:lnTo>
                  <a:pt x="273551" y="174255"/>
                </a:lnTo>
                <a:lnTo>
                  <a:pt x="287467" y="174255"/>
                </a:lnTo>
                <a:lnTo>
                  <a:pt x="287947" y="171715"/>
                </a:lnTo>
                <a:lnTo>
                  <a:pt x="288667" y="164095"/>
                </a:lnTo>
                <a:lnTo>
                  <a:pt x="284350" y="161555"/>
                </a:lnTo>
                <a:close/>
              </a:path>
              <a:path w="2431415" h="1213484">
                <a:moveTo>
                  <a:pt x="118030" y="166635"/>
                </a:moveTo>
                <a:lnTo>
                  <a:pt x="117850" y="166635"/>
                </a:lnTo>
                <a:lnTo>
                  <a:pt x="117311" y="167905"/>
                </a:lnTo>
                <a:lnTo>
                  <a:pt x="118030" y="166635"/>
                </a:lnTo>
                <a:close/>
              </a:path>
              <a:path w="2431415" h="1213484">
                <a:moveTo>
                  <a:pt x="254828" y="155205"/>
                </a:moveTo>
                <a:lnTo>
                  <a:pt x="249788" y="155205"/>
                </a:lnTo>
                <a:lnTo>
                  <a:pt x="242590" y="156475"/>
                </a:lnTo>
                <a:lnTo>
                  <a:pt x="259868" y="156475"/>
                </a:lnTo>
                <a:lnTo>
                  <a:pt x="254828" y="155205"/>
                </a:lnTo>
                <a:close/>
              </a:path>
              <a:path w="2431415" h="1213484">
                <a:moveTo>
                  <a:pt x="24432" y="142505"/>
                </a:moveTo>
                <a:lnTo>
                  <a:pt x="19392" y="143775"/>
                </a:lnTo>
                <a:lnTo>
                  <a:pt x="32375" y="143775"/>
                </a:lnTo>
                <a:lnTo>
                  <a:pt x="24432" y="142505"/>
                </a:lnTo>
                <a:close/>
              </a:path>
              <a:path w="2431415" h="1213484">
                <a:moveTo>
                  <a:pt x="53950" y="141235"/>
                </a:moveTo>
                <a:lnTo>
                  <a:pt x="46909" y="141235"/>
                </a:lnTo>
                <a:lnTo>
                  <a:pt x="39912" y="142505"/>
                </a:lnTo>
                <a:lnTo>
                  <a:pt x="32375" y="143775"/>
                </a:lnTo>
                <a:lnTo>
                  <a:pt x="54669" y="143775"/>
                </a:lnTo>
                <a:lnTo>
                  <a:pt x="53950" y="141235"/>
                </a:lnTo>
                <a:close/>
              </a:path>
              <a:path w="2431415" h="1213484">
                <a:moveTo>
                  <a:pt x="83472" y="120915"/>
                </a:moveTo>
                <a:lnTo>
                  <a:pt x="73718" y="132345"/>
                </a:lnTo>
                <a:lnTo>
                  <a:pt x="65922" y="139965"/>
                </a:lnTo>
                <a:lnTo>
                  <a:pt x="59882" y="143775"/>
                </a:lnTo>
                <a:lnTo>
                  <a:pt x="220270" y="143775"/>
                </a:lnTo>
                <a:lnTo>
                  <a:pt x="214510" y="139965"/>
                </a:lnTo>
                <a:lnTo>
                  <a:pt x="213067" y="137425"/>
                </a:lnTo>
                <a:lnTo>
                  <a:pt x="211628" y="136155"/>
                </a:lnTo>
                <a:lnTo>
                  <a:pt x="210908" y="134885"/>
                </a:lnTo>
                <a:lnTo>
                  <a:pt x="208751" y="134885"/>
                </a:lnTo>
                <a:lnTo>
                  <a:pt x="208032" y="133615"/>
                </a:lnTo>
                <a:lnTo>
                  <a:pt x="79871" y="133615"/>
                </a:lnTo>
                <a:lnTo>
                  <a:pt x="81309" y="129805"/>
                </a:lnTo>
                <a:lnTo>
                  <a:pt x="83472" y="120915"/>
                </a:lnTo>
                <a:close/>
              </a:path>
              <a:path w="2431415" h="1213484">
                <a:moveTo>
                  <a:pt x="236829" y="142505"/>
                </a:moveTo>
                <a:lnTo>
                  <a:pt x="224591" y="142505"/>
                </a:lnTo>
                <a:lnTo>
                  <a:pt x="220270" y="143775"/>
                </a:lnTo>
                <a:lnTo>
                  <a:pt x="238268" y="143775"/>
                </a:lnTo>
                <a:lnTo>
                  <a:pt x="236829" y="142505"/>
                </a:lnTo>
                <a:close/>
              </a:path>
              <a:path w="2431415" h="1213484">
                <a:moveTo>
                  <a:pt x="232509" y="141235"/>
                </a:moveTo>
                <a:lnTo>
                  <a:pt x="227468" y="142505"/>
                </a:lnTo>
                <a:lnTo>
                  <a:pt x="234666" y="142505"/>
                </a:lnTo>
                <a:lnTo>
                  <a:pt x="232509" y="141235"/>
                </a:lnTo>
                <a:close/>
              </a:path>
              <a:path w="2431415" h="1213484">
                <a:moveTo>
                  <a:pt x="95711" y="114565"/>
                </a:moveTo>
                <a:lnTo>
                  <a:pt x="90514" y="122185"/>
                </a:lnTo>
                <a:lnTo>
                  <a:pt x="85990" y="128535"/>
                </a:lnTo>
                <a:lnTo>
                  <a:pt x="82547" y="132345"/>
                </a:lnTo>
                <a:lnTo>
                  <a:pt x="80590" y="133615"/>
                </a:lnTo>
                <a:lnTo>
                  <a:pt x="208032" y="133615"/>
                </a:lnTo>
                <a:lnTo>
                  <a:pt x="202267" y="131075"/>
                </a:lnTo>
                <a:lnTo>
                  <a:pt x="196507" y="129805"/>
                </a:lnTo>
                <a:lnTo>
                  <a:pt x="191472" y="128535"/>
                </a:lnTo>
                <a:lnTo>
                  <a:pt x="184269" y="123455"/>
                </a:lnTo>
                <a:lnTo>
                  <a:pt x="182830" y="120915"/>
                </a:lnTo>
                <a:lnTo>
                  <a:pt x="94272" y="120915"/>
                </a:lnTo>
                <a:lnTo>
                  <a:pt x="93553" y="119645"/>
                </a:lnTo>
                <a:lnTo>
                  <a:pt x="94992" y="118375"/>
                </a:lnTo>
                <a:lnTo>
                  <a:pt x="95711" y="114565"/>
                </a:lnTo>
                <a:close/>
              </a:path>
              <a:path w="2431415" h="1213484">
                <a:moveTo>
                  <a:pt x="105792" y="104405"/>
                </a:moveTo>
                <a:lnTo>
                  <a:pt x="95711" y="120915"/>
                </a:lnTo>
                <a:lnTo>
                  <a:pt x="182830" y="120915"/>
                </a:lnTo>
                <a:lnTo>
                  <a:pt x="182111" y="119645"/>
                </a:lnTo>
                <a:lnTo>
                  <a:pt x="181029" y="118375"/>
                </a:lnTo>
                <a:lnTo>
                  <a:pt x="158664" y="118375"/>
                </a:lnTo>
                <a:lnTo>
                  <a:pt x="152587" y="117105"/>
                </a:lnTo>
                <a:lnTo>
                  <a:pt x="149711" y="115835"/>
                </a:lnTo>
                <a:lnTo>
                  <a:pt x="148272" y="113295"/>
                </a:lnTo>
                <a:lnTo>
                  <a:pt x="146828" y="108215"/>
                </a:lnTo>
                <a:lnTo>
                  <a:pt x="108669" y="108215"/>
                </a:lnTo>
                <a:lnTo>
                  <a:pt x="108669" y="106945"/>
                </a:lnTo>
                <a:lnTo>
                  <a:pt x="107949" y="106945"/>
                </a:lnTo>
                <a:lnTo>
                  <a:pt x="105792" y="104405"/>
                </a:lnTo>
                <a:close/>
              </a:path>
              <a:path w="2431415" h="1213484">
                <a:moveTo>
                  <a:pt x="172435" y="115835"/>
                </a:moveTo>
                <a:lnTo>
                  <a:pt x="158664" y="118375"/>
                </a:lnTo>
                <a:lnTo>
                  <a:pt x="181029" y="118375"/>
                </a:lnTo>
                <a:lnTo>
                  <a:pt x="179947" y="117105"/>
                </a:lnTo>
                <a:lnTo>
                  <a:pt x="178509" y="117105"/>
                </a:lnTo>
                <a:lnTo>
                  <a:pt x="172435" y="115835"/>
                </a:lnTo>
                <a:close/>
              </a:path>
              <a:path w="2431415" h="1213484">
                <a:moveTo>
                  <a:pt x="141069" y="95515"/>
                </a:moveTo>
                <a:lnTo>
                  <a:pt x="134388" y="95515"/>
                </a:lnTo>
                <a:lnTo>
                  <a:pt x="126491" y="98055"/>
                </a:lnTo>
                <a:lnTo>
                  <a:pt x="117783" y="101865"/>
                </a:lnTo>
                <a:lnTo>
                  <a:pt x="108669" y="108215"/>
                </a:lnTo>
                <a:lnTo>
                  <a:pt x="146828" y="108215"/>
                </a:lnTo>
                <a:lnTo>
                  <a:pt x="146828" y="101865"/>
                </a:lnTo>
                <a:lnTo>
                  <a:pt x="144670" y="98055"/>
                </a:lnTo>
                <a:lnTo>
                  <a:pt x="141069" y="95515"/>
                </a:lnTo>
                <a:close/>
              </a:path>
              <a:path w="2431415" h="1213484">
                <a:moveTo>
                  <a:pt x="0" y="0"/>
                </a:moveTo>
                <a:lnTo>
                  <a:pt x="0" y="17358"/>
                </a:lnTo>
                <a:lnTo>
                  <a:pt x="357" y="16252"/>
                </a:lnTo>
                <a:lnTo>
                  <a:pt x="2291" y="6519"/>
                </a:lnTo>
                <a:lnTo>
                  <a:pt x="1796" y="17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729914" y="0"/>
            <a:ext cx="2558415" cy="1918335"/>
          </a:xfrm>
          <a:custGeom>
            <a:avLst/>
            <a:gdLst/>
            <a:ahLst/>
            <a:cxnLst/>
            <a:rect l="l" t="t" r="r" b="b"/>
            <a:pathLst>
              <a:path w="2558415" h="1918335">
                <a:moveTo>
                  <a:pt x="2558084" y="1463016"/>
                </a:moveTo>
                <a:lnTo>
                  <a:pt x="2250873" y="1463016"/>
                </a:lnTo>
                <a:lnTo>
                  <a:pt x="2306989" y="1468809"/>
                </a:lnTo>
                <a:lnTo>
                  <a:pt x="2366606" y="1479597"/>
                </a:lnTo>
                <a:lnTo>
                  <a:pt x="2407589" y="1486001"/>
                </a:lnTo>
                <a:lnTo>
                  <a:pt x="2408986" y="1486001"/>
                </a:lnTo>
                <a:lnTo>
                  <a:pt x="2416207" y="1498106"/>
                </a:lnTo>
                <a:lnTo>
                  <a:pt x="2440309" y="1561806"/>
                </a:lnTo>
                <a:lnTo>
                  <a:pt x="2456468" y="1609655"/>
                </a:lnTo>
                <a:lnTo>
                  <a:pt x="2474884" y="1665671"/>
                </a:lnTo>
                <a:lnTo>
                  <a:pt x="2495193" y="1727981"/>
                </a:lnTo>
                <a:lnTo>
                  <a:pt x="2517036" y="1794713"/>
                </a:lnTo>
                <a:lnTo>
                  <a:pt x="2540050" y="1863991"/>
                </a:lnTo>
                <a:lnTo>
                  <a:pt x="2558084" y="1917963"/>
                </a:lnTo>
                <a:lnTo>
                  <a:pt x="2558084" y="1463016"/>
                </a:lnTo>
                <a:close/>
              </a:path>
              <a:path w="2558415" h="1918335">
                <a:moveTo>
                  <a:pt x="2558084" y="1289553"/>
                </a:moveTo>
                <a:lnTo>
                  <a:pt x="2085366" y="1289553"/>
                </a:lnTo>
                <a:lnTo>
                  <a:pt x="2100979" y="1290880"/>
                </a:lnTo>
                <a:lnTo>
                  <a:pt x="2116735" y="1295447"/>
                </a:lnTo>
                <a:lnTo>
                  <a:pt x="2131872" y="1303121"/>
                </a:lnTo>
                <a:lnTo>
                  <a:pt x="2145703" y="1335723"/>
                </a:lnTo>
                <a:lnTo>
                  <a:pt x="2176132" y="1383041"/>
                </a:lnTo>
                <a:lnTo>
                  <a:pt x="2206560" y="1432518"/>
                </a:lnTo>
                <a:lnTo>
                  <a:pt x="2220391" y="1471599"/>
                </a:lnTo>
                <a:lnTo>
                  <a:pt x="2250873" y="1463016"/>
                </a:lnTo>
                <a:lnTo>
                  <a:pt x="2558084" y="1463016"/>
                </a:lnTo>
                <a:lnTo>
                  <a:pt x="2558084" y="1289553"/>
                </a:lnTo>
                <a:close/>
              </a:path>
              <a:path w="2558415" h="1918335">
                <a:moveTo>
                  <a:pt x="2558084" y="1250556"/>
                </a:moveTo>
                <a:lnTo>
                  <a:pt x="2018842" y="1250556"/>
                </a:lnTo>
                <a:lnTo>
                  <a:pt x="2028409" y="1250873"/>
                </a:lnTo>
                <a:lnTo>
                  <a:pt x="2038321" y="1253618"/>
                </a:lnTo>
                <a:lnTo>
                  <a:pt x="2070736" y="1284086"/>
                </a:lnTo>
                <a:lnTo>
                  <a:pt x="2070658" y="1291602"/>
                </a:lnTo>
                <a:lnTo>
                  <a:pt x="2085366" y="1289553"/>
                </a:lnTo>
                <a:lnTo>
                  <a:pt x="2558084" y="1289553"/>
                </a:lnTo>
                <a:lnTo>
                  <a:pt x="2558084" y="1250556"/>
                </a:lnTo>
                <a:close/>
              </a:path>
              <a:path w="2558415" h="1918335">
                <a:moveTo>
                  <a:pt x="2558084" y="1223200"/>
                </a:moveTo>
                <a:lnTo>
                  <a:pt x="1903653" y="1223200"/>
                </a:lnTo>
                <a:lnTo>
                  <a:pt x="1902695" y="1230005"/>
                </a:lnTo>
                <a:lnTo>
                  <a:pt x="1934387" y="1260995"/>
                </a:lnTo>
                <a:lnTo>
                  <a:pt x="1953310" y="1264958"/>
                </a:lnTo>
                <a:lnTo>
                  <a:pt x="1970390" y="1262504"/>
                </a:lnTo>
                <a:lnTo>
                  <a:pt x="2001691" y="1253010"/>
                </a:lnTo>
                <a:lnTo>
                  <a:pt x="2018842" y="1250556"/>
                </a:lnTo>
                <a:lnTo>
                  <a:pt x="2558084" y="1250556"/>
                </a:lnTo>
                <a:lnTo>
                  <a:pt x="2558084" y="1223200"/>
                </a:lnTo>
                <a:close/>
              </a:path>
              <a:path w="2558415" h="1918335">
                <a:moveTo>
                  <a:pt x="2558084" y="586257"/>
                </a:moveTo>
                <a:lnTo>
                  <a:pt x="1221195" y="586257"/>
                </a:lnTo>
                <a:lnTo>
                  <a:pt x="1225949" y="586730"/>
                </a:lnTo>
                <a:lnTo>
                  <a:pt x="1232180" y="589904"/>
                </a:lnTo>
                <a:lnTo>
                  <a:pt x="1278734" y="637219"/>
                </a:lnTo>
                <a:lnTo>
                  <a:pt x="1300911" y="677443"/>
                </a:lnTo>
                <a:lnTo>
                  <a:pt x="1304348" y="692927"/>
                </a:lnTo>
                <a:lnTo>
                  <a:pt x="1310404" y="708409"/>
                </a:lnTo>
                <a:lnTo>
                  <a:pt x="1337614" y="739368"/>
                </a:lnTo>
                <a:lnTo>
                  <a:pt x="1384267" y="749932"/>
                </a:lnTo>
                <a:lnTo>
                  <a:pt x="1398828" y="750163"/>
                </a:lnTo>
                <a:lnTo>
                  <a:pt x="1408189" y="751989"/>
                </a:lnTo>
                <a:lnTo>
                  <a:pt x="1466057" y="796327"/>
                </a:lnTo>
                <a:lnTo>
                  <a:pt x="1491141" y="825138"/>
                </a:lnTo>
                <a:lnTo>
                  <a:pt x="1516938" y="859599"/>
                </a:lnTo>
                <a:lnTo>
                  <a:pt x="1528944" y="883467"/>
                </a:lnTo>
                <a:lnTo>
                  <a:pt x="1557261" y="933858"/>
                </a:lnTo>
                <a:lnTo>
                  <a:pt x="1592055" y="988699"/>
                </a:lnTo>
                <a:lnTo>
                  <a:pt x="1623491" y="1025918"/>
                </a:lnTo>
                <a:lnTo>
                  <a:pt x="1629333" y="1030249"/>
                </a:lnTo>
                <a:lnTo>
                  <a:pt x="1627174" y="1038885"/>
                </a:lnTo>
                <a:lnTo>
                  <a:pt x="1629333" y="1044638"/>
                </a:lnTo>
                <a:lnTo>
                  <a:pt x="1634286" y="1048245"/>
                </a:lnTo>
                <a:lnTo>
                  <a:pt x="1658416" y="1055960"/>
                </a:lnTo>
                <a:lnTo>
                  <a:pt x="1693119" y="1057603"/>
                </a:lnTo>
                <a:lnTo>
                  <a:pt x="1729012" y="1059787"/>
                </a:lnTo>
                <a:lnTo>
                  <a:pt x="1756714" y="1069124"/>
                </a:lnTo>
                <a:lnTo>
                  <a:pt x="1762741" y="1073644"/>
                </a:lnTo>
                <a:lnTo>
                  <a:pt x="1775127" y="1081881"/>
                </a:lnTo>
                <a:lnTo>
                  <a:pt x="1781225" y="1086408"/>
                </a:lnTo>
                <a:lnTo>
                  <a:pt x="1782622" y="1087120"/>
                </a:lnTo>
                <a:lnTo>
                  <a:pt x="1784781" y="1089279"/>
                </a:lnTo>
                <a:lnTo>
                  <a:pt x="1786178" y="1091438"/>
                </a:lnTo>
                <a:lnTo>
                  <a:pt x="1793209" y="1109261"/>
                </a:lnTo>
                <a:lnTo>
                  <a:pt x="1788131" y="1126542"/>
                </a:lnTo>
                <a:lnTo>
                  <a:pt x="1778838" y="1144092"/>
                </a:lnTo>
                <a:lnTo>
                  <a:pt x="1773224" y="1162723"/>
                </a:lnTo>
                <a:lnTo>
                  <a:pt x="1798497" y="1205928"/>
                </a:lnTo>
                <a:lnTo>
                  <a:pt x="1846771" y="1225733"/>
                </a:lnTo>
                <a:lnTo>
                  <a:pt x="1866395" y="1226712"/>
                </a:lnTo>
                <a:lnTo>
                  <a:pt x="1885375" y="1225395"/>
                </a:lnTo>
                <a:lnTo>
                  <a:pt x="1903653" y="1223200"/>
                </a:lnTo>
                <a:lnTo>
                  <a:pt x="2558084" y="1223200"/>
                </a:lnTo>
                <a:lnTo>
                  <a:pt x="2558084" y="586257"/>
                </a:lnTo>
                <a:close/>
              </a:path>
              <a:path w="2558415" h="1918335">
                <a:moveTo>
                  <a:pt x="2558084" y="534874"/>
                </a:moveTo>
                <a:lnTo>
                  <a:pt x="979812" y="534874"/>
                </a:lnTo>
                <a:lnTo>
                  <a:pt x="1024127" y="537637"/>
                </a:lnTo>
                <a:lnTo>
                  <a:pt x="1078121" y="546681"/>
                </a:lnTo>
                <a:lnTo>
                  <a:pt x="1133789" y="559744"/>
                </a:lnTo>
                <a:lnTo>
                  <a:pt x="1183120" y="574566"/>
                </a:lnTo>
                <a:lnTo>
                  <a:pt x="1218107" y="588886"/>
                </a:lnTo>
                <a:lnTo>
                  <a:pt x="1221195" y="586257"/>
                </a:lnTo>
                <a:lnTo>
                  <a:pt x="2558084" y="586257"/>
                </a:lnTo>
                <a:lnTo>
                  <a:pt x="2558084" y="534874"/>
                </a:lnTo>
                <a:close/>
              </a:path>
              <a:path w="2558415" h="1918335">
                <a:moveTo>
                  <a:pt x="2558084" y="81292"/>
                </a:moveTo>
                <a:lnTo>
                  <a:pt x="153974" y="81292"/>
                </a:lnTo>
                <a:lnTo>
                  <a:pt x="160048" y="92232"/>
                </a:lnTo>
                <a:lnTo>
                  <a:pt x="220266" y="141131"/>
                </a:lnTo>
                <a:lnTo>
                  <a:pt x="262318" y="155913"/>
                </a:lnTo>
                <a:lnTo>
                  <a:pt x="308896" y="166463"/>
                </a:lnTo>
                <a:lnTo>
                  <a:pt x="406733" y="182628"/>
                </a:lnTo>
                <a:lnTo>
                  <a:pt x="453544" y="192122"/>
                </a:lnTo>
                <a:lnTo>
                  <a:pt x="495985" y="205143"/>
                </a:lnTo>
                <a:lnTo>
                  <a:pt x="599617" y="344093"/>
                </a:lnTo>
                <a:lnTo>
                  <a:pt x="612841" y="349723"/>
                </a:lnTo>
                <a:lnTo>
                  <a:pt x="651560" y="373621"/>
                </a:lnTo>
                <a:lnTo>
                  <a:pt x="677040" y="402594"/>
                </a:lnTo>
                <a:lnTo>
                  <a:pt x="681046" y="417150"/>
                </a:lnTo>
                <a:lnTo>
                  <a:pt x="676706" y="430492"/>
                </a:lnTo>
                <a:lnTo>
                  <a:pt x="718854" y="443900"/>
                </a:lnTo>
                <a:lnTo>
                  <a:pt x="739696" y="450030"/>
                </a:lnTo>
                <a:lnTo>
                  <a:pt x="760907" y="455688"/>
                </a:lnTo>
                <a:lnTo>
                  <a:pt x="766583" y="485346"/>
                </a:lnTo>
                <a:lnTo>
                  <a:pt x="795983" y="547628"/>
                </a:lnTo>
                <a:lnTo>
                  <a:pt x="827033" y="577824"/>
                </a:lnTo>
                <a:lnTo>
                  <a:pt x="855268" y="586727"/>
                </a:lnTo>
                <a:lnTo>
                  <a:pt x="883819" y="581860"/>
                </a:lnTo>
                <a:lnTo>
                  <a:pt x="908799" y="570442"/>
                </a:lnTo>
                <a:lnTo>
                  <a:pt x="931492" y="555648"/>
                </a:lnTo>
                <a:lnTo>
                  <a:pt x="953185" y="540651"/>
                </a:lnTo>
                <a:lnTo>
                  <a:pt x="979812" y="534874"/>
                </a:lnTo>
                <a:lnTo>
                  <a:pt x="2558084" y="534874"/>
                </a:lnTo>
                <a:lnTo>
                  <a:pt x="2558084" y="81292"/>
                </a:lnTo>
                <a:close/>
              </a:path>
              <a:path w="2558415" h="1918335">
                <a:moveTo>
                  <a:pt x="2558084" y="0"/>
                </a:moveTo>
                <a:lnTo>
                  <a:pt x="0" y="0"/>
                </a:lnTo>
                <a:lnTo>
                  <a:pt x="4845" y="17492"/>
                </a:lnTo>
                <a:lnTo>
                  <a:pt x="23672" y="56819"/>
                </a:lnTo>
                <a:lnTo>
                  <a:pt x="59280" y="88956"/>
                </a:lnTo>
                <a:lnTo>
                  <a:pt x="105714" y="105054"/>
                </a:lnTo>
                <a:lnTo>
                  <a:pt x="129320" y="92640"/>
                </a:lnTo>
                <a:lnTo>
                  <a:pt x="141594" y="86630"/>
                </a:lnTo>
                <a:lnTo>
                  <a:pt x="153974" y="81292"/>
                </a:lnTo>
                <a:lnTo>
                  <a:pt x="2558084" y="81292"/>
                </a:lnTo>
                <a:lnTo>
                  <a:pt x="2558084" y="0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770863" y="0"/>
            <a:ext cx="2517140" cy="1633220"/>
          </a:xfrm>
          <a:custGeom>
            <a:avLst/>
            <a:gdLst/>
            <a:ahLst/>
            <a:cxnLst/>
            <a:rect l="l" t="t" r="r" b="b"/>
            <a:pathLst>
              <a:path w="2517140" h="1633220">
                <a:moveTo>
                  <a:pt x="2442967" y="1408963"/>
                </a:moveTo>
                <a:lnTo>
                  <a:pt x="2454451" y="1440859"/>
                </a:lnTo>
                <a:lnTo>
                  <a:pt x="2467767" y="1480237"/>
                </a:lnTo>
                <a:lnTo>
                  <a:pt x="2482728" y="1525938"/>
                </a:lnTo>
                <a:lnTo>
                  <a:pt x="2517135" y="1632619"/>
                </a:lnTo>
                <a:lnTo>
                  <a:pt x="2517135" y="1468350"/>
                </a:lnTo>
                <a:lnTo>
                  <a:pt x="2442967" y="1408963"/>
                </a:lnTo>
                <a:close/>
              </a:path>
              <a:path w="2517140" h="1633220">
                <a:moveTo>
                  <a:pt x="2517135" y="1369364"/>
                </a:moveTo>
                <a:lnTo>
                  <a:pt x="2423536" y="1369364"/>
                </a:lnTo>
                <a:lnTo>
                  <a:pt x="2424933" y="1370799"/>
                </a:lnTo>
                <a:lnTo>
                  <a:pt x="2426457" y="1371523"/>
                </a:lnTo>
                <a:lnTo>
                  <a:pt x="2430013" y="1376553"/>
                </a:lnTo>
                <a:lnTo>
                  <a:pt x="2432172" y="1380883"/>
                </a:lnTo>
                <a:lnTo>
                  <a:pt x="2517135" y="1448905"/>
                </a:lnTo>
                <a:lnTo>
                  <a:pt x="2517135" y="1369364"/>
                </a:lnTo>
                <a:close/>
              </a:path>
              <a:path w="2517140" h="1633220">
                <a:moveTo>
                  <a:pt x="1239350" y="0"/>
                </a:moveTo>
                <a:lnTo>
                  <a:pt x="707056" y="0"/>
                </a:lnTo>
                <a:lnTo>
                  <a:pt x="2417059" y="1368640"/>
                </a:lnTo>
                <a:lnTo>
                  <a:pt x="2418456" y="1370076"/>
                </a:lnTo>
                <a:lnTo>
                  <a:pt x="2421377" y="1369364"/>
                </a:lnTo>
                <a:lnTo>
                  <a:pt x="2517135" y="1369364"/>
                </a:lnTo>
                <a:lnTo>
                  <a:pt x="2517135" y="1023025"/>
                </a:lnTo>
                <a:lnTo>
                  <a:pt x="1239350" y="0"/>
                </a:lnTo>
                <a:close/>
              </a:path>
              <a:path w="2517140" h="1633220">
                <a:moveTo>
                  <a:pt x="2352310" y="1336243"/>
                </a:moveTo>
                <a:lnTo>
                  <a:pt x="2270786" y="1336243"/>
                </a:lnTo>
                <a:lnTo>
                  <a:pt x="2295734" y="1336262"/>
                </a:lnTo>
                <a:lnTo>
                  <a:pt x="2321301" y="1341272"/>
                </a:lnTo>
                <a:lnTo>
                  <a:pt x="2337364" y="1346261"/>
                </a:lnTo>
                <a:lnTo>
                  <a:pt x="2353225" y="1351449"/>
                </a:lnTo>
                <a:lnTo>
                  <a:pt x="2384674" y="1362151"/>
                </a:lnTo>
                <a:lnTo>
                  <a:pt x="2352310" y="1336243"/>
                </a:lnTo>
                <a:close/>
              </a:path>
              <a:path w="2517140" h="1633220">
                <a:moveTo>
                  <a:pt x="2248623" y="1253240"/>
                </a:moveTo>
                <a:lnTo>
                  <a:pt x="2072815" y="1253240"/>
                </a:lnTo>
                <a:lnTo>
                  <a:pt x="2088271" y="1254702"/>
                </a:lnTo>
                <a:lnTo>
                  <a:pt x="2104133" y="1259137"/>
                </a:lnTo>
                <a:lnTo>
                  <a:pt x="2119625" y="1266405"/>
                </a:lnTo>
                <a:lnTo>
                  <a:pt x="2120387" y="1271447"/>
                </a:lnTo>
                <a:lnTo>
                  <a:pt x="2123308" y="1276477"/>
                </a:lnTo>
                <a:lnTo>
                  <a:pt x="2160253" y="1299655"/>
                </a:lnTo>
                <a:lnTo>
                  <a:pt x="2198333" y="1317788"/>
                </a:lnTo>
                <a:lnTo>
                  <a:pt x="2209910" y="1324122"/>
                </a:lnTo>
                <a:lnTo>
                  <a:pt x="2234941" y="1357122"/>
                </a:lnTo>
                <a:lnTo>
                  <a:pt x="2249506" y="1342701"/>
                </a:lnTo>
                <a:lnTo>
                  <a:pt x="2270786" y="1336243"/>
                </a:lnTo>
                <a:lnTo>
                  <a:pt x="2352310" y="1336243"/>
                </a:lnTo>
                <a:lnTo>
                  <a:pt x="2248623" y="1253240"/>
                </a:lnTo>
                <a:close/>
              </a:path>
              <a:path w="2517140" h="1633220">
                <a:moveTo>
                  <a:pt x="2199406" y="1213840"/>
                </a:moveTo>
                <a:lnTo>
                  <a:pt x="2006595" y="1213840"/>
                </a:lnTo>
                <a:lnTo>
                  <a:pt x="2015693" y="1214987"/>
                </a:lnTo>
                <a:lnTo>
                  <a:pt x="2025946" y="1218160"/>
                </a:lnTo>
                <a:lnTo>
                  <a:pt x="2056252" y="1241379"/>
                </a:lnTo>
                <a:lnTo>
                  <a:pt x="2058716" y="1248199"/>
                </a:lnTo>
                <a:lnTo>
                  <a:pt x="2058538" y="1254887"/>
                </a:lnTo>
                <a:lnTo>
                  <a:pt x="2072815" y="1253240"/>
                </a:lnTo>
                <a:lnTo>
                  <a:pt x="2248623" y="1253240"/>
                </a:lnTo>
                <a:lnTo>
                  <a:pt x="2199406" y="1213840"/>
                </a:lnTo>
                <a:close/>
              </a:path>
              <a:path w="2517140" h="1633220">
                <a:moveTo>
                  <a:pt x="2166122" y="1187196"/>
                </a:moveTo>
                <a:lnTo>
                  <a:pt x="1891406" y="1187196"/>
                </a:lnTo>
                <a:lnTo>
                  <a:pt x="1890959" y="1194119"/>
                </a:lnTo>
                <a:lnTo>
                  <a:pt x="1922568" y="1225002"/>
                </a:lnTo>
                <a:lnTo>
                  <a:pt x="1941063" y="1228242"/>
                </a:lnTo>
                <a:lnTo>
                  <a:pt x="1957713" y="1226699"/>
                </a:lnTo>
                <a:lnTo>
                  <a:pt x="1973590" y="1221851"/>
                </a:lnTo>
                <a:lnTo>
                  <a:pt x="1989586" y="1216598"/>
                </a:lnTo>
                <a:lnTo>
                  <a:pt x="2006595" y="1213840"/>
                </a:lnTo>
                <a:lnTo>
                  <a:pt x="2199406" y="1213840"/>
                </a:lnTo>
                <a:lnTo>
                  <a:pt x="2166122" y="1187196"/>
                </a:lnTo>
                <a:close/>
              </a:path>
              <a:path w="2517140" h="1633220">
                <a:moveTo>
                  <a:pt x="1669669" y="789774"/>
                </a:moveTo>
                <a:lnTo>
                  <a:pt x="1512692" y="789774"/>
                </a:lnTo>
                <a:lnTo>
                  <a:pt x="1509056" y="802146"/>
                </a:lnTo>
                <a:lnTo>
                  <a:pt x="1505992" y="812087"/>
                </a:lnTo>
                <a:lnTo>
                  <a:pt x="1504119" y="819330"/>
                </a:lnTo>
                <a:lnTo>
                  <a:pt x="1504056" y="823607"/>
                </a:lnTo>
                <a:lnTo>
                  <a:pt x="1503421" y="829373"/>
                </a:lnTo>
                <a:lnTo>
                  <a:pt x="1516777" y="875324"/>
                </a:lnTo>
                <a:lnTo>
                  <a:pt x="1541632" y="916576"/>
                </a:lnTo>
                <a:lnTo>
                  <a:pt x="1572558" y="955264"/>
                </a:lnTo>
                <a:lnTo>
                  <a:pt x="1602735" y="984161"/>
                </a:lnTo>
                <a:lnTo>
                  <a:pt x="1617086" y="994244"/>
                </a:lnTo>
                <a:lnTo>
                  <a:pt x="1614292" y="1002880"/>
                </a:lnTo>
                <a:lnTo>
                  <a:pt x="1616451" y="1009370"/>
                </a:lnTo>
                <a:lnTo>
                  <a:pt x="1620769" y="1012240"/>
                </a:lnTo>
                <a:lnTo>
                  <a:pt x="1644724" y="1019757"/>
                </a:lnTo>
                <a:lnTo>
                  <a:pt x="1679919" y="1021603"/>
                </a:lnTo>
                <a:lnTo>
                  <a:pt x="1716495" y="1023988"/>
                </a:lnTo>
                <a:lnTo>
                  <a:pt x="1744594" y="1033119"/>
                </a:lnTo>
                <a:lnTo>
                  <a:pt x="1750007" y="1037319"/>
                </a:lnTo>
                <a:lnTo>
                  <a:pt x="1756087" y="1041315"/>
                </a:lnTo>
                <a:lnTo>
                  <a:pt x="1762167" y="1045176"/>
                </a:lnTo>
                <a:lnTo>
                  <a:pt x="1767581" y="1048969"/>
                </a:lnTo>
                <a:lnTo>
                  <a:pt x="1770502" y="1051115"/>
                </a:lnTo>
                <a:lnTo>
                  <a:pt x="1771264" y="1052563"/>
                </a:lnTo>
                <a:lnTo>
                  <a:pt x="1774058" y="1054722"/>
                </a:lnTo>
                <a:lnTo>
                  <a:pt x="1780660" y="1072958"/>
                </a:lnTo>
                <a:lnTo>
                  <a:pt x="1775439" y="1090453"/>
                </a:lnTo>
                <a:lnTo>
                  <a:pt x="1766289" y="1108082"/>
                </a:lnTo>
                <a:lnTo>
                  <a:pt x="1761104" y="1126718"/>
                </a:lnTo>
                <a:lnTo>
                  <a:pt x="1787012" y="1169924"/>
                </a:lnTo>
                <a:lnTo>
                  <a:pt x="1834559" y="1189323"/>
                </a:lnTo>
                <a:lnTo>
                  <a:pt x="1854020" y="1190169"/>
                </a:lnTo>
                <a:lnTo>
                  <a:pt x="1872933" y="1188989"/>
                </a:lnTo>
                <a:lnTo>
                  <a:pt x="1891406" y="1187196"/>
                </a:lnTo>
                <a:lnTo>
                  <a:pt x="2166122" y="1187196"/>
                </a:lnTo>
                <a:lnTo>
                  <a:pt x="1669669" y="789774"/>
                </a:lnTo>
                <a:close/>
              </a:path>
              <a:path w="2517140" h="1633220">
                <a:moveTo>
                  <a:pt x="1797015" y="0"/>
                </a:moveTo>
                <a:lnTo>
                  <a:pt x="1264669" y="0"/>
                </a:lnTo>
                <a:lnTo>
                  <a:pt x="2517135" y="1002757"/>
                </a:lnTo>
                <a:lnTo>
                  <a:pt x="2517135" y="576466"/>
                </a:lnTo>
                <a:lnTo>
                  <a:pt x="1797015" y="0"/>
                </a:lnTo>
                <a:close/>
              </a:path>
              <a:path w="2517140" h="1633220">
                <a:moveTo>
                  <a:pt x="1576115" y="714883"/>
                </a:moveTo>
                <a:lnTo>
                  <a:pt x="1385946" y="714883"/>
                </a:lnTo>
                <a:lnTo>
                  <a:pt x="1404402" y="718090"/>
                </a:lnTo>
                <a:lnTo>
                  <a:pt x="1422728" y="724336"/>
                </a:lnTo>
                <a:lnTo>
                  <a:pt x="1457320" y="745134"/>
                </a:lnTo>
                <a:lnTo>
                  <a:pt x="1490717" y="783296"/>
                </a:lnTo>
                <a:lnTo>
                  <a:pt x="1498341" y="798410"/>
                </a:lnTo>
                <a:lnTo>
                  <a:pt x="1512692" y="789774"/>
                </a:lnTo>
                <a:lnTo>
                  <a:pt x="1669669" y="789774"/>
                </a:lnTo>
                <a:lnTo>
                  <a:pt x="1576115" y="714883"/>
                </a:lnTo>
                <a:close/>
              </a:path>
              <a:path w="2517140" h="1633220">
                <a:moveTo>
                  <a:pt x="1289361" y="485330"/>
                </a:moveTo>
                <a:lnTo>
                  <a:pt x="1157147" y="485330"/>
                </a:lnTo>
                <a:lnTo>
                  <a:pt x="1174332" y="489175"/>
                </a:lnTo>
                <a:lnTo>
                  <a:pt x="1194231" y="498959"/>
                </a:lnTo>
                <a:lnTo>
                  <a:pt x="1228102" y="525923"/>
                </a:lnTo>
                <a:lnTo>
                  <a:pt x="1230498" y="530567"/>
                </a:lnTo>
                <a:lnTo>
                  <a:pt x="1248176" y="550211"/>
                </a:lnTo>
                <a:lnTo>
                  <a:pt x="1271915" y="574851"/>
                </a:lnTo>
                <a:lnTo>
                  <a:pt x="1293488" y="600032"/>
                </a:lnTo>
                <a:lnTo>
                  <a:pt x="1304666" y="621296"/>
                </a:lnTo>
                <a:lnTo>
                  <a:pt x="1302308" y="647373"/>
                </a:lnTo>
                <a:lnTo>
                  <a:pt x="1294474" y="683574"/>
                </a:lnTo>
                <a:lnTo>
                  <a:pt x="1289735" y="718694"/>
                </a:lnTo>
                <a:lnTo>
                  <a:pt x="1296665" y="741527"/>
                </a:lnTo>
                <a:lnTo>
                  <a:pt x="1299586" y="741527"/>
                </a:lnTo>
                <a:lnTo>
                  <a:pt x="1318276" y="741722"/>
                </a:lnTo>
                <a:lnTo>
                  <a:pt x="1342527" y="731720"/>
                </a:lnTo>
                <a:lnTo>
                  <a:pt x="1366898" y="719960"/>
                </a:lnTo>
                <a:lnTo>
                  <a:pt x="1385946" y="714883"/>
                </a:lnTo>
                <a:lnTo>
                  <a:pt x="1576115" y="714883"/>
                </a:lnTo>
                <a:lnTo>
                  <a:pt x="1289361" y="485330"/>
                </a:lnTo>
                <a:close/>
              </a:path>
              <a:path w="2517140" h="1633220">
                <a:moveTo>
                  <a:pt x="2354816" y="0"/>
                </a:moveTo>
                <a:lnTo>
                  <a:pt x="1822028" y="0"/>
                </a:lnTo>
                <a:lnTo>
                  <a:pt x="2517135" y="556520"/>
                </a:lnTo>
                <a:lnTo>
                  <a:pt x="2517135" y="129956"/>
                </a:lnTo>
                <a:lnTo>
                  <a:pt x="2354816" y="0"/>
                </a:lnTo>
                <a:close/>
              </a:path>
              <a:path w="2517140" h="1633220">
                <a:moveTo>
                  <a:pt x="1274073" y="473092"/>
                </a:moveTo>
                <a:lnTo>
                  <a:pt x="980726" y="473092"/>
                </a:lnTo>
                <a:lnTo>
                  <a:pt x="1044827" y="474147"/>
                </a:lnTo>
                <a:lnTo>
                  <a:pt x="1104002" y="479213"/>
                </a:lnTo>
                <a:lnTo>
                  <a:pt x="1146297" y="490258"/>
                </a:lnTo>
                <a:lnTo>
                  <a:pt x="1157147" y="485330"/>
                </a:lnTo>
                <a:lnTo>
                  <a:pt x="1289361" y="485330"/>
                </a:lnTo>
                <a:lnTo>
                  <a:pt x="1274073" y="473092"/>
                </a:lnTo>
                <a:close/>
              </a:path>
              <a:path w="2517140" h="1633220">
                <a:moveTo>
                  <a:pt x="786868" y="83074"/>
                </a:moveTo>
                <a:lnTo>
                  <a:pt x="431441" y="83074"/>
                </a:lnTo>
                <a:lnTo>
                  <a:pt x="482599" y="84502"/>
                </a:lnTo>
                <a:lnTo>
                  <a:pt x="526283" y="94259"/>
                </a:lnTo>
                <a:lnTo>
                  <a:pt x="629280" y="231775"/>
                </a:lnTo>
                <a:lnTo>
                  <a:pt x="642460" y="238132"/>
                </a:lnTo>
                <a:lnTo>
                  <a:pt x="655854" y="245365"/>
                </a:lnTo>
                <a:lnTo>
                  <a:pt x="696306" y="276487"/>
                </a:lnTo>
                <a:lnTo>
                  <a:pt x="711201" y="305871"/>
                </a:lnTo>
                <a:lnTo>
                  <a:pt x="707004" y="319621"/>
                </a:lnTo>
                <a:lnTo>
                  <a:pt x="727675" y="325476"/>
                </a:lnTo>
                <a:lnTo>
                  <a:pt x="769208" y="338548"/>
                </a:lnTo>
                <a:lnTo>
                  <a:pt x="789808" y="344817"/>
                </a:lnTo>
                <a:lnTo>
                  <a:pt x="795965" y="374549"/>
                </a:lnTo>
                <a:lnTo>
                  <a:pt x="824758" y="435636"/>
                </a:lnTo>
                <a:lnTo>
                  <a:pt x="855633" y="465617"/>
                </a:lnTo>
                <a:lnTo>
                  <a:pt x="885566" y="475132"/>
                </a:lnTo>
                <a:lnTo>
                  <a:pt x="923654" y="474076"/>
                </a:lnTo>
                <a:lnTo>
                  <a:pt x="980726" y="473092"/>
                </a:lnTo>
                <a:lnTo>
                  <a:pt x="1274073" y="473092"/>
                </a:lnTo>
                <a:lnTo>
                  <a:pt x="786868" y="83074"/>
                </a:lnTo>
                <a:close/>
              </a:path>
              <a:path w="2517140" h="1633220">
                <a:moveTo>
                  <a:pt x="2517135" y="0"/>
                </a:moveTo>
                <a:lnTo>
                  <a:pt x="2380141" y="0"/>
                </a:lnTo>
                <a:lnTo>
                  <a:pt x="2517135" y="109680"/>
                </a:lnTo>
                <a:lnTo>
                  <a:pt x="2517135" y="0"/>
                </a:lnTo>
                <a:close/>
              </a:path>
              <a:path w="2517140" h="1633220">
                <a:moveTo>
                  <a:pt x="180732" y="44577"/>
                </a:moveTo>
                <a:lnTo>
                  <a:pt x="141854" y="44577"/>
                </a:lnTo>
                <a:lnTo>
                  <a:pt x="146027" y="52162"/>
                </a:lnTo>
                <a:lnTo>
                  <a:pt x="177755" y="79677"/>
                </a:lnTo>
                <a:lnTo>
                  <a:pt x="218411" y="91649"/>
                </a:lnTo>
                <a:lnTo>
                  <a:pt x="242692" y="94259"/>
                </a:lnTo>
                <a:lnTo>
                  <a:pt x="180732" y="44577"/>
                </a:lnTo>
                <a:close/>
              </a:path>
              <a:path w="2517140" h="1633220">
                <a:moveTo>
                  <a:pt x="683093" y="0"/>
                </a:moveTo>
                <a:lnTo>
                  <a:pt x="149845" y="0"/>
                </a:lnTo>
                <a:lnTo>
                  <a:pt x="265679" y="92824"/>
                </a:lnTo>
                <a:lnTo>
                  <a:pt x="319726" y="90827"/>
                </a:lnTo>
                <a:lnTo>
                  <a:pt x="376065" y="86380"/>
                </a:lnTo>
                <a:lnTo>
                  <a:pt x="431441" y="83074"/>
                </a:lnTo>
                <a:lnTo>
                  <a:pt x="786868" y="83074"/>
                </a:lnTo>
                <a:lnTo>
                  <a:pt x="683093" y="0"/>
                </a:lnTo>
                <a:close/>
              </a:path>
              <a:path w="2517140" h="1633220">
                <a:moveTo>
                  <a:pt x="125140" y="0"/>
                </a:moveTo>
                <a:lnTo>
                  <a:pt x="0" y="0"/>
                </a:lnTo>
                <a:lnTo>
                  <a:pt x="328" y="844"/>
                </a:lnTo>
                <a:lnTo>
                  <a:pt x="27054" y="37413"/>
                </a:lnTo>
                <a:lnTo>
                  <a:pt x="62415" y="60598"/>
                </a:lnTo>
                <a:lnTo>
                  <a:pt x="93594" y="68338"/>
                </a:lnTo>
                <a:lnTo>
                  <a:pt x="105510" y="62500"/>
                </a:lnTo>
                <a:lnTo>
                  <a:pt x="117486" y="56191"/>
                </a:lnTo>
                <a:lnTo>
                  <a:pt x="129580" y="50015"/>
                </a:lnTo>
                <a:lnTo>
                  <a:pt x="141854" y="44577"/>
                </a:lnTo>
                <a:lnTo>
                  <a:pt x="180732" y="44577"/>
                </a:lnTo>
                <a:lnTo>
                  <a:pt x="125140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24784" y="-359"/>
            <a:ext cx="163575" cy="131096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7569458" y="0"/>
            <a:ext cx="718820" cy="575310"/>
          </a:xfrm>
          <a:custGeom>
            <a:avLst/>
            <a:gdLst/>
            <a:ahLst/>
            <a:cxnLst/>
            <a:rect l="l" t="t" r="r" b="b"/>
            <a:pathLst>
              <a:path w="718819" h="575310">
                <a:moveTo>
                  <a:pt x="26139" y="0"/>
                </a:moveTo>
                <a:lnTo>
                  <a:pt x="0" y="0"/>
                </a:lnTo>
                <a:lnTo>
                  <a:pt x="718540" y="575257"/>
                </a:lnTo>
                <a:lnTo>
                  <a:pt x="718540" y="554317"/>
                </a:lnTo>
                <a:lnTo>
                  <a:pt x="26139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569457" y="0"/>
            <a:ext cx="718820" cy="575310"/>
          </a:xfrm>
          <a:custGeom>
            <a:avLst/>
            <a:gdLst/>
            <a:ahLst/>
            <a:cxnLst/>
            <a:rect l="l" t="t" r="r" b="b"/>
            <a:pathLst>
              <a:path w="718819" h="575310">
                <a:moveTo>
                  <a:pt x="0" y="0"/>
                </a:moveTo>
                <a:lnTo>
                  <a:pt x="718542" y="575267"/>
                </a:lnTo>
              </a:path>
              <a:path w="718819" h="575310">
                <a:moveTo>
                  <a:pt x="718542" y="554278"/>
                </a:moveTo>
                <a:lnTo>
                  <a:pt x="2618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011240" y="0"/>
            <a:ext cx="1276985" cy="1022350"/>
          </a:xfrm>
          <a:custGeom>
            <a:avLst/>
            <a:gdLst/>
            <a:ahLst/>
            <a:cxnLst/>
            <a:rect l="l" t="t" r="r" b="b"/>
            <a:pathLst>
              <a:path w="1276984" h="1022350">
                <a:moveTo>
                  <a:pt x="26975" y="0"/>
                </a:moveTo>
                <a:lnTo>
                  <a:pt x="0" y="0"/>
                </a:lnTo>
                <a:lnTo>
                  <a:pt x="1276758" y="1022138"/>
                </a:lnTo>
                <a:lnTo>
                  <a:pt x="1276758" y="1000542"/>
                </a:lnTo>
                <a:lnTo>
                  <a:pt x="26975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011277" y="0"/>
            <a:ext cx="1276985" cy="1022350"/>
          </a:xfrm>
          <a:custGeom>
            <a:avLst/>
            <a:gdLst/>
            <a:ahLst/>
            <a:cxnLst/>
            <a:rect l="l" t="t" r="r" b="b"/>
            <a:pathLst>
              <a:path w="1276984" h="1022350">
                <a:moveTo>
                  <a:pt x="0" y="0"/>
                </a:moveTo>
                <a:lnTo>
                  <a:pt x="1276722" y="1022097"/>
                </a:lnTo>
              </a:path>
              <a:path w="1276984" h="1022350">
                <a:moveTo>
                  <a:pt x="1276722" y="1000495"/>
                </a:moveTo>
                <a:lnTo>
                  <a:pt x="26986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01969" y="1378351"/>
            <a:ext cx="86390" cy="88423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6454772" y="0"/>
            <a:ext cx="1735455" cy="1373505"/>
          </a:xfrm>
          <a:custGeom>
            <a:avLst/>
            <a:gdLst/>
            <a:ahLst/>
            <a:cxnLst/>
            <a:rect l="l" t="t" r="r" b="b"/>
            <a:pathLst>
              <a:path w="1735455" h="1373505">
                <a:moveTo>
                  <a:pt x="26808" y="0"/>
                </a:moveTo>
                <a:lnTo>
                  <a:pt x="0" y="0"/>
                </a:lnTo>
                <a:lnTo>
                  <a:pt x="1705083" y="1365034"/>
                </a:lnTo>
                <a:lnTo>
                  <a:pt x="1705718" y="1363599"/>
                </a:lnTo>
                <a:lnTo>
                  <a:pt x="1712195" y="1369364"/>
                </a:lnTo>
                <a:lnTo>
                  <a:pt x="1715116" y="1366481"/>
                </a:lnTo>
                <a:lnTo>
                  <a:pt x="1718672" y="1369364"/>
                </a:lnTo>
                <a:lnTo>
                  <a:pt x="1720958" y="1367193"/>
                </a:lnTo>
                <a:lnTo>
                  <a:pt x="1725911" y="1371523"/>
                </a:lnTo>
                <a:lnTo>
                  <a:pt x="1727435" y="1370076"/>
                </a:lnTo>
                <a:lnTo>
                  <a:pt x="1731753" y="1372958"/>
                </a:lnTo>
                <a:lnTo>
                  <a:pt x="1735309" y="1367917"/>
                </a:lnTo>
                <a:lnTo>
                  <a:pt x="26808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454800" y="0"/>
            <a:ext cx="1735455" cy="1373505"/>
          </a:xfrm>
          <a:custGeom>
            <a:avLst/>
            <a:gdLst/>
            <a:ahLst/>
            <a:cxnLst/>
            <a:rect l="l" t="t" r="r" b="b"/>
            <a:pathLst>
              <a:path w="1735455" h="1373505">
                <a:moveTo>
                  <a:pt x="0" y="0"/>
                </a:moveTo>
                <a:lnTo>
                  <a:pt x="1705110" y="1365045"/>
                </a:lnTo>
                <a:lnTo>
                  <a:pt x="1705745" y="1363598"/>
                </a:lnTo>
                <a:lnTo>
                  <a:pt x="1712222" y="1369363"/>
                </a:lnTo>
                <a:lnTo>
                  <a:pt x="1715143" y="1366481"/>
                </a:lnTo>
                <a:lnTo>
                  <a:pt x="1718699" y="1369363"/>
                </a:lnTo>
                <a:lnTo>
                  <a:pt x="1720985" y="1367192"/>
                </a:lnTo>
                <a:lnTo>
                  <a:pt x="1725938" y="1371522"/>
                </a:lnTo>
                <a:lnTo>
                  <a:pt x="1727462" y="1370075"/>
                </a:lnTo>
                <a:lnTo>
                  <a:pt x="1731780" y="1372958"/>
                </a:lnTo>
                <a:lnTo>
                  <a:pt x="1735336" y="1367916"/>
                </a:lnTo>
                <a:lnTo>
                  <a:pt x="2682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98833" y="0"/>
            <a:ext cx="141264" cy="97142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0" y="9400320"/>
            <a:ext cx="3648710" cy="887730"/>
          </a:xfrm>
          <a:custGeom>
            <a:avLst/>
            <a:gdLst/>
            <a:ahLst/>
            <a:cxnLst/>
            <a:rect l="l" t="t" r="r" b="b"/>
            <a:pathLst>
              <a:path w="3648710" h="887729">
                <a:moveTo>
                  <a:pt x="0" y="62024"/>
                </a:moveTo>
                <a:lnTo>
                  <a:pt x="0" y="887441"/>
                </a:lnTo>
                <a:lnTo>
                  <a:pt x="3648125" y="887441"/>
                </a:lnTo>
                <a:lnTo>
                  <a:pt x="3648125" y="419025"/>
                </a:lnTo>
                <a:lnTo>
                  <a:pt x="2197366" y="419025"/>
                </a:lnTo>
                <a:lnTo>
                  <a:pt x="2145517" y="414502"/>
                </a:lnTo>
                <a:lnTo>
                  <a:pt x="2081179" y="404445"/>
                </a:lnTo>
                <a:lnTo>
                  <a:pt x="2021296" y="394119"/>
                </a:lnTo>
                <a:lnTo>
                  <a:pt x="1982812" y="388787"/>
                </a:lnTo>
                <a:lnTo>
                  <a:pt x="1904933" y="381095"/>
                </a:lnTo>
                <a:lnTo>
                  <a:pt x="1862115" y="374452"/>
                </a:lnTo>
                <a:lnTo>
                  <a:pt x="1817034" y="366166"/>
                </a:lnTo>
                <a:lnTo>
                  <a:pt x="1769928" y="356405"/>
                </a:lnTo>
                <a:lnTo>
                  <a:pt x="1721040" y="345334"/>
                </a:lnTo>
                <a:lnTo>
                  <a:pt x="1670608" y="333121"/>
                </a:lnTo>
                <a:lnTo>
                  <a:pt x="1618875" y="319933"/>
                </a:lnTo>
                <a:lnTo>
                  <a:pt x="1458266" y="276180"/>
                </a:lnTo>
                <a:lnTo>
                  <a:pt x="1134362" y="184838"/>
                </a:lnTo>
                <a:lnTo>
                  <a:pt x="1032653" y="158144"/>
                </a:lnTo>
                <a:lnTo>
                  <a:pt x="984055" y="146251"/>
                </a:lnTo>
                <a:lnTo>
                  <a:pt x="937281" y="135550"/>
                </a:lnTo>
                <a:lnTo>
                  <a:pt x="905338" y="128874"/>
                </a:lnTo>
                <a:lnTo>
                  <a:pt x="674608" y="128874"/>
                </a:lnTo>
                <a:lnTo>
                  <a:pt x="656541" y="116849"/>
                </a:lnTo>
                <a:lnTo>
                  <a:pt x="638069" y="109347"/>
                </a:lnTo>
                <a:lnTo>
                  <a:pt x="631498" y="107994"/>
                </a:lnTo>
                <a:lnTo>
                  <a:pt x="531331" y="107994"/>
                </a:lnTo>
                <a:lnTo>
                  <a:pt x="512432" y="107004"/>
                </a:lnTo>
                <a:lnTo>
                  <a:pt x="493534" y="103314"/>
                </a:lnTo>
                <a:lnTo>
                  <a:pt x="474635" y="95844"/>
                </a:lnTo>
                <a:lnTo>
                  <a:pt x="455736" y="83516"/>
                </a:lnTo>
                <a:lnTo>
                  <a:pt x="453875" y="82077"/>
                </a:lnTo>
                <a:lnTo>
                  <a:pt x="250541" y="82077"/>
                </a:lnTo>
                <a:lnTo>
                  <a:pt x="243426" y="77757"/>
                </a:lnTo>
                <a:lnTo>
                  <a:pt x="50383" y="77757"/>
                </a:lnTo>
                <a:lnTo>
                  <a:pt x="0" y="62024"/>
                </a:lnTo>
                <a:close/>
              </a:path>
              <a:path w="3648710" h="887729">
                <a:moveTo>
                  <a:pt x="2485364" y="334068"/>
                </a:moveTo>
                <a:lnTo>
                  <a:pt x="2447380" y="364217"/>
                </a:lnTo>
                <a:lnTo>
                  <a:pt x="2391041" y="383028"/>
                </a:lnTo>
                <a:lnTo>
                  <a:pt x="2358466" y="388516"/>
                </a:lnTo>
                <a:lnTo>
                  <a:pt x="2342853" y="391835"/>
                </a:lnTo>
                <a:lnTo>
                  <a:pt x="2329129" y="396706"/>
                </a:lnTo>
                <a:lnTo>
                  <a:pt x="2302463" y="404401"/>
                </a:lnTo>
                <a:lnTo>
                  <a:pt x="2242661" y="408452"/>
                </a:lnTo>
                <a:lnTo>
                  <a:pt x="2216810" y="416147"/>
                </a:lnTo>
                <a:lnTo>
                  <a:pt x="2213203" y="418306"/>
                </a:lnTo>
                <a:lnTo>
                  <a:pt x="2206002" y="419025"/>
                </a:lnTo>
                <a:lnTo>
                  <a:pt x="3648125" y="419025"/>
                </a:lnTo>
                <a:lnTo>
                  <a:pt x="3648125" y="344868"/>
                </a:lnTo>
                <a:lnTo>
                  <a:pt x="2619273" y="344868"/>
                </a:lnTo>
                <a:lnTo>
                  <a:pt x="2552590" y="340008"/>
                </a:lnTo>
                <a:lnTo>
                  <a:pt x="2485364" y="334068"/>
                </a:lnTo>
                <a:close/>
              </a:path>
              <a:path w="3648710" h="887729">
                <a:moveTo>
                  <a:pt x="3375977" y="0"/>
                </a:moveTo>
                <a:lnTo>
                  <a:pt x="3337813" y="0"/>
                </a:lnTo>
                <a:lnTo>
                  <a:pt x="3238742" y="2426"/>
                </a:lnTo>
                <a:lnTo>
                  <a:pt x="3159544" y="8832"/>
                </a:lnTo>
                <a:lnTo>
                  <a:pt x="3097700" y="17909"/>
                </a:lnTo>
                <a:lnTo>
                  <a:pt x="3050693" y="28345"/>
                </a:lnTo>
                <a:lnTo>
                  <a:pt x="2973501" y="54717"/>
                </a:lnTo>
                <a:lnTo>
                  <a:pt x="2915099" y="69657"/>
                </a:lnTo>
                <a:lnTo>
                  <a:pt x="2862630" y="87838"/>
                </a:lnTo>
                <a:lnTo>
                  <a:pt x="2826359" y="134994"/>
                </a:lnTo>
                <a:lnTo>
                  <a:pt x="2809070" y="163973"/>
                </a:lnTo>
                <a:lnTo>
                  <a:pt x="2792793" y="182154"/>
                </a:lnTo>
                <a:lnTo>
                  <a:pt x="2761228" y="208736"/>
                </a:lnTo>
                <a:lnTo>
                  <a:pt x="2741200" y="237711"/>
                </a:lnTo>
                <a:lnTo>
                  <a:pt x="2727141" y="266976"/>
                </a:lnTo>
                <a:lnTo>
                  <a:pt x="2713486" y="294428"/>
                </a:lnTo>
                <a:lnTo>
                  <a:pt x="2694667" y="317962"/>
                </a:lnTo>
                <a:lnTo>
                  <a:pt x="2665118" y="335477"/>
                </a:lnTo>
                <a:lnTo>
                  <a:pt x="2619273" y="344868"/>
                </a:lnTo>
                <a:lnTo>
                  <a:pt x="3648125" y="344868"/>
                </a:lnTo>
                <a:lnTo>
                  <a:pt x="3648125" y="57595"/>
                </a:lnTo>
                <a:lnTo>
                  <a:pt x="3557273" y="41792"/>
                </a:lnTo>
                <a:lnTo>
                  <a:pt x="3484424" y="26540"/>
                </a:lnTo>
                <a:lnTo>
                  <a:pt x="3429786" y="13431"/>
                </a:lnTo>
                <a:lnTo>
                  <a:pt x="3393567" y="4054"/>
                </a:lnTo>
                <a:lnTo>
                  <a:pt x="3375977" y="0"/>
                </a:lnTo>
                <a:close/>
              </a:path>
              <a:path w="3648710" h="887729">
                <a:moveTo>
                  <a:pt x="773245" y="107994"/>
                </a:moveTo>
                <a:lnTo>
                  <a:pt x="674608" y="128874"/>
                </a:lnTo>
                <a:lnTo>
                  <a:pt x="905338" y="128874"/>
                </a:lnTo>
                <a:lnTo>
                  <a:pt x="892573" y="126206"/>
                </a:lnTo>
                <a:lnTo>
                  <a:pt x="850171" y="118388"/>
                </a:lnTo>
                <a:lnTo>
                  <a:pt x="810315" y="112262"/>
                </a:lnTo>
                <a:lnTo>
                  <a:pt x="773245" y="107994"/>
                </a:lnTo>
                <a:close/>
              </a:path>
              <a:path w="3648710" h="887729">
                <a:moveTo>
                  <a:pt x="600452" y="104397"/>
                </a:moveTo>
                <a:lnTo>
                  <a:pt x="591801" y="104532"/>
                </a:lnTo>
                <a:lnTo>
                  <a:pt x="583082" y="104937"/>
                </a:lnTo>
                <a:lnTo>
                  <a:pt x="574228" y="105611"/>
                </a:lnTo>
                <a:lnTo>
                  <a:pt x="565170" y="106555"/>
                </a:lnTo>
                <a:lnTo>
                  <a:pt x="548520" y="107544"/>
                </a:lnTo>
                <a:lnTo>
                  <a:pt x="539959" y="107870"/>
                </a:lnTo>
                <a:lnTo>
                  <a:pt x="531331" y="107994"/>
                </a:lnTo>
                <a:lnTo>
                  <a:pt x="631498" y="107994"/>
                </a:lnTo>
                <a:lnTo>
                  <a:pt x="619327" y="105488"/>
                </a:lnTo>
                <a:lnTo>
                  <a:pt x="600452" y="104397"/>
                </a:lnTo>
                <a:close/>
              </a:path>
              <a:path w="3648710" h="887729">
                <a:moveTo>
                  <a:pt x="372219" y="51836"/>
                </a:moveTo>
                <a:lnTo>
                  <a:pt x="340549" y="54435"/>
                </a:lnTo>
                <a:lnTo>
                  <a:pt x="308949" y="61286"/>
                </a:lnTo>
                <a:lnTo>
                  <a:pt x="278564" y="70973"/>
                </a:lnTo>
                <a:lnTo>
                  <a:pt x="250541" y="82077"/>
                </a:lnTo>
                <a:lnTo>
                  <a:pt x="453875" y="82077"/>
                </a:lnTo>
                <a:lnTo>
                  <a:pt x="413255" y="57595"/>
                </a:lnTo>
                <a:lnTo>
                  <a:pt x="372219" y="51836"/>
                </a:lnTo>
                <a:close/>
              </a:path>
              <a:path w="3648710" h="887729">
                <a:moveTo>
                  <a:pt x="164142" y="43919"/>
                </a:moveTo>
                <a:lnTo>
                  <a:pt x="50383" y="77757"/>
                </a:lnTo>
                <a:lnTo>
                  <a:pt x="243426" y="77757"/>
                </a:lnTo>
                <a:lnTo>
                  <a:pt x="232384" y="71051"/>
                </a:lnTo>
                <a:lnTo>
                  <a:pt x="211662" y="60836"/>
                </a:lnTo>
                <a:lnTo>
                  <a:pt x="188779" y="51702"/>
                </a:lnTo>
                <a:lnTo>
                  <a:pt x="164142" y="43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9401039"/>
            <a:ext cx="3648710" cy="887094"/>
          </a:xfrm>
          <a:custGeom>
            <a:avLst/>
            <a:gdLst/>
            <a:ahLst/>
            <a:cxnLst/>
            <a:rect l="l" t="t" r="r" b="b"/>
            <a:pathLst>
              <a:path w="3648710" h="887095">
                <a:moveTo>
                  <a:pt x="0" y="229812"/>
                </a:moveTo>
                <a:lnTo>
                  <a:pt x="0" y="520366"/>
                </a:lnTo>
                <a:lnTo>
                  <a:pt x="1610053" y="523412"/>
                </a:lnTo>
                <a:lnTo>
                  <a:pt x="3648125" y="520546"/>
                </a:lnTo>
                <a:lnTo>
                  <a:pt x="3648125" y="516225"/>
                </a:lnTo>
                <a:lnTo>
                  <a:pt x="2259279" y="516225"/>
                </a:lnTo>
                <a:lnTo>
                  <a:pt x="2209838" y="514313"/>
                </a:lnTo>
                <a:lnTo>
                  <a:pt x="2106904" y="505899"/>
                </a:lnTo>
                <a:lnTo>
                  <a:pt x="2075687" y="503986"/>
                </a:lnTo>
                <a:lnTo>
                  <a:pt x="2042284" y="501045"/>
                </a:lnTo>
                <a:lnTo>
                  <a:pt x="1967224" y="487466"/>
                </a:lnTo>
                <a:lnTo>
                  <a:pt x="1925999" y="477219"/>
                </a:lnTo>
                <a:lnTo>
                  <a:pt x="1882599" y="464927"/>
                </a:lnTo>
                <a:lnTo>
                  <a:pt x="1837241" y="450787"/>
                </a:lnTo>
                <a:lnTo>
                  <a:pt x="1790141" y="434993"/>
                </a:lnTo>
                <a:lnTo>
                  <a:pt x="1741515" y="417742"/>
                </a:lnTo>
                <a:lnTo>
                  <a:pt x="1691580" y="399228"/>
                </a:lnTo>
                <a:lnTo>
                  <a:pt x="1640551" y="379648"/>
                </a:lnTo>
                <a:lnTo>
                  <a:pt x="1277461" y="231834"/>
                </a:lnTo>
                <a:lnTo>
                  <a:pt x="240448" y="230390"/>
                </a:lnTo>
                <a:lnTo>
                  <a:pt x="0" y="229812"/>
                </a:lnTo>
                <a:close/>
              </a:path>
              <a:path w="3648710" h="887095">
                <a:moveTo>
                  <a:pt x="2505519" y="385187"/>
                </a:moveTo>
                <a:lnTo>
                  <a:pt x="2468078" y="415336"/>
                </a:lnTo>
                <a:lnTo>
                  <a:pt x="2411196" y="434146"/>
                </a:lnTo>
                <a:lnTo>
                  <a:pt x="2379071" y="439636"/>
                </a:lnTo>
                <a:lnTo>
                  <a:pt x="2364119" y="442954"/>
                </a:lnTo>
                <a:lnTo>
                  <a:pt x="2350719" y="447823"/>
                </a:lnTo>
                <a:lnTo>
                  <a:pt x="2332599" y="461785"/>
                </a:lnTo>
                <a:lnTo>
                  <a:pt x="2323455" y="479054"/>
                </a:lnTo>
                <a:lnTo>
                  <a:pt x="2314982" y="496728"/>
                </a:lnTo>
                <a:lnTo>
                  <a:pt x="2298877" y="511903"/>
                </a:lnTo>
                <a:lnTo>
                  <a:pt x="2292692" y="513793"/>
                </a:lnTo>
                <a:lnTo>
                  <a:pt x="2283940" y="515144"/>
                </a:lnTo>
                <a:lnTo>
                  <a:pt x="2272758" y="515955"/>
                </a:lnTo>
                <a:lnTo>
                  <a:pt x="2259279" y="516225"/>
                </a:lnTo>
                <a:lnTo>
                  <a:pt x="3648125" y="516225"/>
                </a:lnTo>
                <a:lnTo>
                  <a:pt x="3648125" y="395987"/>
                </a:lnTo>
                <a:lnTo>
                  <a:pt x="2640875" y="395987"/>
                </a:lnTo>
                <a:lnTo>
                  <a:pt x="2606667" y="393592"/>
                </a:lnTo>
                <a:lnTo>
                  <a:pt x="2505519" y="385187"/>
                </a:lnTo>
                <a:close/>
              </a:path>
              <a:path w="3648710" h="887095">
                <a:moveTo>
                  <a:pt x="3648125" y="228951"/>
                </a:moveTo>
                <a:lnTo>
                  <a:pt x="2824957" y="230390"/>
                </a:lnTo>
                <a:lnTo>
                  <a:pt x="2801697" y="267561"/>
                </a:lnTo>
                <a:lnTo>
                  <a:pt x="2768381" y="312800"/>
                </a:lnTo>
                <a:lnTo>
                  <a:pt x="2730298" y="352799"/>
                </a:lnTo>
                <a:lnTo>
                  <a:pt x="2687709" y="382286"/>
                </a:lnTo>
                <a:lnTo>
                  <a:pt x="2640875" y="395987"/>
                </a:lnTo>
                <a:lnTo>
                  <a:pt x="3648125" y="395987"/>
                </a:lnTo>
                <a:lnTo>
                  <a:pt x="3648125" y="228951"/>
                </a:lnTo>
                <a:close/>
              </a:path>
              <a:path w="3648710" h="887095">
                <a:moveTo>
                  <a:pt x="1247326" y="219589"/>
                </a:moveTo>
                <a:lnTo>
                  <a:pt x="1277461" y="231834"/>
                </a:lnTo>
                <a:lnTo>
                  <a:pt x="1277950" y="231834"/>
                </a:lnTo>
                <a:lnTo>
                  <a:pt x="1270694" y="228604"/>
                </a:lnTo>
                <a:lnTo>
                  <a:pt x="1263101" y="225442"/>
                </a:lnTo>
                <a:lnTo>
                  <a:pt x="1255372" y="222415"/>
                </a:lnTo>
                <a:lnTo>
                  <a:pt x="1247710" y="219590"/>
                </a:lnTo>
                <a:lnTo>
                  <a:pt x="1247326" y="219589"/>
                </a:lnTo>
                <a:close/>
              </a:path>
              <a:path w="3648710" h="887095">
                <a:moveTo>
                  <a:pt x="2828172" y="225252"/>
                </a:moveTo>
                <a:lnTo>
                  <a:pt x="2827350" y="226075"/>
                </a:lnTo>
                <a:lnTo>
                  <a:pt x="2824467" y="230390"/>
                </a:lnTo>
                <a:lnTo>
                  <a:pt x="2824957" y="230390"/>
                </a:lnTo>
                <a:lnTo>
                  <a:pt x="2828172" y="225252"/>
                </a:lnTo>
                <a:close/>
              </a:path>
              <a:path w="3648710" h="887095">
                <a:moveTo>
                  <a:pt x="2830945" y="220690"/>
                </a:moveTo>
                <a:lnTo>
                  <a:pt x="2829948" y="222415"/>
                </a:lnTo>
                <a:lnTo>
                  <a:pt x="2828172" y="225252"/>
                </a:lnTo>
                <a:lnTo>
                  <a:pt x="2830232" y="223192"/>
                </a:lnTo>
                <a:lnTo>
                  <a:pt x="2830945" y="220690"/>
                </a:lnTo>
                <a:close/>
              </a:path>
              <a:path w="3648710" h="887095">
                <a:moveTo>
                  <a:pt x="2832408" y="218151"/>
                </a:moveTo>
                <a:lnTo>
                  <a:pt x="2831668" y="218151"/>
                </a:lnTo>
                <a:lnTo>
                  <a:pt x="2830945" y="220690"/>
                </a:lnTo>
                <a:lnTo>
                  <a:pt x="2832408" y="218151"/>
                </a:lnTo>
                <a:close/>
              </a:path>
              <a:path w="3648710" h="887095">
                <a:moveTo>
                  <a:pt x="0" y="81727"/>
                </a:moveTo>
                <a:lnTo>
                  <a:pt x="0" y="216164"/>
                </a:lnTo>
                <a:lnTo>
                  <a:pt x="1247326" y="219589"/>
                </a:lnTo>
                <a:lnTo>
                  <a:pt x="1103973" y="163458"/>
                </a:lnTo>
                <a:lnTo>
                  <a:pt x="1048969" y="143115"/>
                </a:lnTo>
                <a:lnTo>
                  <a:pt x="996028" y="124532"/>
                </a:lnTo>
                <a:lnTo>
                  <a:pt x="945462" y="108047"/>
                </a:lnTo>
                <a:lnTo>
                  <a:pt x="56142" y="100077"/>
                </a:lnTo>
                <a:lnTo>
                  <a:pt x="0" y="81727"/>
                </a:lnTo>
                <a:close/>
              </a:path>
              <a:path w="3648710" h="887095">
                <a:moveTo>
                  <a:pt x="3058464" y="51117"/>
                </a:moveTo>
                <a:lnTo>
                  <a:pt x="3019481" y="95363"/>
                </a:lnTo>
                <a:lnTo>
                  <a:pt x="2964586" y="113250"/>
                </a:lnTo>
                <a:lnTo>
                  <a:pt x="2935617" y="120326"/>
                </a:lnTo>
                <a:lnTo>
                  <a:pt x="2907591" y="128616"/>
                </a:lnTo>
                <a:lnTo>
                  <a:pt x="2882061" y="139674"/>
                </a:lnTo>
                <a:lnTo>
                  <a:pt x="2870428" y="153139"/>
                </a:lnTo>
                <a:lnTo>
                  <a:pt x="2852982" y="182457"/>
                </a:lnTo>
                <a:lnTo>
                  <a:pt x="2832408" y="218151"/>
                </a:lnTo>
                <a:lnTo>
                  <a:pt x="3648125" y="216714"/>
                </a:lnTo>
                <a:lnTo>
                  <a:pt x="3648125" y="100077"/>
                </a:lnTo>
                <a:lnTo>
                  <a:pt x="3629184" y="90999"/>
                </a:lnTo>
                <a:lnTo>
                  <a:pt x="3609875" y="78691"/>
                </a:lnTo>
                <a:lnTo>
                  <a:pt x="3591834" y="67980"/>
                </a:lnTo>
                <a:lnTo>
                  <a:pt x="3585916" y="66238"/>
                </a:lnTo>
                <a:lnTo>
                  <a:pt x="3568928" y="66238"/>
                </a:lnTo>
                <a:lnTo>
                  <a:pt x="3567750" y="64799"/>
                </a:lnTo>
                <a:lnTo>
                  <a:pt x="3489731" y="64799"/>
                </a:lnTo>
                <a:lnTo>
                  <a:pt x="3479053" y="61953"/>
                </a:lnTo>
                <a:lnTo>
                  <a:pt x="3471405" y="57597"/>
                </a:lnTo>
                <a:lnTo>
                  <a:pt x="3069259" y="57597"/>
                </a:lnTo>
                <a:lnTo>
                  <a:pt x="3064217" y="56158"/>
                </a:lnTo>
                <a:lnTo>
                  <a:pt x="3058464" y="51117"/>
                </a:lnTo>
                <a:close/>
              </a:path>
              <a:path w="3648710" h="887095">
                <a:moveTo>
                  <a:pt x="170621" y="64799"/>
                </a:moveTo>
                <a:lnTo>
                  <a:pt x="56142" y="100077"/>
                </a:lnTo>
                <a:lnTo>
                  <a:pt x="918304" y="100077"/>
                </a:lnTo>
                <a:lnTo>
                  <a:pt x="897587" y="93997"/>
                </a:lnTo>
                <a:lnTo>
                  <a:pt x="884529" y="90716"/>
                </a:lnTo>
                <a:lnTo>
                  <a:pt x="674608" y="90716"/>
                </a:lnTo>
                <a:lnTo>
                  <a:pt x="656339" y="78691"/>
                </a:lnTo>
                <a:lnTo>
                  <a:pt x="638069" y="71188"/>
                </a:lnTo>
                <a:lnTo>
                  <a:pt x="631591" y="69839"/>
                </a:lnTo>
                <a:lnTo>
                  <a:pt x="530612" y="69839"/>
                </a:lnTo>
                <a:lnTo>
                  <a:pt x="512230" y="68748"/>
                </a:lnTo>
                <a:lnTo>
                  <a:pt x="500185" y="66238"/>
                </a:lnTo>
                <a:lnTo>
                  <a:pt x="173503" y="66238"/>
                </a:lnTo>
                <a:lnTo>
                  <a:pt x="170621" y="64799"/>
                </a:lnTo>
                <a:close/>
              </a:path>
              <a:path w="3648710" h="887095">
                <a:moveTo>
                  <a:pt x="773245" y="69839"/>
                </a:moveTo>
                <a:lnTo>
                  <a:pt x="748620" y="74519"/>
                </a:lnTo>
                <a:lnTo>
                  <a:pt x="674608" y="90716"/>
                </a:lnTo>
                <a:lnTo>
                  <a:pt x="884529" y="90716"/>
                </a:lnTo>
                <a:lnTo>
                  <a:pt x="852717" y="82721"/>
                </a:lnTo>
                <a:lnTo>
                  <a:pt x="811165" y="74556"/>
                </a:lnTo>
                <a:lnTo>
                  <a:pt x="773245" y="69839"/>
                </a:lnTo>
                <a:close/>
              </a:path>
              <a:path w="3648710" h="887095">
                <a:moveTo>
                  <a:pt x="600452" y="66238"/>
                </a:moveTo>
                <a:lnTo>
                  <a:pt x="592104" y="66271"/>
                </a:lnTo>
                <a:lnTo>
                  <a:pt x="583352" y="66507"/>
                </a:lnTo>
                <a:lnTo>
                  <a:pt x="574329" y="67148"/>
                </a:lnTo>
                <a:lnTo>
                  <a:pt x="565170" y="68395"/>
                </a:lnTo>
                <a:lnTo>
                  <a:pt x="556935" y="69230"/>
                </a:lnTo>
                <a:lnTo>
                  <a:pt x="548430" y="69659"/>
                </a:lnTo>
                <a:lnTo>
                  <a:pt x="539656" y="69817"/>
                </a:lnTo>
                <a:lnTo>
                  <a:pt x="530612" y="69839"/>
                </a:lnTo>
                <a:lnTo>
                  <a:pt x="631591" y="69839"/>
                </a:lnTo>
                <a:lnTo>
                  <a:pt x="619530" y="67329"/>
                </a:lnTo>
                <a:lnTo>
                  <a:pt x="600452" y="66238"/>
                </a:lnTo>
                <a:close/>
              </a:path>
              <a:path w="3648710" h="887095">
                <a:moveTo>
                  <a:pt x="243338" y="41036"/>
                </a:moveTo>
                <a:lnTo>
                  <a:pt x="240461" y="41036"/>
                </a:lnTo>
                <a:lnTo>
                  <a:pt x="233429" y="42048"/>
                </a:lnTo>
                <a:lnTo>
                  <a:pt x="226330" y="44816"/>
                </a:lnTo>
                <a:lnTo>
                  <a:pt x="219097" y="48935"/>
                </a:lnTo>
                <a:lnTo>
                  <a:pt x="211663" y="53999"/>
                </a:lnTo>
                <a:lnTo>
                  <a:pt x="210219" y="56158"/>
                </a:lnTo>
                <a:lnTo>
                  <a:pt x="206622" y="56158"/>
                </a:lnTo>
                <a:lnTo>
                  <a:pt x="179263" y="66238"/>
                </a:lnTo>
                <a:lnTo>
                  <a:pt x="500185" y="66238"/>
                </a:lnTo>
                <a:lnTo>
                  <a:pt x="493713" y="64889"/>
                </a:lnTo>
                <a:lnTo>
                  <a:pt x="474927" y="57385"/>
                </a:lnTo>
                <a:lnTo>
                  <a:pt x="455736" y="45358"/>
                </a:lnTo>
                <a:lnTo>
                  <a:pt x="453901" y="43919"/>
                </a:lnTo>
                <a:lnTo>
                  <a:pt x="250541" y="43919"/>
                </a:lnTo>
                <a:lnTo>
                  <a:pt x="247660" y="42480"/>
                </a:lnTo>
                <a:lnTo>
                  <a:pt x="243338" y="41036"/>
                </a:lnTo>
                <a:close/>
              </a:path>
              <a:path w="3648710" h="887095">
                <a:moveTo>
                  <a:pt x="3576129" y="63356"/>
                </a:moveTo>
                <a:lnTo>
                  <a:pt x="3573246" y="63356"/>
                </a:lnTo>
                <a:lnTo>
                  <a:pt x="3571811" y="64799"/>
                </a:lnTo>
                <a:lnTo>
                  <a:pt x="3568928" y="66238"/>
                </a:lnTo>
                <a:lnTo>
                  <a:pt x="3585916" y="66238"/>
                </a:lnTo>
                <a:lnTo>
                  <a:pt x="3576129" y="63356"/>
                </a:lnTo>
                <a:close/>
              </a:path>
              <a:path w="3648710" h="887095">
                <a:moveTo>
                  <a:pt x="3536530" y="53999"/>
                </a:moveTo>
                <a:lnTo>
                  <a:pt x="3494049" y="63356"/>
                </a:lnTo>
                <a:lnTo>
                  <a:pt x="3492614" y="64799"/>
                </a:lnTo>
                <a:lnTo>
                  <a:pt x="3567750" y="64799"/>
                </a:lnTo>
                <a:lnTo>
                  <a:pt x="3564877" y="61288"/>
                </a:lnTo>
                <a:lnTo>
                  <a:pt x="3557587" y="57419"/>
                </a:lnTo>
                <a:lnTo>
                  <a:pt x="3547868" y="54899"/>
                </a:lnTo>
                <a:lnTo>
                  <a:pt x="3536530" y="53999"/>
                </a:lnTo>
                <a:close/>
              </a:path>
              <a:path w="3648710" h="887095">
                <a:moveTo>
                  <a:pt x="3116059" y="33119"/>
                </a:moveTo>
                <a:lnTo>
                  <a:pt x="3105264" y="33119"/>
                </a:lnTo>
                <a:lnTo>
                  <a:pt x="3099498" y="38878"/>
                </a:lnTo>
                <a:lnTo>
                  <a:pt x="3091586" y="45358"/>
                </a:lnTo>
                <a:lnTo>
                  <a:pt x="3079343" y="57597"/>
                </a:lnTo>
                <a:lnTo>
                  <a:pt x="3471405" y="57597"/>
                </a:lnTo>
                <a:lnTo>
                  <a:pt x="3465879" y="54449"/>
                </a:lnTo>
                <a:lnTo>
                  <a:pt x="3450949" y="43841"/>
                </a:lnTo>
                <a:lnTo>
                  <a:pt x="3447272" y="41036"/>
                </a:lnTo>
                <a:lnTo>
                  <a:pt x="3126866" y="41036"/>
                </a:lnTo>
                <a:lnTo>
                  <a:pt x="3120377" y="34557"/>
                </a:lnTo>
                <a:lnTo>
                  <a:pt x="3116059" y="33119"/>
                </a:lnTo>
                <a:close/>
              </a:path>
              <a:path w="3648710" h="887095">
                <a:moveTo>
                  <a:pt x="372219" y="13676"/>
                </a:moveTo>
                <a:lnTo>
                  <a:pt x="340246" y="16275"/>
                </a:lnTo>
                <a:lnTo>
                  <a:pt x="308679" y="23127"/>
                </a:lnTo>
                <a:lnTo>
                  <a:pt x="278463" y="32814"/>
                </a:lnTo>
                <a:lnTo>
                  <a:pt x="250541" y="43919"/>
                </a:lnTo>
                <a:lnTo>
                  <a:pt x="453901" y="43919"/>
                </a:lnTo>
                <a:lnTo>
                  <a:pt x="413255" y="19437"/>
                </a:lnTo>
                <a:lnTo>
                  <a:pt x="372219" y="13676"/>
                </a:lnTo>
                <a:close/>
              </a:path>
              <a:path w="3648710" h="887095">
                <a:moveTo>
                  <a:pt x="3202457" y="15120"/>
                </a:moveTo>
                <a:lnTo>
                  <a:pt x="3181434" y="16943"/>
                </a:lnTo>
                <a:lnTo>
                  <a:pt x="3160613" y="22140"/>
                </a:lnTo>
                <a:lnTo>
                  <a:pt x="3141817" y="30306"/>
                </a:lnTo>
                <a:lnTo>
                  <a:pt x="3126866" y="41036"/>
                </a:lnTo>
                <a:lnTo>
                  <a:pt x="3447272" y="41036"/>
                </a:lnTo>
                <a:lnTo>
                  <a:pt x="3426577" y="25201"/>
                </a:lnTo>
                <a:lnTo>
                  <a:pt x="3236302" y="25201"/>
                </a:lnTo>
                <a:lnTo>
                  <a:pt x="3230403" y="20587"/>
                </a:lnTo>
                <a:lnTo>
                  <a:pt x="3222618" y="17459"/>
                </a:lnTo>
                <a:lnTo>
                  <a:pt x="3213214" y="15682"/>
                </a:lnTo>
                <a:lnTo>
                  <a:pt x="3202457" y="15120"/>
                </a:lnTo>
                <a:close/>
              </a:path>
              <a:path w="3648710" h="887095">
                <a:moveTo>
                  <a:pt x="3299663" y="1438"/>
                </a:moveTo>
                <a:lnTo>
                  <a:pt x="3288444" y="9909"/>
                </a:lnTo>
                <a:lnTo>
                  <a:pt x="3273650" y="16828"/>
                </a:lnTo>
                <a:lnTo>
                  <a:pt x="3256021" y="21993"/>
                </a:lnTo>
                <a:lnTo>
                  <a:pt x="3236302" y="25201"/>
                </a:lnTo>
                <a:lnTo>
                  <a:pt x="3426577" y="25201"/>
                </a:lnTo>
                <a:lnTo>
                  <a:pt x="3424569" y="23658"/>
                </a:lnTo>
                <a:lnTo>
                  <a:pt x="3414131" y="16110"/>
                </a:lnTo>
                <a:lnTo>
                  <a:pt x="3407248" y="11518"/>
                </a:lnTo>
                <a:lnTo>
                  <a:pt x="3330612" y="11518"/>
                </a:lnTo>
                <a:lnTo>
                  <a:pt x="3320415" y="10753"/>
                </a:lnTo>
                <a:lnTo>
                  <a:pt x="3311632" y="8638"/>
                </a:lnTo>
                <a:lnTo>
                  <a:pt x="3304602" y="5443"/>
                </a:lnTo>
                <a:lnTo>
                  <a:pt x="3299663" y="1438"/>
                </a:lnTo>
                <a:close/>
              </a:path>
              <a:path w="3648710" h="887095">
                <a:moveTo>
                  <a:pt x="3383178" y="0"/>
                </a:moveTo>
                <a:lnTo>
                  <a:pt x="3375977" y="0"/>
                </a:lnTo>
                <a:lnTo>
                  <a:pt x="3366663" y="4836"/>
                </a:lnTo>
                <a:lnTo>
                  <a:pt x="3355457" y="8458"/>
                </a:lnTo>
                <a:lnTo>
                  <a:pt x="3343169" y="10731"/>
                </a:lnTo>
                <a:lnTo>
                  <a:pt x="3330612" y="11518"/>
                </a:lnTo>
                <a:lnTo>
                  <a:pt x="3407248" y="11518"/>
                </a:lnTo>
                <a:lnTo>
                  <a:pt x="3404231" y="9506"/>
                </a:lnTo>
                <a:lnTo>
                  <a:pt x="3395408" y="4320"/>
                </a:lnTo>
                <a:lnTo>
                  <a:pt x="3389655" y="1438"/>
                </a:lnTo>
                <a:lnTo>
                  <a:pt x="3383178" y="0"/>
                </a:lnTo>
                <a:close/>
              </a:path>
              <a:path w="3648710" h="887095">
                <a:moveTo>
                  <a:pt x="0" y="533464"/>
                </a:moveTo>
                <a:lnTo>
                  <a:pt x="0" y="824197"/>
                </a:lnTo>
                <a:lnTo>
                  <a:pt x="1610053" y="827245"/>
                </a:lnTo>
                <a:lnTo>
                  <a:pt x="3648125" y="822935"/>
                </a:lnTo>
                <a:lnTo>
                  <a:pt x="3648125" y="535659"/>
                </a:lnTo>
                <a:lnTo>
                  <a:pt x="1661073" y="535659"/>
                </a:lnTo>
                <a:lnTo>
                  <a:pt x="0" y="533464"/>
                </a:lnTo>
                <a:close/>
              </a:path>
              <a:path w="3648710" h="887095">
                <a:moveTo>
                  <a:pt x="3648125" y="532785"/>
                </a:moveTo>
                <a:lnTo>
                  <a:pt x="1661073" y="535659"/>
                </a:lnTo>
                <a:lnTo>
                  <a:pt x="3648125" y="535659"/>
                </a:lnTo>
                <a:lnTo>
                  <a:pt x="3648125" y="532785"/>
                </a:lnTo>
                <a:close/>
              </a:path>
              <a:path w="3648710" h="887095">
                <a:moveTo>
                  <a:pt x="0" y="837294"/>
                </a:moveTo>
                <a:lnTo>
                  <a:pt x="0" y="886722"/>
                </a:lnTo>
                <a:lnTo>
                  <a:pt x="3648125" y="886722"/>
                </a:lnTo>
                <a:lnTo>
                  <a:pt x="3648125" y="839492"/>
                </a:lnTo>
                <a:lnTo>
                  <a:pt x="1661073" y="839492"/>
                </a:lnTo>
                <a:lnTo>
                  <a:pt x="0" y="837294"/>
                </a:lnTo>
                <a:close/>
              </a:path>
              <a:path w="3648710" h="887095">
                <a:moveTo>
                  <a:pt x="3648125" y="836612"/>
                </a:moveTo>
                <a:lnTo>
                  <a:pt x="1661073" y="839492"/>
                </a:lnTo>
                <a:lnTo>
                  <a:pt x="3648125" y="839492"/>
                </a:lnTo>
                <a:lnTo>
                  <a:pt x="3648125" y="836612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9615945"/>
            <a:ext cx="1279525" cy="17145"/>
          </a:xfrm>
          <a:custGeom>
            <a:avLst/>
            <a:gdLst/>
            <a:ahLst/>
            <a:cxnLst/>
            <a:rect l="l" t="t" r="r" b="b"/>
            <a:pathLst>
              <a:path w="1279525" h="17145">
                <a:moveTo>
                  <a:pt x="1272895" y="12700"/>
                </a:moveTo>
                <a:lnTo>
                  <a:pt x="1268590" y="12700"/>
                </a:lnTo>
                <a:lnTo>
                  <a:pt x="1268590" y="10160"/>
                </a:lnTo>
                <a:lnTo>
                  <a:pt x="1260665" y="10160"/>
                </a:lnTo>
                <a:lnTo>
                  <a:pt x="1260665" y="6350"/>
                </a:lnTo>
                <a:lnTo>
                  <a:pt x="1256347" y="6350"/>
                </a:lnTo>
                <a:lnTo>
                  <a:pt x="1256347" y="5080"/>
                </a:lnTo>
                <a:lnTo>
                  <a:pt x="1248422" y="5080"/>
                </a:lnTo>
                <a:lnTo>
                  <a:pt x="1248422" y="2540"/>
                </a:lnTo>
                <a:lnTo>
                  <a:pt x="50380" y="2540"/>
                </a:lnTo>
                <a:lnTo>
                  <a:pt x="50380" y="0"/>
                </a:lnTo>
                <a:lnTo>
                  <a:pt x="0" y="0"/>
                </a:lnTo>
                <a:lnTo>
                  <a:pt x="0" y="2540"/>
                </a:lnTo>
                <a:lnTo>
                  <a:pt x="0" y="5080"/>
                </a:lnTo>
                <a:lnTo>
                  <a:pt x="0" y="6350"/>
                </a:lnTo>
                <a:lnTo>
                  <a:pt x="0" y="10160"/>
                </a:lnTo>
                <a:lnTo>
                  <a:pt x="0" y="12700"/>
                </a:lnTo>
                <a:lnTo>
                  <a:pt x="0" y="13970"/>
                </a:lnTo>
                <a:lnTo>
                  <a:pt x="1272895" y="13970"/>
                </a:lnTo>
                <a:lnTo>
                  <a:pt x="1272895" y="12700"/>
                </a:lnTo>
                <a:close/>
              </a:path>
              <a:path w="1279525" h="17145">
                <a:moveTo>
                  <a:pt x="1279372" y="14058"/>
                </a:moveTo>
                <a:lnTo>
                  <a:pt x="45339" y="14058"/>
                </a:lnTo>
                <a:lnTo>
                  <a:pt x="45339" y="16941"/>
                </a:lnTo>
                <a:lnTo>
                  <a:pt x="1279372" y="16941"/>
                </a:lnTo>
                <a:lnTo>
                  <a:pt x="1279372" y="14058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822308" y="9615945"/>
            <a:ext cx="826769" cy="16510"/>
          </a:xfrm>
          <a:custGeom>
            <a:avLst/>
            <a:gdLst/>
            <a:ahLst/>
            <a:cxnLst/>
            <a:rect l="l" t="t" r="r" b="b"/>
            <a:pathLst>
              <a:path w="826770" h="16509">
                <a:moveTo>
                  <a:pt x="826541" y="0"/>
                </a:moveTo>
                <a:lnTo>
                  <a:pt x="554393" y="0"/>
                </a:lnTo>
                <a:lnTo>
                  <a:pt x="554393" y="2540"/>
                </a:lnTo>
                <a:lnTo>
                  <a:pt x="7200" y="2540"/>
                </a:lnTo>
                <a:lnTo>
                  <a:pt x="7200" y="5080"/>
                </a:lnTo>
                <a:lnTo>
                  <a:pt x="5765" y="5080"/>
                </a:lnTo>
                <a:lnTo>
                  <a:pt x="5765" y="10160"/>
                </a:lnTo>
                <a:lnTo>
                  <a:pt x="2882" y="10160"/>
                </a:lnTo>
                <a:lnTo>
                  <a:pt x="2882" y="12700"/>
                </a:lnTo>
                <a:lnTo>
                  <a:pt x="0" y="12700"/>
                </a:lnTo>
                <a:lnTo>
                  <a:pt x="0" y="13970"/>
                </a:lnTo>
                <a:lnTo>
                  <a:pt x="0" y="16510"/>
                </a:lnTo>
                <a:lnTo>
                  <a:pt x="561581" y="16510"/>
                </a:lnTo>
                <a:lnTo>
                  <a:pt x="561581" y="13970"/>
                </a:lnTo>
                <a:lnTo>
                  <a:pt x="826541" y="13970"/>
                </a:lnTo>
                <a:lnTo>
                  <a:pt x="826541" y="12700"/>
                </a:lnTo>
                <a:lnTo>
                  <a:pt x="826541" y="10160"/>
                </a:lnTo>
                <a:lnTo>
                  <a:pt x="826541" y="5080"/>
                </a:lnTo>
                <a:lnTo>
                  <a:pt x="826541" y="2540"/>
                </a:lnTo>
                <a:lnTo>
                  <a:pt x="826541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9919424"/>
            <a:ext cx="3649979" cy="321310"/>
          </a:xfrm>
          <a:custGeom>
            <a:avLst/>
            <a:gdLst/>
            <a:ahLst/>
            <a:cxnLst/>
            <a:rect l="l" t="t" r="r" b="b"/>
            <a:pathLst>
              <a:path w="3649979" h="321309">
                <a:moveTo>
                  <a:pt x="3395395" y="14401"/>
                </a:moveTo>
                <a:lnTo>
                  <a:pt x="53975" y="14401"/>
                </a:lnTo>
                <a:lnTo>
                  <a:pt x="53975" y="18008"/>
                </a:lnTo>
                <a:lnTo>
                  <a:pt x="3395395" y="18008"/>
                </a:lnTo>
                <a:lnTo>
                  <a:pt x="3395395" y="14401"/>
                </a:lnTo>
                <a:close/>
              </a:path>
              <a:path w="3649979" h="321309">
                <a:moveTo>
                  <a:pt x="3649561" y="303834"/>
                </a:moveTo>
                <a:lnTo>
                  <a:pt x="3392525" y="303834"/>
                </a:lnTo>
                <a:lnTo>
                  <a:pt x="3392525" y="306120"/>
                </a:lnTo>
                <a:lnTo>
                  <a:pt x="56857" y="306120"/>
                </a:lnTo>
                <a:lnTo>
                  <a:pt x="56857" y="303580"/>
                </a:lnTo>
                <a:lnTo>
                  <a:pt x="0" y="303580"/>
                </a:lnTo>
                <a:lnTo>
                  <a:pt x="0" y="306120"/>
                </a:lnTo>
                <a:lnTo>
                  <a:pt x="0" y="318820"/>
                </a:lnTo>
                <a:lnTo>
                  <a:pt x="53975" y="318820"/>
                </a:lnTo>
                <a:lnTo>
                  <a:pt x="53975" y="321119"/>
                </a:lnTo>
                <a:lnTo>
                  <a:pt x="3395395" y="321119"/>
                </a:lnTo>
                <a:lnTo>
                  <a:pt x="3395395" y="318820"/>
                </a:lnTo>
                <a:lnTo>
                  <a:pt x="3649561" y="318820"/>
                </a:lnTo>
                <a:lnTo>
                  <a:pt x="3649561" y="306717"/>
                </a:lnTo>
                <a:lnTo>
                  <a:pt x="3649561" y="306120"/>
                </a:lnTo>
                <a:lnTo>
                  <a:pt x="3649561" y="303834"/>
                </a:lnTo>
                <a:close/>
              </a:path>
              <a:path w="3649979" h="321309">
                <a:moveTo>
                  <a:pt x="3649561" y="0"/>
                </a:moveTo>
                <a:lnTo>
                  <a:pt x="3392525" y="0"/>
                </a:lnTo>
                <a:lnTo>
                  <a:pt x="3392525" y="2590"/>
                </a:lnTo>
                <a:lnTo>
                  <a:pt x="56857" y="2590"/>
                </a:lnTo>
                <a:lnTo>
                  <a:pt x="56857" y="50"/>
                </a:lnTo>
                <a:lnTo>
                  <a:pt x="0" y="50"/>
                </a:lnTo>
                <a:lnTo>
                  <a:pt x="0" y="2590"/>
                </a:lnTo>
                <a:lnTo>
                  <a:pt x="0" y="14020"/>
                </a:lnTo>
                <a:lnTo>
                  <a:pt x="3649561" y="14020"/>
                </a:lnTo>
                <a:lnTo>
                  <a:pt x="3649561" y="2882"/>
                </a:lnTo>
                <a:lnTo>
                  <a:pt x="3649561" y="2590"/>
                </a:lnTo>
                <a:lnTo>
                  <a:pt x="3649561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4693772" y="9086155"/>
            <a:ext cx="3594735" cy="1201420"/>
          </a:xfrm>
          <a:custGeom>
            <a:avLst/>
            <a:gdLst/>
            <a:ahLst/>
            <a:cxnLst/>
            <a:rect l="l" t="t" r="r" b="b"/>
            <a:pathLst>
              <a:path w="3594734" h="1201420">
                <a:moveTo>
                  <a:pt x="0" y="1115504"/>
                </a:moveTo>
                <a:lnTo>
                  <a:pt x="23930" y="1200842"/>
                </a:lnTo>
                <a:lnTo>
                  <a:pt x="3594239" y="1200842"/>
                </a:lnTo>
                <a:lnTo>
                  <a:pt x="3594239" y="1117036"/>
                </a:lnTo>
                <a:lnTo>
                  <a:pt x="18526" y="1117036"/>
                </a:lnTo>
                <a:lnTo>
                  <a:pt x="10209" y="1116912"/>
                </a:lnTo>
                <a:lnTo>
                  <a:pt x="0" y="1115504"/>
                </a:lnTo>
                <a:close/>
              </a:path>
              <a:path w="3594734" h="1201420">
                <a:moveTo>
                  <a:pt x="88518" y="1104704"/>
                </a:moveTo>
                <a:lnTo>
                  <a:pt x="49782" y="1109364"/>
                </a:lnTo>
                <a:lnTo>
                  <a:pt x="38861" y="1113346"/>
                </a:lnTo>
                <a:lnTo>
                  <a:pt x="31622" y="1114785"/>
                </a:lnTo>
                <a:lnTo>
                  <a:pt x="25485" y="1116215"/>
                </a:lnTo>
                <a:lnTo>
                  <a:pt x="18526" y="1117036"/>
                </a:lnTo>
                <a:lnTo>
                  <a:pt x="3594239" y="1117036"/>
                </a:lnTo>
                <a:lnTo>
                  <a:pt x="3594239" y="1105257"/>
                </a:lnTo>
                <a:lnTo>
                  <a:pt x="103296" y="1105257"/>
                </a:lnTo>
                <a:lnTo>
                  <a:pt x="88518" y="1104704"/>
                </a:lnTo>
                <a:close/>
              </a:path>
              <a:path w="3594734" h="1201420">
                <a:moveTo>
                  <a:pt x="311784" y="939109"/>
                </a:moveTo>
                <a:lnTo>
                  <a:pt x="271680" y="978325"/>
                </a:lnTo>
                <a:lnTo>
                  <a:pt x="244506" y="1016867"/>
                </a:lnTo>
                <a:lnTo>
                  <a:pt x="223952" y="1049469"/>
                </a:lnTo>
                <a:lnTo>
                  <a:pt x="203707" y="1070866"/>
                </a:lnTo>
                <a:lnTo>
                  <a:pt x="197230" y="1070866"/>
                </a:lnTo>
                <a:lnTo>
                  <a:pt x="194436" y="1071585"/>
                </a:lnTo>
                <a:lnTo>
                  <a:pt x="188664" y="1073713"/>
                </a:lnTo>
                <a:lnTo>
                  <a:pt x="183118" y="1076718"/>
                </a:lnTo>
                <a:lnTo>
                  <a:pt x="177452" y="1080397"/>
                </a:lnTo>
                <a:lnTo>
                  <a:pt x="171322" y="1084548"/>
                </a:lnTo>
                <a:lnTo>
                  <a:pt x="164536" y="1088957"/>
                </a:lnTo>
                <a:lnTo>
                  <a:pt x="127898" y="1103390"/>
                </a:lnTo>
                <a:lnTo>
                  <a:pt x="103296" y="1105257"/>
                </a:lnTo>
                <a:lnTo>
                  <a:pt x="3594239" y="1105257"/>
                </a:lnTo>
                <a:lnTo>
                  <a:pt x="3594239" y="946307"/>
                </a:lnTo>
                <a:lnTo>
                  <a:pt x="503300" y="946307"/>
                </a:lnTo>
                <a:lnTo>
                  <a:pt x="311784" y="939109"/>
                </a:lnTo>
                <a:close/>
              </a:path>
              <a:path w="3594734" h="1201420">
                <a:moveTo>
                  <a:pt x="603376" y="882950"/>
                </a:moveTo>
                <a:lnTo>
                  <a:pt x="503300" y="946307"/>
                </a:lnTo>
                <a:lnTo>
                  <a:pt x="3594239" y="946307"/>
                </a:lnTo>
                <a:lnTo>
                  <a:pt x="3594239" y="896627"/>
                </a:lnTo>
                <a:lnTo>
                  <a:pt x="696975" y="896627"/>
                </a:lnTo>
                <a:lnTo>
                  <a:pt x="676636" y="890847"/>
                </a:lnTo>
                <a:lnTo>
                  <a:pt x="653891" y="886550"/>
                </a:lnTo>
                <a:lnTo>
                  <a:pt x="629288" y="883873"/>
                </a:lnTo>
                <a:lnTo>
                  <a:pt x="603376" y="882950"/>
                </a:lnTo>
                <a:close/>
              </a:path>
              <a:path w="3594734" h="1201420">
                <a:moveTo>
                  <a:pt x="837183" y="828939"/>
                </a:moveTo>
                <a:lnTo>
                  <a:pt x="776482" y="845510"/>
                </a:lnTo>
                <a:lnTo>
                  <a:pt x="721151" y="878145"/>
                </a:lnTo>
                <a:lnTo>
                  <a:pt x="696975" y="896627"/>
                </a:lnTo>
                <a:lnTo>
                  <a:pt x="3594239" y="896627"/>
                </a:lnTo>
                <a:lnTo>
                  <a:pt x="3594239" y="851090"/>
                </a:lnTo>
                <a:lnTo>
                  <a:pt x="936672" y="851090"/>
                </a:lnTo>
                <a:lnTo>
                  <a:pt x="916422" y="849156"/>
                </a:lnTo>
                <a:lnTo>
                  <a:pt x="894968" y="842633"/>
                </a:lnTo>
                <a:lnTo>
                  <a:pt x="884171" y="838265"/>
                </a:lnTo>
                <a:lnTo>
                  <a:pt x="873077" y="834169"/>
                </a:lnTo>
                <a:lnTo>
                  <a:pt x="861054" y="830884"/>
                </a:lnTo>
                <a:lnTo>
                  <a:pt x="847470" y="828950"/>
                </a:lnTo>
                <a:lnTo>
                  <a:pt x="837183" y="828939"/>
                </a:lnTo>
                <a:close/>
              </a:path>
              <a:path w="3594734" h="1201420">
                <a:moveTo>
                  <a:pt x="1077626" y="817971"/>
                </a:moveTo>
                <a:lnTo>
                  <a:pt x="1031835" y="825902"/>
                </a:lnTo>
                <a:lnTo>
                  <a:pt x="990853" y="840381"/>
                </a:lnTo>
                <a:lnTo>
                  <a:pt x="982614" y="843115"/>
                </a:lnTo>
                <a:lnTo>
                  <a:pt x="974089" y="845510"/>
                </a:lnTo>
                <a:lnTo>
                  <a:pt x="955851" y="849515"/>
                </a:lnTo>
                <a:lnTo>
                  <a:pt x="936672" y="851090"/>
                </a:lnTo>
                <a:lnTo>
                  <a:pt x="3594239" y="851090"/>
                </a:lnTo>
                <a:lnTo>
                  <a:pt x="3594239" y="826792"/>
                </a:lnTo>
                <a:lnTo>
                  <a:pt x="1118107" y="826792"/>
                </a:lnTo>
                <a:lnTo>
                  <a:pt x="1097462" y="820153"/>
                </a:lnTo>
                <a:lnTo>
                  <a:pt x="1077626" y="817971"/>
                </a:lnTo>
                <a:close/>
              </a:path>
              <a:path w="3594734" h="1201420">
                <a:moveTo>
                  <a:pt x="1630466" y="756488"/>
                </a:moveTo>
                <a:lnTo>
                  <a:pt x="1575877" y="756755"/>
                </a:lnTo>
                <a:lnTo>
                  <a:pt x="1470723" y="758475"/>
                </a:lnTo>
                <a:lnTo>
                  <a:pt x="1420712" y="760119"/>
                </a:lnTo>
                <a:lnTo>
                  <a:pt x="1372781" y="762412"/>
                </a:lnTo>
                <a:lnTo>
                  <a:pt x="1327206" y="765451"/>
                </a:lnTo>
                <a:lnTo>
                  <a:pt x="1284264" y="769330"/>
                </a:lnTo>
                <a:lnTo>
                  <a:pt x="1244233" y="774145"/>
                </a:lnTo>
                <a:lnTo>
                  <a:pt x="1118107" y="826792"/>
                </a:lnTo>
                <a:lnTo>
                  <a:pt x="3594239" y="826792"/>
                </a:lnTo>
                <a:lnTo>
                  <a:pt x="3594239" y="757270"/>
                </a:lnTo>
                <a:lnTo>
                  <a:pt x="1912464" y="757270"/>
                </a:lnTo>
                <a:lnTo>
                  <a:pt x="1630466" y="756488"/>
                </a:lnTo>
                <a:close/>
              </a:path>
              <a:path w="3594734" h="1201420">
                <a:moveTo>
                  <a:pt x="3594239" y="0"/>
                </a:moveTo>
                <a:lnTo>
                  <a:pt x="3552628" y="12763"/>
                </a:lnTo>
                <a:lnTo>
                  <a:pt x="3478072" y="40358"/>
                </a:lnTo>
                <a:lnTo>
                  <a:pt x="3420992" y="65862"/>
                </a:lnTo>
                <a:lnTo>
                  <a:pt x="3378613" y="88671"/>
                </a:lnTo>
                <a:lnTo>
                  <a:pt x="3326846" y="123785"/>
                </a:lnTo>
                <a:lnTo>
                  <a:pt x="3311905" y="134881"/>
                </a:lnTo>
                <a:lnTo>
                  <a:pt x="3285801" y="150125"/>
                </a:lnTo>
                <a:lnTo>
                  <a:pt x="3234878" y="180340"/>
                </a:lnTo>
                <a:lnTo>
                  <a:pt x="3201280" y="219366"/>
                </a:lnTo>
                <a:lnTo>
                  <a:pt x="3182913" y="284480"/>
                </a:lnTo>
                <a:lnTo>
                  <a:pt x="3172205" y="306236"/>
                </a:lnTo>
                <a:lnTo>
                  <a:pt x="3148940" y="340533"/>
                </a:lnTo>
                <a:lnTo>
                  <a:pt x="3137455" y="373962"/>
                </a:lnTo>
                <a:lnTo>
                  <a:pt x="3131820" y="406005"/>
                </a:lnTo>
                <a:lnTo>
                  <a:pt x="3126103" y="436146"/>
                </a:lnTo>
                <a:lnTo>
                  <a:pt x="3090696" y="488659"/>
                </a:lnTo>
                <a:lnTo>
                  <a:pt x="3049142" y="509997"/>
                </a:lnTo>
                <a:lnTo>
                  <a:pt x="2983436" y="523495"/>
                </a:lnTo>
                <a:lnTo>
                  <a:pt x="2916681" y="535913"/>
                </a:lnTo>
                <a:lnTo>
                  <a:pt x="2905940" y="555882"/>
                </a:lnTo>
                <a:lnTo>
                  <a:pt x="2888662" y="575244"/>
                </a:lnTo>
                <a:lnTo>
                  <a:pt x="2866121" y="593120"/>
                </a:lnTo>
                <a:lnTo>
                  <a:pt x="2839592" y="608636"/>
                </a:lnTo>
                <a:lnTo>
                  <a:pt x="2809382" y="622313"/>
                </a:lnTo>
                <a:lnTo>
                  <a:pt x="2795283" y="629693"/>
                </a:lnTo>
                <a:lnTo>
                  <a:pt x="2783458" y="638153"/>
                </a:lnTo>
                <a:lnTo>
                  <a:pt x="2759882" y="652790"/>
                </a:lnTo>
                <a:lnTo>
                  <a:pt x="2703252" y="672883"/>
                </a:lnTo>
                <a:lnTo>
                  <a:pt x="2680461" y="687113"/>
                </a:lnTo>
                <a:lnTo>
                  <a:pt x="2611481" y="704697"/>
                </a:lnTo>
                <a:lnTo>
                  <a:pt x="2546857" y="712403"/>
                </a:lnTo>
                <a:lnTo>
                  <a:pt x="2486425" y="718625"/>
                </a:lnTo>
                <a:lnTo>
                  <a:pt x="2447924" y="723833"/>
                </a:lnTo>
                <a:lnTo>
                  <a:pt x="2370880" y="737514"/>
                </a:lnTo>
                <a:lnTo>
                  <a:pt x="2327866" y="742706"/>
                </a:lnTo>
                <a:lnTo>
                  <a:pt x="2282225" y="746927"/>
                </a:lnTo>
                <a:lnTo>
                  <a:pt x="2234235" y="750270"/>
                </a:lnTo>
                <a:lnTo>
                  <a:pt x="2184173" y="752833"/>
                </a:lnTo>
                <a:lnTo>
                  <a:pt x="2132315" y="754710"/>
                </a:lnTo>
                <a:lnTo>
                  <a:pt x="2044946" y="756490"/>
                </a:lnTo>
                <a:lnTo>
                  <a:pt x="1912464" y="757270"/>
                </a:lnTo>
                <a:lnTo>
                  <a:pt x="3594239" y="757270"/>
                </a:lnTo>
                <a:lnTo>
                  <a:pt x="3594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4694534" y="9101332"/>
            <a:ext cx="3594100" cy="1186180"/>
          </a:xfrm>
          <a:custGeom>
            <a:avLst/>
            <a:gdLst/>
            <a:ahLst/>
            <a:cxnLst/>
            <a:rect l="l" t="t" r="r" b="b"/>
            <a:pathLst>
              <a:path w="3594100" h="1186179">
                <a:moveTo>
                  <a:pt x="0" y="1098888"/>
                </a:moveTo>
                <a:lnTo>
                  <a:pt x="0" y="1100327"/>
                </a:lnTo>
                <a:lnTo>
                  <a:pt x="23921" y="1185665"/>
                </a:lnTo>
                <a:lnTo>
                  <a:pt x="1243597" y="1185665"/>
                </a:lnTo>
                <a:lnTo>
                  <a:pt x="1273455" y="1177370"/>
                </a:lnTo>
                <a:lnTo>
                  <a:pt x="185673" y="1177370"/>
                </a:lnTo>
                <a:lnTo>
                  <a:pt x="182117" y="1164407"/>
                </a:lnTo>
                <a:lnTo>
                  <a:pt x="364467" y="1113817"/>
                </a:lnTo>
                <a:lnTo>
                  <a:pt x="91894" y="1113817"/>
                </a:lnTo>
                <a:lnTo>
                  <a:pt x="64341" y="1112478"/>
                </a:lnTo>
                <a:lnTo>
                  <a:pt x="37193" y="1107765"/>
                </a:lnTo>
                <a:lnTo>
                  <a:pt x="10794" y="1101770"/>
                </a:lnTo>
                <a:lnTo>
                  <a:pt x="7873" y="1101051"/>
                </a:lnTo>
                <a:lnTo>
                  <a:pt x="2793" y="1099607"/>
                </a:lnTo>
                <a:lnTo>
                  <a:pt x="0" y="1098888"/>
                </a:lnTo>
                <a:close/>
              </a:path>
              <a:path w="3594100" h="1186179">
                <a:moveTo>
                  <a:pt x="3593477" y="538990"/>
                </a:moveTo>
                <a:lnTo>
                  <a:pt x="2865031" y="744660"/>
                </a:lnTo>
                <a:lnTo>
                  <a:pt x="2747356" y="777772"/>
                </a:lnTo>
                <a:lnTo>
                  <a:pt x="1290267" y="1185665"/>
                </a:lnTo>
                <a:lnTo>
                  <a:pt x="2373341" y="1185665"/>
                </a:lnTo>
                <a:lnTo>
                  <a:pt x="3593477" y="841507"/>
                </a:lnTo>
                <a:lnTo>
                  <a:pt x="3593477" y="538990"/>
                </a:lnTo>
                <a:close/>
              </a:path>
              <a:path w="3594100" h="1186179">
                <a:moveTo>
                  <a:pt x="3593477" y="854708"/>
                </a:moveTo>
                <a:lnTo>
                  <a:pt x="2417996" y="1185665"/>
                </a:lnTo>
                <a:lnTo>
                  <a:pt x="3493298" y="1185665"/>
                </a:lnTo>
                <a:lnTo>
                  <a:pt x="3593477" y="1157307"/>
                </a:lnTo>
                <a:lnTo>
                  <a:pt x="3593477" y="854708"/>
                </a:lnTo>
                <a:close/>
              </a:path>
              <a:path w="3594100" h="1186179">
                <a:moveTo>
                  <a:pt x="3593477" y="1170305"/>
                </a:moveTo>
                <a:lnTo>
                  <a:pt x="3539130" y="1185665"/>
                </a:lnTo>
                <a:lnTo>
                  <a:pt x="3593477" y="1185665"/>
                </a:lnTo>
                <a:lnTo>
                  <a:pt x="3593477" y="1170305"/>
                </a:lnTo>
                <a:close/>
              </a:path>
              <a:path w="3594100" h="1186179">
                <a:moveTo>
                  <a:pt x="1724921" y="748679"/>
                </a:moveTo>
                <a:lnTo>
                  <a:pt x="1621334" y="777772"/>
                </a:lnTo>
                <a:lnTo>
                  <a:pt x="185673" y="1177370"/>
                </a:lnTo>
                <a:lnTo>
                  <a:pt x="1273455" y="1177370"/>
                </a:lnTo>
                <a:lnTo>
                  <a:pt x="2588324" y="809899"/>
                </a:lnTo>
                <a:lnTo>
                  <a:pt x="2416979" y="809899"/>
                </a:lnTo>
                <a:lnTo>
                  <a:pt x="2371880" y="809800"/>
                </a:lnTo>
                <a:lnTo>
                  <a:pt x="2324386" y="808439"/>
                </a:lnTo>
                <a:lnTo>
                  <a:pt x="2274760" y="805950"/>
                </a:lnTo>
                <a:lnTo>
                  <a:pt x="2223264" y="802464"/>
                </a:lnTo>
                <a:lnTo>
                  <a:pt x="2170160" y="798112"/>
                </a:lnTo>
                <a:lnTo>
                  <a:pt x="2060173" y="787342"/>
                </a:lnTo>
                <a:lnTo>
                  <a:pt x="1724921" y="748679"/>
                </a:lnTo>
                <a:close/>
              </a:path>
              <a:path w="3594100" h="1186179">
                <a:moveTo>
                  <a:pt x="161551" y="1097257"/>
                </a:moveTo>
                <a:lnTo>
                  <a:pt x="139572" y="1099607"/>
                </a:lnTo>
                <a:lnTo>
                  <a:pt x="135254" y="1100327"/>
                </a:lnTo>
                <a:lnTo>
                  <a:pt x="130936" y="1101770"/>
                </a:lnTo>
                <a:lnTo>
                  <a:pt x="128777" y="1105367"/>
                </a:lnTo>
                <a:lnTo>
                  <a:pt x="125983" y="1106086"/>
                </a:lnTo>
                <a:lnTo>
                  <a:pt x="123062" y="1108249"/>
                </a:lnTo>
                <a:lnTo>
                  <a:pt x="119506" y="1109688"/>
                </a:lnTo>
                <a:lnTo>
                  <a:pt x="91894" y="1113817"/>
                </a:lnTo>
                <a:lnTo>
                  <a:pt x="364467" y="1113817"/>
                </a:lnTo>
                <a:lnTo>
                  <a:pt x="397527" y="1104648"/>
                </a:lnTo>
                <a:lnTo>
                  <a:pt x="237489" y="1104648"/>
                </a:lnTo>
                <a:lnTo>
                  <a:pt x="215511" y="1102544"/>
                </a:lnTo>
                <a:lnTo>
                  <a:pt x="188531" y="1099158"/>
                </a:lnTo>
                <a:lnTo>
                  <a:pt x="161551" y="1097257"/>
                </a:lnTo>
                <a:close/>
              </a:path>
              <a:path w="3594100" h="1186179">
                <a:moveTo>
                  <a:pt x="321817" y="944092"/>
                </a:moveTo>
                <a:lnTo>
                  <a:pt x="279352" y="983151"/>
                </a:lnTo>
                <a:lnTo>
                  <a:pt x="250221" y="1024370"/>
                </a:lnTo>
                <a:lnTo>
                  <a:pt x="235807" y="1065588"/>
                </a:lnTo>
                <a:lnTo>
                  <a:pt x="237489" y="1104648"/>
                </a:lnTo>
                <a:lnTo>
                  <a:pt x="397527" y="1104648"/>
                </a:lnTo>
                <a:lnTo>
                  <a:pt x="950455" y="951291"/>
                </a:lnTo>
                <a:lnTo>
                  <a:pt x="514730" y="951291"/>
                </a:lnTo>
                <a:lnTo>
                  <a:pt x="321817" y="944092"/>
                </a:lnTo>
                <a:close/>
              </a:path>
              <a:path w="3594100" h="1186179">
                <a:moveTo>
                  <a:pt x="615568" y="886490"/>
                </a:moveTo>
                <a:lnTo>
                  <a:pt x="514730" y="951291"/>
                </a:lnTo>
                <a:lnTo>
                  <a:pt x="950455" y="951291"/>
                </a:lnTo>
                <a:lnTo>
                  <a:pt x="1181497" y="887210"/>
                </a:lnTo>
                <a:lnTo>
                  <a:pt x="618362" y="887210"/>
                </a:lnTo>
                <a:lnTo>
                  <a:pt x="615568" y="886490"/>
                </a:lnTo>
                <a:close/>
              </a:path>
              <a:path w="3594100" h="1186179">
                <a:moveTo>
                  <a:pt x="683259" y="844015"/>
                </a:moveTo>
                <a:lnTo>
                  <a:pt x="678941" y="844015"/>
                </a:lnTo>
                <a:lnTo>
                  <a:pt x="676020" y="844734"/>
                </a:lnTo>
                <a:lnTo>
                  <a:pt x="650747" y="867773"/>
                </a:lnTo>
                <a:lnTo>
                  <a:pt x="647953" y="868492"/>
                </a:lnTo>
                <a:lnTo>
                  <a:pt x="618362" y="887210"/>
                </a:lnTo>
                <a:lnTo>
                  <a:pt x="1181497" y="887210"/>
                </a:lnTo>
                <a:lnTo>
                  <a:pt x="1334380" y="844734"/>
                </a:lnTo>
                <a:lnTo>
                  <a:pt x="686815" y="844734"/>
                </a:lnTo>
                <a:lnTo>
                  <a:pt x="683259" y="844015"/>
                </a:lnTo>
                <a:close/>
              </a:path>
              <a:path w="3594100" h="1186179">
                <a:moveTo>
                  <a:pt x="825906" y="777750"/>
                </a:moveTo>
                <a:lnTo>
                  <a:pt x="765379" y="794005"/>
                </a:lnTo>
                <a:lnTo>
                  <a:pt x="710463" y="826653"/>
                </a:lnTo>
                <a:lnTo>
                  <a:pt x="686815" y="844734"/>
                </a:lnTo>
                <a:lnTo>
                  <a:pt x="1334380" y="844734"/>
                </a:lnTo>
                <a:lnTo>
                  <a:pt x="1496947" y="799553"/>
                </a:lnTo>
                <a:lnTo>
                  <a:pt x="926480" y="799553"/>
                </a:lnTo>
                <a:lnTo>
                  <a:pt x="906484" y="797371"/>
                </a:lnTo>
                <a:lnTo>
                  <a:pt x="884808" y="790735"/>
                </a:lnTo>
                <a:lnTo>
                  <a:pt x="873946" y="786280"/>
                </a:lnTo>
                <a:lnTo>
                  <a:pt x="862583" y="782094"/>
                </a:lnTo>
                <a:lnTo>
                  <a:pt x="850268" y="778987"/>
                </a:lnTo>
                <a:lnTo>
                  <a:pt x="836548" y="777772"/>
                </a:lnTo>
                <a:lnTo>
                  <a:pt x="825906" y="777750"/>
                </a:lnTo>
                <a:close/>
              </a:path>
              <a:path w="3594100" h="1186179">
                <a:moveTo>
                  <a:pt x="3593477" y="223168"/>
                </a:moveTo>
                <a:lnTo>
                  <a:pt x="3265020" y="316026"/>
                </a:lnTo>
                <a:lnTo>
                  <a:pt x="3215918" y="329794"/>
                </a:lnTo>
                <a:lnTo>
                  <a:pt x="3203606" y="371790"/>
                </a:lnTo>
                <a:lnTo>
                  <a:pt x="3183784" y="424339"/>
                </a:lnTo>
                <a:lnTo>
                  <a:pt x="3157969" y="473117"/>
                </a:lnTo>
                <a:lnTo>
                  <a:pt x="3124994" y="512969"/>
                </a:lnTo>
                <a:lnTo>
                  <a:pt x="3083686" y="538739"/>
                </a:lnTo>
                <a:lnTo>
                  <a:pt x="2949701" y="564654"/>
                </a:lnTo>
                <a:lnTo>
                  <a:pt x="2939230" y="584624"/>
                </a:lnTo>
                <a:lnTo>
                  <a:pt x="2922317" y="603985"/>
                </a:lnTo>
                <a:lnTo>
                  <a:pt x="2899856" y="621862"/>
                </a:lnTo>
                <a:lnTo>
                  <a:pt x="2872739" y="637377"/>
                </a:lnTo>
                <a:lnTo>
                  <a:pt x="2842894" y="651326"/>
                </a:lnTo>
                <a:lnTo>
                  <a:pt x="2829448" y="658537"/>
                </a:lnTo>
                <a:lnTo>
                  <a:pt x="2818002" y="666895"/>
                </a:lnTo>
                <a:lnTo>
                  <a:pt x="2804209" y="685288"/>
                </a:lnTo>
                <a:lnTo>
                  <a:pt x="2800143" y="704425"/>
                </a:lnTo>
                <a:lnTo>
                  <a:pt x="2796910" y="723696"/>
                </a:lnTo>
                <a:lnTo>
                  <a:pt x="2785617" y="742494"/>
                </a:lnTo>
                <a:lnTo>
                  <a:pt x="2748152" y="757616"/>
                </a:lnTo>
                <a:lnTo>
                  <a:pt x="2700049" y="768933"/>
                </a:lnTo>
                <a:lnTo>
                  <a:pt x="2655575" y="777772"/>
                </a:lnTo>
                <a:lnTo>
                  <a:pt x="2598794" y="788597"/>
                </a:lnTo>
                <a:lnTo>
                  <a:pt x="2568193" y="795055"/>
                </a:lnTo>
                <a:lnTo>
                  <a:pt x="2535291" y="801317"/>
                </a:lnTo>
                <a:lnTo>
                  <a:pt x="2498947" y="805790"/>
                </a:lnTo>
                <a:lnTo>
                  <a:pt x="2459422" y="808607"/>
                </a:lnTo>
                <a:lnTo>
                  <a:pt x="2416979" y="809899"/>
                </a:lnTo>
                <a:lnTo>
                  <a:pt x="2588324" y="809899"/>
                </a:lnTo>
                <a:lnTo>
                  <a:pt x="2702556" y="777750"/>
                </a:lnTo>
                <a:lnTo>
                  <a:pt x="2819931" y="744653"/>
                </a:lnTo>
                <a:lnTo>
                  <a:pt x="3593477" y="526151"/>
                </a:lnTo>
                <a:lnTo>
                  <a:pt x="3593477" y="223168"/>
                </a:lnTo>
                <a:close/>
              </a:path>
              <a:path w="3594100" h="1186179">
                <a:moveTo>
                  <a:pt x="1067053" y="766524"/>
                </a:moveTo>
                <a:lnTo>
                  <a:pt x="1021587" y="774319"/>
                </a:lnTo>
                <a:lnTo>
                  <a:pt x="996441" y="783531"/>
                </a:lnTo>
                <a:lnTo>
                  <a:pt x="988601" y="786536"/>
                </a:lnTo>
                <a:lnTo>
                  <a:pt x="980392" y="789203"/>
                </a:lnTo>
                <a:lnTo>
                  <a:pt x="963294" y="794331"/>
                </a:lnTo>
                <a:lnTo>
                  <a:pt x="945262" y="798226"/>
                </a:lnTo>
                <a:lnTo>
                  <a:pt x="926480" y="799553"/>
                </a:lnTo>
                <a:lnTo>
                  <a:pt x="1496947" y="799553"/>
                </a:lnTo>
                <a:lnTo>
                  <a:pt x="1582900" y="775613"/>
                </a:lnTo>
                <a:lnTo>
                  <a:pt x="1107312" y="775613"/>
                </a:lnTo>
                <a:lnTo>
                  <a:pt x="1086540" y="768875"/>
                </a:lnTo>
                <a:lnTo>
                  <a:pt x="1067053" y="766524"/>
                </a:lnTo>
                <a:close/>
              </a:path>
              <a:path w="3594100" h="1186179">
                <a:moveTo>
                  <a:pt x="1323165" y="718574"/>
                </a:moveTo>
                <a:lnTo>
                  <a:pt x="1277002" y="719789"/>
                </a:lnTo>
                <a:lnTo>
                  <a:pt x="1234891" y="723118"/>
                </a:lnTo>
                <a:lnTo>
                  <a:pt x="1174517" y="739973"/>
                </a:lnTo>
                <a:lnTo>
                  <a:pt x="1130095" y="763643"/>
                </a:lnTo>
                <a:lnTo>
                  <a:pt x="1107312" y="775613"/>
                </a:lnTo>
                <a:lnTo>
                  <a:pt x="1582900" y="775613"/>
                </a:lnTo>
                <a:lnTo>
                  <a:pt x="1692595" y="745059"/>
                </a:lnTo>
                <a:lnTo>
                  <a:pt x="1540421" y="729893"/>
                </a:lnTo>
                <a:lnTo>
                  <a:pt x="1482009" y="725134"/>
                </a:lnTo>
                <a:lnTo>
                  <a:pt x="1426065" y="721495"/>
                </a:lnTo>
                <a:lnTo>
                  <a:pt x="1372985" y="719226"/>
                </a:lnTo>
                <a:lnTo>
                  <a:pt x="1323165" y="718574"/>
                </a:lnTo>
                <a:close/>
              </a:path>
              <a:path w="3594100" h="1186179">
                <a:moveTo>
                  <a:pt x="1694052" y="744653"/>
                </a:moveTo>
                <a:lnTo>
                  <a:pt x="1692595" y="745059"/>
                </a:lnTo>
                <a:lnTo>
                  <a:pt x="1724921" y="748679"/>
                </a:lnTo>
                <a:lnTo>
                  <a:pt x="1726437" y="748253"/>
                </a:lnTo>
                <a:lnTo>
                  <a:pt x="1718663" y="747186"/>
                </a:lnTo>
                <a:lnTo>
                  <a:pt x="1710531" y="746185"/>
                </a:lnTo>
                <a:lnTo>
                  <a:pt x="1702256" y="745319"/>
                </a:lnTo>
                <a:lnTo>
                  <a:pt x="1694052" y="744653"/>
                </a:lnTo>
                <a:close/>
              </a:path>
              <a:path w="3594100" h="1186179">
                <a:moveTo>
                  <a:pt x="3217898" y="323041"/>
                </a:moveTo>
                <a:lnTo>
                  <a:pt x="3216782" y="324903"/>
                </a:lnTo>
                <a:lnTo>
                  <a:pt x="3215385" y="329943"/>
                </a:lnTo>
                <a:lnTo>
                  <a:pt x="3215918" y="329794"/>
                </a:lnTo>
                <a:lnTo>
                  <a:pt x="3217898" y="323041"/>
                </a:lnTo>
                <a:close/>
              </a:path>
              <a:path w="3594100" h="1186179">
                <a:moveTo>
                  <a:pt x="3218941" y="319308"/>
                </a:moveTo>
                <a:lnTo>
                  <a:pt x="3218606" y="320625"/>
                </a:lnTo>
                <a:lnTo>
                  <a:pt x="3217898" y="323041"/>
                </a:lnTo>
                <a:lnTo>
                  <a:pt x="3218941" y="321301"/>
                </a:lnTo>
                <a:lnTo>
                  <a:pt x="3218941" y="319308"/>
                </a:lnTo>
                <a:close/>
              </a:path>
              <a:path w="3594100" h="1186179">
                <a:moveTo>
                  <a:pt x="3219776" y="316026"/>
                </a:moveTo>
                <a:lnTo>
                  <a:pt x="3218941" y="316260"/>
                </a:lnTo>
                <a:lnTo>
                  <a:pt x="3218941" y="319308"/>
                </a:lnTo>
                <a:lnTo>
                  <a:pt x="3219776" y="316026"/>
                </a:lnTo>
                <a:close/>
              </a:path>
              <a:path w="3594100" h="1186179">
                <a:moveTo>
                  <a:pt x="3392550" y="93782"/>
                </a:moveTo>
                <a:lnTo>
                  <a:pt x="3366779" y="147140"/>
                </a:lnTo>
                <a:lnTo>
                  <a:pt x="3318972" y="179091"/>
                </a:lnTo>
                <a:lnTo>
                  <a:pt x="3292903" y="193772"/>
                </a:lnTo>
                <a:lnTo>
                  <a:pt x="3268049" y="209398"/>
                </a:lnTo>
                <a:lnTo>
                  <a:pt x="3246373" y="226983"/>
                </a:lnTo>
                <a:lnTo>
                  <a:pt x="3238820" y="243066"/>
                </a:lnTo>
                <a:lnTo>
                  <a:pt x="3229955" y="275999"/>
                </a:lnTo>
                <a:lnTo>
                  <a:pt x="3219776" y="316026"/>
                </a:lnTo>
                <a:lnTo>
                  <a:pt x="3593477" y="210560"/>
                </a:lnTo>
                <a:lnTo>
                  <a:pt x="3593477" y="97383"/>
                </a:lnTo>
                <a:lnTo>
                  <a:pt x="3399027" y="97383"/>
                </a:lnTo>
                <a:lnTo>
                  <a:pt x="3392550" y="93782"/>
                </a:lnTo>
                <a:close/>
              </a:path>
              <a:path w="3594100" h="1186179">
                <a:moveTo>
                  <a:pt x="3447287" y="61383"/>
                </a:moveTo>
                <a:lnTo>
                  <a:pt x="3442969" y="61383"/>
                </a:lnTo>
                <a:lnTo>
                  <a:pt x="3440048" y="62107"/>
                </a:lnTo>
                <a:lnTo>
                  <a:pt x="3414140" y="94502"/>
                </a:lnTo>
                <a:lnTo>
                  <a:pt x="3406901" y="96665"/>
                </a:lnTo>
                <a:lnTo>
                  <a:pt x="3404742" y="97383"/>
                </a:lnTo>
                <a:lnTo>
                  <a:pt x="3593477" y="97383"/>
                </a:lnTo>
                <a:lnTo>
                  <a:pt x="3593477" y="65703"/>
                </a:lnTo>
                <a:lnTo>
                  <a:pt x="3455161" y="65703"/>
                </a:lnTo>
                <a:lnTo>
                  <a:pt x="3447287" y="61383"/>
                </a:lnTo>
                <a:close/>
              </a:path>
              <a:path w="3594100" h="1186179">
                <a:moveTo>
                  <a:pt x="3541188" y="17195"/>
                </a:moveTo>
                <a:lnTo>
                  <a:pt x="3501560" y="27736"/>
                </a:lnTo>
                <a:lnTo>
                  <a:pt x="3466913" y="51428"/>
                </a:lnTo>
                <a:lnTo>
                  <a:pt x="3455161" y="65703"/>
                </a:lnTo>
                <a:lnTo>
                  <a:pt x="3593477" y="65703"/>
                </a:lnTo>
                <a:lnTo>
                  <a:pt x="3593477" y="21065"/>
                </a:lnTo>
                <a:lnTo>
                  <a:pt x="3556634" y="21065"/>
                </a:lnTo>
                <a:lnTo>
                  <a:pt x="3549512" y="18219"/>
                </a:lnTo>
                <a:lnTo>
                  <a:pt x="3541188" y="17195"/>
                </a:lnTo>
                <a:close/>
              </a:path>
              <a:path w="3594100" h="1186179">
                <a:moveTo>
                  <a:pt x="3593477" y="0"/>
                </a:moveTo>
                <a:lnTo>
                  <a:pt x="3590242" y="2794"/>
                </a:lnTo>
                <a:lnTo>
                  <a:pt x="3574635" y="12638"/>
                </a:lnTo>
                <a:lnTo>
                  <a:pt x="3556634" y="21065"/>
                </a:lnTo>
                <a:lnTo>
                  <a:pt x="3593477" y="21065"/>
                </a:lnTo>
                <a:lnTo>
                  <a:pt x="3593477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4873732" y="9843108"/>
            <a:ext cx="1548130" cy="435609"/>
          </a:xfrm>
          <a:custGeom>
            <a:avLst/>
            <a:gdLst/>
            <a:ahLst/>
            <a:cxnLst/>
            <a:rect l="l" t="t" r="r" b="b"/>
            <a:pathLst>
              <a:path w="1548130" h="435609">
                <a:moveTo>
                  <a:pt x="1514094" y="0"/>
                </a:moveTo>
                <a:lnTo>
                  <a:pt x="360680" y="323993"/>
                </a:lnTo>
                <a:lnTo>
                  <a:pt x="360045" y="321116"/>
                </a:lnTo>
                <a:lnTo>
                  <a:pt x="0" y="421912"/>
                </a:lnTo>
                <a:lnTo>
                  <a:pt x="3683" y="435595"/>
                </a:lnTo>
                <a:lnTo>
                  <a:pt x="358521" y="336232"/>
                </a:lnTo>
                <a:lnTo>
                  <a:pt x="360045" y="339114"/>
                </a:lnTo>
                <a:lnTo>
                  <a:pt x="1548003" y="5759"/>
                </a:lnTo>
                <a:lnTo>
                  <a:pt x="1547241" y="2877"/>
                </a:lnTo>
                <a:lnTo>
                  <a:pt x="1540764" y="5040"/>
                </a:lnTo>
                <a:lnTo>
                  <a:pt x="1540764" y="3601"/>
                </a:lnTo>
                <a:lnTo>
                  <a:pt x="1536446" y="4320"/>
                </a:lnTo>
                <a:lnTo>
                  <a:pt x="1535811" y="2157"/>
                </a:lnTo>
                <a:lnTo>
                  <a:pt x="1527810" y="4320"/>
                </a:lnTo>
                <a:lnTo>
                  <a:pt x="1527175" y="1438"/>
                </a:lnTo>
                <a:lnTo>
                  <a:pt x="1522857" y="2157"/>
                </a:lnTo>
                <a:lnTo>
                  <a:pt x="1522857" y="718"/>
                </a:lnTo>
                <a:lnTo>
                  <a:pt x="1514856" y="2877"/>
                </a:lnTo>
                <a:lnTo>
                  <a:pt x="1514094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7906999" y="9310869"/>
            <a:ext cx="381635" cy="121285"/>
          </a:xfrm>
          <a:custGeom>
            <a:avLst/>
            <a:gdLst/>
            <a:ahLst/>
            <a:cxnLst/>
            <a:rect l="l" t="t" r="r" b="b"/>
            <a:pathLst>
              <a:path w="381634" h="121284">
                <a:moveTo>
                  <a:pt x="381012" y="0"/>
                </a:moveTo>
                <a:lnTo>
                  <a:pt x="4317" y="106005"/>
                </a:lnTo>
                <a:lnTo>
                  <a:pt x="5079" y="108163"/>
                </a:lnTo>
                <a:lnTo>
                  <a:pt x="3682" y="108882"/>
                </a:lnTo>
                <a:lnTo>
                  <a:pt x="5079" y="113203"/>
                </a:lnTo>
                <a:lnTo>
                  <a:pt x="2158" y="113922"/>
                </a:lnTo>
                <a:lnTo>
                  <a:pt x="2920" y="116805"/>
                </a:lnTo>
                <a:lnTo>
                  <a:pt x="0" y="117524"/>
                </a:lnTo>
                <a:lnTo>
                  <a:pt x="1523" y="121126"/>
                </a:lnTo>
                <a:lnTo>
                  <a:pt x="381012" y="14994"/>
                </a:lnTo>
                <a:lnTo>
                  <a:pt x="381012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5935313" y="9627235"/>
            <a:ext cx="2353310" cy="659765"/>
          </a:xfrm>
          <a:custGeom>
            <a:avLst/>
            <a:gdLst/>
            <a:ahLst/>
            <a:cxnLst/>
            <a:rect l="l" t="t" r="r" b="b"/>
            <a:pathLst>
              <a:path w="2353309" h="659765">
                <a:moveTo>
                  <a:pt x="2352687" y="630669"/>
                </a:moveTo>
                <a:lnTo>
                  <a:pt x="2248941" y="659765"/>
                </a:lnTo>
                <a:lnTo>
                  <a:pt x="2304110" y="659765"/>
                </a:lnTo>
                <a:lnTo>
                  <a:pt x="2352687" y="646150"/>
                </a:lnTo>
                <a:lnTo>
                  <a:pt x="2352687" y="630669"/>
                </a:lnTo>
                <a:close/>
              </a:path>
              <a:path w="2353309" h="659765">
                <a:moveTo>
                  <a:pt x="2352687" y="315315"/>
                </a:moveTo>
                <a:lnTo>
                  <a:pt x="1124419" y="659765"/>
                </a:lnTo>
                <a:lnTo>
                  <a:pt x="1176845" y="659765"/>
                </a:lnTo>
                <a:lnTo>
                  <a:pt x="2352687" y="330085"/>
                </a:lnTo>
                <a:lnTo>
                  <a:pt x="2352687" y="315315"/>
                </a:lnTo>
                <a:close/>
              </a:path>
              <a:path w="2353309" h="659765">
                <a:moveTo>
                  <a:pt x="2352687" y="0"/>
                </a:moveTo>
                <a:lnTo>
                  <a:pt x="0" y="659765"/>
                </a:lnTo>
                <a:lnTo>
                  <a:pt x="54698" y="659765"/>
                </a:lnTo>
                <a:lnTo>
                  <a:pt x="2352687" y="15468"/>
                </a:lnTo>
                <a:lnTo>
                  <a:pt x="2352687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504" y="1185742"/>
            <a:ext cx="14847861" cy="5879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8866" y="2881560"/>
            <a:ext cx="7814309" cy="2503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C2A13"/>
                </a:solidFill>
                <a:latin typeface="Cousine"/>
                <a:cs typeface="Cousin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866" y="2922549"/>
            <a:ext cx="11028680" cy="29400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 indent="-635" algn="ctr">
              <a:lnSpc>
                <a:spcPts val="7430"/>
              </a:lnSpc>
              <a:spcBef>
                <a:spcPts val="860"/>
              </a:spcBef>
            </a:pPr>
            <a:r>
              <a:rPr sz="6750" spc="-160" dirty="0"/>
              <a:t>Unlocking</a:t>
            </a:r>
            <a:r>
              <a:rPr sz="6750" spc="-395" dirty="0"/>
              <a:t> </a:t>
            </a:r>
            <a:r>
              <a:rPr sz="6750" spc="-365" dirty="0"/>
              <a:t>Success:</a:t>
            </a:r>
            <a:r>
              <a:rPr sz="6750" spc="-390" dirty="0"/>
              <a:t> </a:t>
            </a:r>
            <a:r>
              <a:rPr sz="6750" spc="-50" dirty="0"/>
              <a:t>A </a:t>
            </a:r>
            <a:r>
              <a:rPr sz="6750" spc="-254" dirty="0"/>
              <a:t>Comprehensive</a:t>
            </a:r>
            <a:r>
              <a:rPr sz="6750" spc="-285" dirty="0"/>
              <a:t> </a:t>
            </a:r>
            <a:r>
              <a:rPr sz="6750" spc="-320" dirty="0"/>
              <a:t>Analysis </a:t>
            </a:r>
            <a:r>
              <a:rPr sz="6750" spc="-265" dirty="0"/>
              <a:t>of</a:t>
            </a:r>
            <a:r>
              <a:rPr sz="6750" spc="-390" dirty="0"/>
              <a:t> </a:t>
            </a:r>
            <a:r>
              <a:rPr sz="6750" spc="-365" dirty="0"/>
              <a:t>Sales</a:t>
            </a:r>
            <a:r>
              <a:rPr sz="6750" spc="-390" dirty="0"/>
              <a:t> </a:t>
            </a:r>
            <a:r>
              <a:rPr sz="6750" spc="-270" dirty="0"/>
              <a:t>Performance</a:t>
            </a:r>
            <a:endParaRPr sz="6750"/>
          </a:p>
        </p:txBody>
      </p:sp>
      <p:sp>
        <p:nvSpPr>
          <p:cNvPr id="3" name="object 3"/>
          <p:cNvSpPr/>
          <p:nvPr/>
        </p:nvSpPr>
        <p:spPr>
          <a:xfrm>
            <a:off x="4144200" y="7383259"/>
            <a:ext cx="10000615" cy="40005"/>
          </a:xfrm>
          <a:custGeom>
            <a:avLst/>
            <a:gdLst/>
            <a:ahLst/>
            <a:cxnLst/>
            <a:rect l="l" t="t" r="r" b="b"/>
            <a:pathLst>
              <a:path w="10000615" h="40004">
                <a:moveTo>
                  <a:pt x="100000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00031" y="39547"/>
                </a:lnTo>
                <a:lnTo>
                  <a:pt x="100000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08" y="1145362"/>
                </a:lnTo>
                <a:lnTo>
                  <a:pt x="942886" y="1140396"/>
                </a:lnTo>
                <a:lnTo>
                  <a:pt x="938771" y="1137539"/>
                </a:lnTo>
                <a:lnTo>
                  <a:pt x="936612" y="1135380"/>
                </a:lnTo>
                <a:lnTo>
                  <a:pt x="933056" y="1134656"/>
                </a:lnTo>
                <a:lnTo>
                  <a:pt x="930135" y="1133932"/>
                </a:lnTo>
                <a:lnTo>
                  <a:pt x="923023" y="1133208"/>
                </a:lnTo>
                <a:lnTo>
                  <a:pt x="908545" y="1134656"/>
                </a:lnTo>
                <a:lnTo>
                  <a:pt x="874001" y="1140282"/>
                </a:lnTo>
                <a:lnTo>
                  <a:pt x="874001" y="1187208"/>
                </a:lnTo>
                <a:lnTo>
                  <a:pt x="873366" y="1191526"/>
                </a:lnTo>
                <a:lnTo>
                  <a:pt x="870445" y="1195133"/>
                </a:lnTo>
                <a:lnTo>
                  <a:pt x="865593" y="1205191"/>
                </a:lnTo>
                <a:lnTo>
                  <a:pt x="860729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32" y="1505013"/>
                </a:lnTo>
                <a:lnTo>
                  <a:pt x="762304" y="1513700"/>
                </a:lnTo>
                <a:lnTo>
                  <a:pt x="759498" y="1522374"/>
                </a:lnTo>
                <a:lnTo>
                  <a:pt x="756653" y="1531340"/>
                </a:lnTo>
                <a:lnTo>
                  <a:pt x="748017" y="1534223"/>
                </a:lnTo>
                <a:lnTo>
                  <a:pt x="742302" y="1530616"/>
                </a:lnTo>
                <a:lnTo>
                  <a:pt x="736460" y="1527746"/>
                </a:lnTo>
                <a:lnTo>
                  <a:pt x="730745" y="1521980"/>
                </a:lnTo>
                <a:lnTo>
                  <a:pt x="676668" y="1473022"/>
                </a:lnTo>
                <a:lnTo>
                  <a:pt x="617715" y="1430553"/>
                </a:lnTo>
                <a:lnTo>
                  <a:pt x="579551" y="1406207"/>
                </a:lnTo>
                <a:lnTo>
                  <a:pt x="539610" y="1386535"/>
                </a:lnTo>
                <a:lnTo>
                  <a:pt x="498068" y="1370507"/>
                </a:lnTo>
                <a:lnTo>
                  <a:pt x="455028" y="1357109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86" y="1316799"/>
                </a:lnTo>
                <a:lnTo>
                  <a:pt x="367144" y="1311046"/>
                </a:lnTo>
                <a:lnTo>
                  <a:pt x="367144" y="1301686"/>
                </a:lnTo>
                <a:lnTo>
                  <a:pt x="374383" y="1299527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17" y="1282966"/>
                </a:lnTo>
                <a:lnTo>
                  <a:pt x="461048" y="1275511"/>
                </a:lnTo>
                <a:lnTo>
                  <a:pt x="491185" y="1266583"/>
                </a:lnTo>
                <a:lnTo>
                  <a:pt x="550786" y="1246962"/>
                </a:lnTo>
                <a:lnTo>
                  <a:pt x="641654" y="1222209"/>
                </a:lnTo>
                <a:lnTo>
                  <a:pt x="687451" y="1210614"/>
                </a:lnTo>
                <a:lnTo>
                  <a:pt x="733666" y="1200175"/>
                </a:lnTo>
                <a:lnTo>
                  <a:pt x="762825" y="1193114"/>
                </a:lnTo>
                <a:lnTo>
                  <a:pt x="792060" y="1186942"/>
                </a:lnTo>
                <a:lnTo>
                  <a:pt x="821436" y="1181430"/>
                </a:lnTo>
                <a:lnTo>
                  <a:pt x="851014" y="1176413"/>
                </a:lnTo>
                <a:lnTo>
                  <a:pt x="856094" y="1176413"/>
                </a:lnTo>
                <a:lnTo>
                  <a:pt x="861047" y="1177124"/>
                </a:lnTo>
                <a:lnTo>
                  <a:pt x="863574" y="1176413"/>
                </a:lnTo>
                <a:lnTo>
                  <a:pt x="866127" y="1175689"/>
                </a:lnTo>
                <a:lnTo>
                  <a:pt x="869048" y="1180007"/>
                </a:lnTo>
                <a:lnTo>
                  <a:pt x="872604" y="1182166"/>
                </a:lnTo>
                <a:lnTo>
                  <a:pt x="872604" y="1183614"/>
                </a:lnTo>
                <a:lnTo>
                  <a:pt x="874001" y="1187208"/>
                </a:lnTo>
                <a:lnTo>
                  <a:pt x="874001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20"/>
                </a:lnTo>
                <a:lnTo>
                  <a:pt x="642988" y="1192250"/>
                </a:lnTo>
                <a:lnTo>
                  <a:pt x="419722" y="1250569"/>
                </a:lnTo>
                <a:lnTo>
                  <a:pt x="349872" y="1272159"/>
                </a:lnTo>
                <a:lnTo>
                  <a:pt x="319646" y="1306004"/>
                </a:lnTo>
                <a:lnTo>
                  <a:pt x="319798" y="1320253"/>
                </a:lnTo>
                <a:lnTo>
                  <a:pt x="340601" y="1356398"/>
                </a:lnTo>
                <a:lnTo>
                  <a:pt x="374116" y="1375829"/>
                </a:lnTo>
                <a:lnTo>
                  <a:pt x="412483" y="1386636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09" y="1455026"/>
                </a:lnTo>
                <a:lnTo>
                  <a:pt x="625043" y="1484007"/>
                </a:lnTo>
                <a:lnTo>
                  <a:pt x="664768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43"/>
                </a:lnTo>
                <a:lnTo>
                  <a:pt x="796302" y="1600530"/>
                </a:lnTo>
                <a:lnTo>
                  <a:pt x="798436" y="1591094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797039" y="1554378"/>
                </a:lnTo>
                <a:lnTo>
                  <a:pt x="799731" y="1534223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109"/>
                </a:lnTo>
                <a:lnTo>
                  <a:pt x="858672" y="1310182"/>
                </a:lnTo>
                <a:lnTo>
                  <a:pt x="879843" y="1264246"/>
                </a:lnTo>
                <a:lnTo>
                  <a:pt x="903236" y="1223378"/>
                </a:lnTo>
                <a:lnTo>
                  <a:pt x="930897" y="1185773"/>
                </a:lnTo>
                <a:lnTo>
                  <a:pt x="936421" y="1178255"/>
                </a:lnTo>
                <a:lnTo>
                  <a:pt x="938123" y="1175689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69" y="1159129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94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203"/>
                </a:lnTo>
                <a:lnTo>
                  <a:pt x="864565" y="871956"/>
                </a:lnTo>
                <a:lnTo>
                  <a:pt x="863117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77" y="1182979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7999" y="1238415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29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090" y="1591183"/>
                </a:lnTo>
                <a:lnTo>
                  <a:pt x="617601" y="1589024"/>
                </a:lnTo>
                <a:lnTo>
                  <a:pt x="611124" y="1587588"/>
                </a:lnTo>
                <a:lnTo>
                  <a:pt x="606082" y="1584706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35"/>
                </a:lnTo>
                <a:lnTo>
                  <a:pt x="441210" y="1476717"/>
                </a:lnTo>
                <a:lnTo>
                  <a:pt x="437603" y="1474558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44" y="1440713"/>
                </a:lnTo>
                <a:lnTo>
                  <a:pt x="430403" y="1433512"/>
                </a:lnTo>
                <a:lnTo>
                  <a:pt x="433285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15" y="859726"/>
                </a:lnTo>
                <a:lnTo>
                  <a:pt x="850874" y="856843"/>
                </a:lnTo>
                <a:lnTo>
                  <a:pt x="854481" y="853960"/>
                </a:lnTo>
                <a:lnTo>
                  <a:pt x="858799" y="854684"/>
                </a:lnTo>
                <a:lnTo>
                  <a:pt x="860234" y="855395"/>
                </a:lnTo>
                <a:lnTo>
                  <a:pt x="861682" y="855395"/>
                </a:lnTo>
                <a:lnTo>
                  <a:pt x="863117" y="856843"/>
                </a:lnTo>
                <a:lnTo>
                  <a:pt x="863841" y="859002"/>
                </a:lnTo>
                <a:lnTo>
                  <a:pt x="865276" y="862596"/>
                </a:lnTo>
                <a:lnTo>
                  <a:pt x="866000" y="866203"/>
                </a:lnTo>
                <a:lnTo>
                  <a:pt x="866000" y="758355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38" y="792772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30"/>
                </a:lnTo>
                <a:lnTo>
                  <a:pt x="673049" y="1026020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20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03" y="1585429"/>
                </a:lnTo>
                <a:lnTo>
                  <a:pt x="550100" y="1594104"/>
                </a:lnTo>
                <a:lnTo>
                  <a:pt x="562254" y="1601978"/>
                </a:lnTo>
                <a:lnTo>
                  <a:pt x="574548" y="1609305"/>
                </a:lnTo>
                <a:lnTo>
                  <a:pt x="586638" y="1616379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55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21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55"/>
                </a:lnTo>
                <a:lnTo>
                  <a:pt x="672325" y="1628622"/>
                </a:lnTo>
                <a:lnTo>
                  <a:pt x="673760" y="1624304"/>
                </a:lnTo>
                <a:lnTo>
                  <a:pt x="681088" y="1593481"/>
                </a:lnTo>
                <a:lnTo>
                  <a:pt x="681672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82" y="1505508"/>
                </a:lnTo>
                <a:lnTo>
                  <a:pt x="716534" y="1499120"/>
                </a:lnTo>
                <a:lnTo>
                  <a:pt x="718578" y="1492808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63" y="1180820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15" y="1009472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29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86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4627" y="7907477"/>
            <a:ext cx="6273800" cy="2379980"/>
            <a:chOff x="12014627" y="7907477"/>
            <a:chExt cx="6273800" cy="2379980"/>
          </a:xfrm>
        </p:grpSpPr>
        <p:sp>
          <p:nvSpPr>
            <p:cNvPr id="3" name="object 3"/>
            <p:cNvSpPr/>
            <p:nvPr/>
          </p:nvSpPr>
          <p:spPr>
            <a:xfrm>
              <a:off x="12014627" y="7907477"/>
              <a:ext cx="6273800" cy="2379980"/>
            </a:xfrm>
            <a:custGeom>
              <a:avLst/>
              <a:gdLst/>
              <a:ahLst/>
              <a:cxnLst/>
              <a:rect l="l" t="t" r="r" b="b"/>
              <a:pathLst>
                <a:path w="6273800" h="2379979">
                  <a:moveTo>
                    <a:pt x="607663" y="2199440"/>
                  </a:moveTo>
                  <a:lnTo>
                    <a:pt x="560162" y="2202029"/>
                  </a:lnTo>
                  <a:lnTo>
                    <a:pt x="381600" y="2335225"/>
                  </a:lnTo>
                  <a:lnTo>
                    <a:pt x="280075" y="2341519"/>
                  </a:lnTo>
                  <a:lnTo>
                    <a:pt x="24489" y="2353947"/>
                  </a:lnTo>
                  <a:lnTo>
                    <a:pt x="0" y="2379521"/>
                  </a:lnTo>
                  <a:lnTo>
                    <a:pt x="6273371" y="2379521"/>
                  </a:lnTo>
                  <a:lnTo>
                    <a:pt x="6273371" y="2211385"/>
                  </a:lnTo>
                  <a:lnTo>
                    <a:pt x="736552" y="2211385"/>
                  </a:lnTo>
                  <a:lnTo>
                    <a:pt x="696731" y="2204253"/>
                  </a:lnTo>
                  <a:lnTo>
                    <a:pt x="653477" y="2200227"/>
                  </a:lnTo>
                  <a:lnTo>
                    <a:pt x="607663" y="2199440"/>
                  </a:lnTo>
                  <a:close/>
                </a:path>
                <a:path w="6273800" h="2379979">
                  <a:moveTo>
                    <a:pt x="1005157" y="2061629"/>
                  </a:moveTo>
                  <a:lnTo>
                    <a:pt x="967026" y="2067567"/>
                  </a:lnTo>
                  <a:lnTo>
                    <a:pt x="929465" y="2078908"/>
                  </a:lnTo>
                  <a:lnTo>
                    <a:pt x="886189" y="2098491"/>
                  </a:lnTo>
                  <a:lnTo>
                    <a:pt x="844772" y="2123259"/>
                  </a:lnTo>
                  <a:lnTo>
                    <a:pt x="805701" y="2151482"/>
                  </a:lnTo>
                  <a:lnTo>
                    <a:pt x="769466" y="2181433"/>
                  </a:lnTo>
                  <a:lnTo>
                    <a:pt x="736552" y="2211385"/>
                  </a:lnTo>
                  <a:lnTo>
                    <a:pt x="6273371" y="2211385"/>
                  </a:lnTo>
                  <a:lnTo>
                    <a:pt x="6273371" y="2089347"/>
                  </a:lnTo>
                  <a:lnTo>
                    <a:pt x="1176639" y="2089347"/>
                  </a:lnTo>
                  <a:lnTo>
                    <a:pt x="1138567" y="2088537"/>
                  </a:lnTo>
                  <a:lnTo>
                    <a:pt x="1097232" y="2079628"/>
                  </a:lnTo>
                  <a:lnTo>
                    <a:pt x="1076166" y="2073272"/>
                  </a:lnTo>
                  <a:lnTo>
                    <a:pt x="1054433" y="2067119"/>
                  </a:lnTo>
                  <a:lnTo>
                    <a:pt x="1031081" y="2062721"/>
                  </a:lnTo>
                  <a:lnTo>
                    <a:pt x="1005157" y="2061629"/>
                  </a:lnTo>
                  <a:close/>
                </a:path>
                <a:path w="6273800" h="2379979">
                  <a:moveTo>
                    <a:pt x="1433036" y="2004568"/>
                  </a:moveTo>
                  <a:lnTo>
                    <a:pt x="1363678" y="2021307"/>
                  </a:lnTo>
                  <a:lnTo>
                    <a:pt x="1318298" y="2040241"/>
                  </a:lnTo>
                  <a:lnTo>
                    <a:pt x="1275016" y="2060460"/>
                  </a:lnTo>
                  <a:lnTo>
                    <a:pt x="1260775" y="2066973"/>
                  </a:lnTo>
                  <a:lnTo>
                    <a:pt x="1246330" y="2073148"/>
                  </a:lnTo>
                  <a:lnTo>
                    <a:pt x="1212282" y="2083678"/>
                  </a:lnTo>
                  <a:lnTo>
                    <a:pt x="1176639" y="2089347"/>
                  </a:lnTo>
                  <a:lnTo>
                    <a:pt x="6273371" y="2089347"/>
                  </a:lnTo>
                  <a:lnTo>
                    <a:pt x="6273371" y="2014827"/>
                  </a:lnTo>
                  <a:lnTo>
                    <a:pt x="1510490" y="2014827"/>
                  </a:lnTo>
                  <a:lnTo>
                    <a:pt x="1470460" y="2005513"/>
                  </a:lnTo>
                  <a:lnTo>
                    <a:pt x="1433036" y="2004568"/>
                  </a:lnTo>
                  <a:close/>
                </a:path>
                <a:path w="6273800" h="2379979">
                  <a:moveTo>
                    <a:pt x="6273371" y="0"/>
                  </a:moveTo>
                  <a:lnTo>
                    <a:pt x="6263812" y="1116"/>
                  </a:lnTo>
                  <a:lnTo>
                    <a:pt x="6172470" y="10674"/>
                  </a:lnTo>
                  <a:lnTo>
                    <a:pt x="6160214" y="12522"/>
                  </a:lnTo>
                  <a:lnTo>
                    <a:pt x="6093285" y="37719"/>
                  </a:lnTo>
                  <a:lnTo>
                    <a:pt x="6002237" y="73126"/>
                  </a:lnTo>
                  <a:lnTo>
                    <a:pt x="5921220" y="107088"/>
                  </a:lnTo>
                  <a:lnTo>
                    <a:pt x="5849576" y="139530"/>
                  </a:lnTo>
                  <a:lnTo>
                    <a:pt x="5786644" y="170374"/>
                  </a:lnTo>
                  <a:lnTo>
                    <a:pt x="5731766" y="199543"/>
                  </a:lnTo>
                  <a:lnTo>
                    <a:pt x="5684281" y="226959"/>
                  </a:lnTo>
                  <a:lnTo>
                    <a:pt x="5643531" y="252546"/>
                  </a:lnTo>
                  <a:lnTo>
                    <a:pt x="5608855" y="276226"/>
                  </a:lnTo>
                  <a:lnTo>
                    <a:pt x="5555088" y="317559"/>
                  </a:lnTo>
                  <a:lnTo>
                    <a:pt x="5517706" y="350340"/>
                  </a:lnTo>
                  <a:lnTo>
                    <a:pt x="5503511" y="363331"/>
                  </a:lnTo>
                  <a:lnTo>
                    <a:pt x="5491432" y="373952"/>
                  </a:lnTo>
                  <a:lnTo>
                    <a:pt x="5398103" y="438128"/>
                  </a:lnTo>
                  <a:lnTo>
                    <a:pt x="5354647" y="470853"/>
                  </a:lnTo>
                  <a:lnTo>
                    <a:pt x="5317823" y="504990"/>
                  </a:lnTo>
                  <a:lnTo>
                    <a:pt x="5290143" y="585265"/>
                  </a:lnTo>
                  <a:lnTo>
                    <a:pt x="5281485" y="637239"/>
                  </a:lnTo>
                  <a:lnTo>
                    <a:pt x="5271705" y="684061"/>
                  </a:lnTo>
                  <a:lnTo>
                    <a:pt x="5257371" y="715950"/>
                  </a:lnTo>
                  <a:lnTo>
                    <a:pt x="5233772" y="752660"/>
                  </a:lnTo>
                  <a:lnTo>
                    <a:pt x="5217969" y="788351"/>
                  </a:lnTo>
                  <a:lnTo>
                    <a:pt x="5208221" y="823026"/>
                  </a:lnTo>
                  <a:lnTo>
                    <a:pt x="5202786" y="856691"/>
                  </a:lnTo>
                  <a:lnTo>
                    <a:pt x="5199925" y="889349"/>
                  </a:lnTo>
                  <a:lnTo>
                    <a:pt x="5197896" y="921003"/>
                  </a:lnTo>
                  <a:lnTo>
                    <a:pt x="5194958" y="951658"/>
                  </a:lnTo>
                  <a:lnTo>
                    <a:pt x="5179395" y="1009987"/>
                  </a:lnTo>
                  <a:lnTo>
                    <a:pt x="5139310" y="1064368"/>
                  </a:lnTo>
                  <a:lnTo>
                    <a:pt x="5105719" y="1090087"/>
                  </a:lnTo>
                  <a:lnTo>
                    <a:pt x="5060775" y="1114832"/>
                  </a:lnTo>
                  <a:lnTo>
                    <a:pt x="4964745" y="1143414"/>
                  </a:lnTo>
                  <a:lnTo>
                    <a:pt x="4867812" y="1171029"/>
                  </a:lnTo>
                  <a:lnTo>
                    <a:pt x="4819602" y="1183955"/>
                  </a:lnTo>
                  <a:lnTo>
                    <a:pt x="4802162" y="1222913"/>
                  </a:lnTo>
                  <a:lnTo>
                    <a:pt x="4772755" y="1261804"/>
                  </a:lnTo>
                  <a:lnTo>
                    <a:pt x="4733466" y="1298670"/>
                  </a:lnTo>
                  <a:lnTo>
                    <a:pt x="4686379" y="1331553"/>
                  </a:lnTo>
                  <a:lnTo>
                    <a:pt x="4632579" y="1363054"/>
                  </a:lnTo>
                  <a:lnTo>
                    <a:pt x="4607423" y="1378737"/>
                  </a:lnTo>
                  <a:lnTo>
                    <a:pt x="4586303" y="1395634"/>
                  </a:lnTo>
                  <a:lnTo>
                    <a:pt x="4554032" y="1421875"/>
                  </a:lnTo>
                  <a:lnTo>
                    <a:pt x="4514214" y="1441931"/>
                  </a:lnTo>
                  <a:lnTo>
                    <a:pt x="4472104" y="1459810"/>
                  </a:lnTo>
                  <a:lnTo>
                    <a:pt x="4432956" y="1479520"/>
                  </a:lnTo>
                  <a:lnTo>
                    <a:pt x="4402026" y="1505071"/>
                  </a:lnTo>
                  <a:lnTo>
                    <a:pt x="4397055" y="1509391"/>
                  </a:lnTo>
                  <a:lnTo>
                    <a:pt x="4389882" y="1513711"/>
                  </a:lnTo>
                  <a:lnTo>
                    <a:pt x="4327937" y="1535577"/>
                  </a:lnTo>
                  <a:lnTo>
                    <a:pt x="4275776" y="1548642"/>
                  </a:lnTo>
                  <a:lnTo>
                    <a:pt x="4217287" y="1561320"/>
                  </a:lnTo>
                  <a:lnTo>
                    <a:pt x="4045136" y="1594745"/>
                  </a:lnTo>
                  <a:lnTo>
                    <a:pt x="4002620" y="1603592"/>
                  </a:lnTo>
                  <a:lnTo>
                    <a:pt x="3974417" y="1610913"/>
                  </a:lnTo>
                  <a:lnTo>
                    <a:pt x="3938413" y="1621781"/>
                  </a:lnTo>
                  <a:lnTo>
                    <a:pt x="3900529" y="1632145"/>
                  </a:lnTo>
                  <a:lnTo>
                    <a:pt x="3860851" y="1642024"/>
                  </a:lnTo>
                  <a:lnTo>
                    <a:pt x="3819463" y="1651441"/>
                  </a:lnTo>
                  <a:lnTo>
                    <a:pt x="3776452" y="1660418"/>
                  </a:lnTo>
                  <a:lnTo>
                    <a:pt x="3731902" y="1668974"/>
                  </a:lnTo>
                  <a:lnTo>
                    <a:pt x="3685900" y="1677133"/>
                  </a:lnTo>
                  <a:lnTo>
                    <a:pt x="3638530" y="1684915"/>
                  </a:lnTo>
                  <a:lnTo>
                    <a:pt x="3589879" y="1692341"/>
                  </a:lnTo>
                  <a:lnTo>
                    <a:pt x="3540031" y="1699434"/>
                  </a:lnTo>
                  <a:lnTo>
                    <a:pt x="3437088" y="1712704"/>
                  </a:lnTo>
                  <a:lnTo>
                    <a:pt x="3330384" y="1724896"/>
                  </a:lnTo>
                  <a:lnTo>
                    <a:pt x="3164775" y="1741538"/>
                  </a:lnTo>
                  <a:lnTo>
                    <a:pt x="2368202" y="1809241"/>
                  </a:lnTo>
                  <a:lnTo>
                    <a:pt x="2154967" y="1830973"/>
                  </a:lnTo>
                  <a:lnTo>
                    <a:pt x="2054160" y="1843095"/>
                  </a:lnTo>
                  <a:lnTo>
                    <a:pt x="1958139" y="1856282"/>
                  </a:lnTo>
                  <a:lnTo>
                    <a:pt x="1912136" y="1863329"/>
                  </a:lnTo>
                  <a:lnTo>
                    <a:pt x="1867587" y="1870707"/>
                  </a:lnTo>
                  <a:lnTo>
                    <a:pt x="1824576" y="1878437"/>
                  </a:lnTo>
                  <a:lnTo>
                    <a:pt x="1783188" y="1886541"/>
                  </a:lnTo>
                  <a:lnTo>
                    <a:pt x="1743509" y="1895039"/>
                  </a:lnTo>
                  <a:lnTo>
                    <a:pt x="1705625" y="1903954"/>
                  </a:lnTo>
                  <a:lnTo>
                    <a:pt x="1629809" y="1939093"/>
                  </a:lnTo>
                  <a:lnTo>
                    <a:pt x="1550374" y="1989044"/>
                  </a:lnTo>
                  <a:lnTo>
                    <a:pt x="1510490" y="2014827"/>
                  </a:lnTo>
                  <a:lnTo>
                    <a:pt x="6273371" y="2014827"/>
                  </a:lnTo>
                  <a:lnTo>
                    <a:pt x="6273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22148" y="7924798"/>
              <a:ext cx="5866130" cy="2362200"/>
            </a:xfrm>
            <a:custGeom>
              <a:avLst/>
              <a:gdLst/>
              <a:ahLst/>
              <a:cxnLst/>
              <a:rect l="l" t="t" r="r" b="b"/>
              <a:pathLst>
                <a:path w="5866130" h="2362200">
                  <a:moveTo>
                    <a:pt x="643759" y="1993900"/>
                  </a:moveTo>
                  <a:lnTo>
                    <a:pt x="515636" y="1993900"/>
                  </a:lnTo>
                  <a:lnTo>
                    <a:pt x="497560" y="2006600"/>
                  </a:lnTo>
                  <a:lnTo>
                    <a:pt x="453624" y="2019300"/>
                  </a:lnTo>
                  <a:lnTo>
                    <a:pt x="411980" y="2044700"/>
                  </a:lnTo>
                  <a:lnTo>
                    <a:pt x="373001" y="2070100"/>
                  </a:lnTo>
                  <a:lnTo>
                    <a:pt x="337056" y="2108200"/>
                  </a:lnTo>
                  <a:lnTo>
                    <a:pt x="304520" y="2133600"/>
                  </a:lnTo>
                  <a:lnTo>
                    <a:pt x="283692" y="2133600"/>
                  </a:lnTo>
                  <a:lnTo>
                    <a:pt x="272097" y="2146300"/>
                  </a:lnTo>
                  <a:lnTo>
                    <a:pt x="261721" y="2146300"/>
                  </a:lnTo>
                  <a:lnTo>
                    <a:pt x="251888" y="2159000"/>
                  </a:lnTo>
                  <a:lnTo>
                    <a:pt x="241922" y="2184400"/>
                  </a:lnTo>
                  <a:lnTo>
                    <a:pt x="233273" y="2184400"/>
                  </a:lnTo>
                  <a:lnTo>
                    <a:pt x="224255" y="2197100"/>
                  </a:lnTo>
                  <a:lnTo>
                    <a:pt x="215098" y="2209800"/>
                  </a:lnTo>
                  <a:lnTo>
                    <a:pt x="205129" y="2209800"/>
                  </a:lnTo>
                  <a:lnTo>
                    <a:pt x="193674" y="2222500"/>
                  </a:lnTo>
                  <a:lnTo>
                    <a:pt x="176402" y="2222500"/>
                  </a:lnTo>
                  <a:lnTo>
                    <a:pt x="0" y="2362200"/>
                  </a:lnTo>
                  <a:lnTo>
                    <a:pt x="602495" y="2362200"/>
                  </a:lnTo>
                  <a:lnTo>
                    <a:pt x="1576107" y="2006600"/>
                  </a:lnTo>
                  <a:lnTo>
                    <a:pt x="664565" y="2006600"/>
                  </a:lnTo>
                  <a:lnTo>
                    <a:pt x="643759" y="1993900"/>
                  </a:lnTo>
                  <a:close/>
                </a:path>
                <a:path w="5866130" h="2362200">
                  <a:moveTo>
                    <a:pt x="2389345" y="1790700"/>
                  </a:moveTo>
                  <a:lnTo>
                    <a:pt x="2228316" y="1790700"/>
                  </a:lnTo>
                  <a:lnTo>
                    <a:pt x="1894651" y="1917700"/>
                  </a:lnTo>
                  <a:lnTo>
                    <a:pt x="675737" y="2362200"/>
                  </a:lnTo>
                  <a:lnTo>
                    <a:pt x="2234055" y="2362200"/>
                  </a:lnTo>
                  <a:lnTo>
                    <a:pt x="3181578" y="2019300"/>
                  </a:lnTo>
                  <a:lnTo>
                    <a:pt x="3743412" y="1803400"/>
                  </a:lnTo>
                  <a:lnTo>
                    <a:pt x="2560611" y="1803400"/>
                  </a:lnTo>
                  <a:lnTo>
                    <a:pt x="2389345" y="1790700"/>
                  </a:lnTo>
                  <a:close/>
                </a:path>
                <a:path w="5866130" h="2362200">
                  <a:moveTo>
                    <a:pt x="5865850" y="1028700"/>
                  </a:moveTo>
                  <a:lnTo>
                    <a:pt x="3189579" y="2032000"/>
                  </a:lnTo>
                  <a:lnTo>
                    <a:pt x="2903280" y="2146300"/>
                  </a:lnTo>
                  <a:lnTo>
                    <a:pt x="2299913" y="2362200"/>
                  </a:lnTo>
                  <a:lnTo>
                    <a:pt x="3854437" y="2362200"/>
                  </a:lnTo>
                  <a:lnTo>
                    <a:pt x="4146358" y="2260600"/>
                  </a:lnTo>
                  <a:lnTo>
                    <a:pt x="5483715" y="1752600"/>
                  </a:lnTo>
                  <a:lnTo>
                    <a:pt x="5865850" y="1612900"/>
                  </a:lnTo>
                  <a:lnTo>
                    <a:pt x="5865850" y="1028700"/>
                  </a:lnTo>
                  <a:close/>
                </a:path>
                <a:path w="5866130" h="2362200">
                  <a:moveTo>
                    <a:pt x="5865850" y="1638300"/>
                  </a:moveTo>
                  <a:lnTo>
                    <a:pt x="3920326" y="2362200"/>
                  </a:lnTo>
                  <a:lnTo>
                    <a:pt x="5466762" y="2362200"/>
                  </a:lnTo>
                  <a:lnTo>
                    <a:pt x="5865850" y="2222500"/>
                  </a:lnTo>
                  <a:lnTo>
                    <a:pt x="5865850" y="1638300"/>
                  </a:lnTo>
                  <a:close/>
                </a:path>
                <a:path w="5866130" h="2362200">
                  <a:moveTo>
                    <a:pt x="5865850" y="2247900"/>
                  </a:moveTo>
                  <a:lnTo>
                    <a:pt x="5533452" y="2362200"/>
                  </a:lnTo>
                  <a:lnTo>
                    <a:pt x="5865850" y="2362200"/>
                  </a:lnTo>
                  <a:lnTo>
                    <a:pt x="5865850" y="2247900"/>
                  </a:lnTo>
                  <a:close/>
                </a:path>
                <a:path w="5866130" h="2362200">
                  <a:moveTo>
                    <a:pt x="2167229" y="1790700"/>
                  </a:moveTo>
                  <a:lnTo>
                    <a:pt x="1486930" y="1790700"/>
                  </a:lnTo>
                  <a:lnTo>
                    <a:pt x="1439839" y="1803400"/>
                  </a:lnTo>
                  <a:lnTo>
                    <a:pt x="1394816" y="1803400"/>
                  </a:lnTo>
                  <a:lnTo>
                    <a:pt x="1351976" y="1816100"/>
                  </a:lnTo>
                  <a:lnTo>
                    <a:pt x="1311436" y="1816100"/>
                  </a:lnTo>
                  <a:lnTo>
                    <a:pt x="1273310" y="1828800"/>
                  </a:lnTo>
                  <a:lnTo>
                    <a:pt x="1237716" y="1828800"/>
                  </a:lnTo>
                  <a:lnTo>
                    <a:pt x="1197243" y="1854200"/>
                  </a:lnTo>
                  <a:lnTo>
                    <a:pt x="1118201" y="1905000"/>
                  </a:lnTo>
                  <a:lnTo>
                    <a:pt x="1078585" y="1943100"/>
                  </a:lnTo>
                  <a:lnTo>
                    <a:pt x="917164" y="1943100"/>
                  </a:lnTo>
                  <a:lnTo>
                    <a:pt x="901992" y="1955800"/>
                  </a:lnTo>
                  <a:lnTo>
                    <a:pt x="886533" y="1955800"/>
                  </a:lnTo>
                  <a:lnTo>
                    <a:pt x="857498" y="1981200"/>
                  </a:lnTo>
                  <a:lnTo>
                    <a:pt x="842587" y="1981200"/>
                  </a:lnTo>
                  <a:lnTo>
                    <a:pt x="826867" y="1993900"/>
                  </a:lnTo>
                  <a:lnTo>
                    <a:pt x="810742" y="1993900"/>
                  </a:lnTo>
                  <a:lnTo>
                    <a:pt x="778151" y="2006600"/>
                  </a:lnTo>
                  <a:lnTo>
                    <a:pt x="1576107" y="2006600"/>
                  </a:lnTo>
                  <a:lnTo>
                    <a:pt x="2167229" y="1790700"/>
                  </a:lnTo>
                  <a:close/>
                </a:path>
                <a:path w="5866130" h="2362200">
                  <a:moveTo>
                    <a:pt x="598718" y="1981200"/>
                  </a:moveTo>
                  <a:lnTo>
                    <a:pt x="553406" y="1981200"/>
                  </a:lnTo>
                  <a:lnTo>
                    <a:pt x="534247" y="1993900"/>
                  </a:lnTo>
                  <a:lnTo>
                    <a:pt x="622036" y="1993900"/>
                  </a:lnTo>
                  <a:lnTo>
                    <a:pt x="598718" y="1981200"/>
                  </a:lnTo>
                  <a:close/>
                </a:path>
                <a:path w="5866130" h="2362200">
                  <a:moveTo>
                    <a:pt x="1038499" y="1930400"/>
                  </a:moveTo>
                  <a:lnTo>
                    <a:pt x="965660" y="1930400"/>
                  </a:lnTo>
                  <a:lnTo>
                    <a:pt x="931646" y="1943100"/>
                  </a:lnTo>
                  <a:lnTo>
                    <a:pt x="1078585" y="1943100"/>
                  </a:lnTo>
                  <a:lnTo>
                    <a:pt x="1038499" y="1930400"/>
                  </a:lnTo>
                  <a:close/>
                </a:path>
                <a:path w="5866130" h="2362200">
                  <a:moveTo>
                    <a:pt x="5865850" y="419100"/>
                  </a:moveTo>
                  <a:lnTo>
                    <a:pt x="5370916" y="609600"/>
                  </a:lnTo>
                  <a:lnTo>
                    <a:pt x="5226693" y="660400"/>
                  </a:lnTo>
                  <a:lnTo>
                    <a:pt x="4939649" y="773943"/>
                  </a:lnTo>
                  <a:lnTo>
                    <a:pt x="4929084" y="825500"/>
                  </a:lnTo>
                  <a:lnTo>
                    <a:pt x="4916352" y="876300"/>
                  </a:lnTo>
                  <a:lnTo>
                    <a:pt x="4900869" y="927100"/>
                  </a:lnTo>
                  <a:lnTo>
                    <a:pt x="4882178" y="977900"/>
                  </a:lnTo>
                  <a:lnTo>
                    <a:pt x="4859823" y="1028700"/>
                  </a:lnTo>
                  <a:lnTo>
                    <a:pt x="4833347" y="1079500"/>
                  </a:lnTo>
                  <a:lnTo>
                    <a:pt x="4802293" y="1117600"/>
                  </a:lnTo>
                  <a:lnTo>
                    <a:pt x="4766206" y="1155700"/>
                  </a:lnTo>
                  <a:lnTo>
                    <a:pt x="4724628" y="1181100"/>
                  </a:lnTo>
                  <a:lnTo>
                    <a:pt x="4481169" y="1244600"/>
                  </a:lnTo>
                  <a:lnTo>
                    <a:pt x="4463700" y="1282700"/>
                  </a:lnTo>
                  <a:lnTo>
                    <a:pt x="4434766" y="1333500"/>
                  </a:lnTo>
                  <a:lnTo>
                    <a:pt x="4395569" y="1358900"/>
                  </a:lnTo>
                  <a:lnTo>
                    <a:pt x="4347311" y="1397000"/>
                  </a:lnTo>
                  <a:lnTo>
                    <a:pt x="4294971" y="1422400"/>
                  </a:lnTo>
                  <a:lnTo>
                    <a:pt x="4270605" y="1447800"/>
                  </a:lnTo>
                  <a:lnTo>
                    <a:pt x="4250156" y="1460500"/>
                  </a:lnTo>
                  <a:lnTo>
                    <a:pt x="4227899" y="1498600"/>
                  </a:lnTo>
                  <a:lnTo>
                    <a:pt x="4223549" y="1536700"/>
                  </a:lnTo>
                  <a:lnTo>
                    <a:pt x="4220438" y="1574800"/>
                  </a:lnTo>
                  <a:lnTo>
                    <a:pt x="4201896" y="1612900"/>
                  </a:lnTo>
                  <a:lnTo>
                    <a:pt x="4192752" y="1612900"/>
                  </a:lnTo>
                  <a:lnTo>
                    <a:pt x="4178464" y="1625600"/>
                  </a:lnTo>
                  <a:lnTo>
                    <a:pt x="4159319" y="1638300"/>
                  </a:lnTo>
                  <a:lnTo>
                    <a:pt x="4135602" y="1638300"/>
                  </a:lnTo>
                  <a:lnTo>
                    <a:pt x="4087725" y="1663700"/>
                  </a:lnTo>
                  <a:lnTo>
                    <a:pt x="3922294" y="1701800"/>
                  </a:lnTo>
                  <a:lnTo>
                    <a:pt x="3872738" y="1714500"/>
                  </a:lnTo>
                  <a:lnTo>
                    <a:pt x="3832404" y="1727200"/>
                  </a:lnTo>
                  <a:lnTo>
                    <a:pt x="3805148" y="1739900"/>
                  </a:lnTo>
                  <a:lnTo>
                    <a:pt x="3773978" y="1752600"/>
                  </a:lnTo>
                  <a:lnTo>
                    <a:pt x="3740872" y="1752600"/>
                  </a:lnTo>
                  <a:lnTo>
                    <a:pt x="3705906" y="1765300"/>
                  </a:lnTo>
                  <a:lnTo>
                    <a:pt x="3669154" y="1778000"/>
                  </a:lnTo>
                  <a:lnTo>
                    <a:pt x="3630692" y="1778000"/>
                  </a:lnTo>
                  <a:lnTo>
                    <a:pt x="3590594" y="1790700"/>
                  </a:lnTo>
                  <a:lnTo>
                    <a:pt x="3505791" y="1790700"/>
                  </a:lnTo>
                  <a:lnTo>
                    <a:pt x="3461236" y="1803400"/>
                  </a:lnTo>
                  <a:lnTo>
                    <a:pt x="3743412" y="1803400"/>
                  </a:lnTo>
                  <a:lnTo>
                    <a:pt x="4806667" y="1397000"/>
                  </a:lnTo>
                  <a:lnTo>
                    <a:pt x="5865850" y="1003300"/>
                  </a:lnTo>
                  <a:lnTo>
                    <a:pt x="5865850" y="419100"/>
                  </a:lnTo>
                  <a:close/>
                </a:path>
                <a:path w="5866130" h="2362200">
                  <a:moveTo>
                    <a:pt x="2046002" y="1778000"/>
                  </a:moveTo>
                  <a:lnTo>
                    <a:pt x="1693642" y="1778000"/>
                  </a:lnTo>
                  <a:lnTo>
                    <a:pt x="1639443" y="1790700"/>
                  </a:lnTo>
                  <a:lnTo>
                    <a:pt x="2108174" y="1790700"/>
                  </a:lnTo>
                  <a:lnTo>
                    <a:pt x="2046002" y="1778000"/>
                  </a:lnTo>
                  <a:close/>
                </a:path>
                <a:path w="5866130" h="2362200">
                  <a:moveTo>
                    <a:pt x="4946089" y="735896"/>
                  </a:moveTo>
                  <a:lnTo>
                    <a:pt x="4943449" y="736600"/>
                  </a:lnTo>
                  <a:lnTo>
                    <a:pt x="4942949" y="749300"/>
                  </a:lnTo>
                  <a:lnTo>
                    <a:pt x="4941639" y="749300"/>
                  </a:lnTo>
                  <a:lnTo>
                    <a:pt x="4939806" y="762000"/>
                  </a:lnTo>
                  <a:lnTo>
                    <a:pt x="4937734" y="774700"/>
                  </a:lnTo>
                  <a:lnTo>
                    <a:pt x="4939649" y="773943"/>
                  </a:lnTo>
                  <a:lnTo>
                    <a:pt x="4946089" y="735896"/>
                  </a:lnTo>
                  <a:close/>
                </a:path>
                <a:path w="5866130" h="2362200">
                  <a:moveTo>
                    <a:pt x="5620994" y="50800"/>
                  </a:moveTo>
                  <a:lnTo>
                    <a:pt x="5606728" y="76200"/>
                  </a:lnTo>
                  <a:lnTo>
                    <a:pt x="5585259" y="101600"/>
                  </a:lnTo>
                  <a:lnTo>
                    <a:pt x="5557718" y="114300"/>
                  </a:lnTo>
                  <a:lnTo>
                    <a:pt x="5525236" y="139700"/>
                  </a:lnTo>
                  <a:lnTo>
                    <a:pt x="5459704" y="139700"/>
                  </a:lnTo>
                  <a:lnTo>
                    <a:pt x="5423860" y="165100"/>
                  </a:lnTo>
                  <a:lnTo>
                    <a:pt x="5390600" y="177800"/>
                  </a:lnTo>
                  <a:lnTo>
                    <a:pt x="5362745" y="203200"/>
                  </a:lnTo>
                  <a:lnTo>
                    <a:pt x="5343118" y="241300"/>
                  </a:lnTo>
                  <a:lnTo>
                    <a:pt x="5297969" y="241300"/>
                  </a:lnTo>
                  <a:lnTo>
                    <a:pt x="5291679" y="254000"/>
                  </a:lnTo>
                  <a:lnTo>
                    <a:pt x="5285460" y="266700"/>
                  </a:lnTo>
                  <a:lnTo>
                    <a:pt x="5280050" y="279400"/>
                  </a:lnTo>
                  <a:lnTo>
                    <a:pt x="5274189" y="292100"/>
                  </a:lnTo>
                  <a:lnTo>
                    <a:pt x="5267136" y="292100"/>
                  </a:lnTo>
                  <a:lnTo>
                    <a:pt x="5258155" y="304800"/>
                  </a:lnTo>
                  <a:lnTo>
                    <a:pt x="5230723" y="304800"/>
                  </a:lnTo>
                  <a:lnTo>
                    <a:pt x="5222007" y="368300"/>
                  </a:lnTo>
                  <a:lnTo>
                    <a:pt x="5191557" y="406400"/>
                  </a:lnTo>
                  <a:lnTo>
                    <a:pt x="5152237" y="444500"/>
                  </a:lnTo>
                  <a:lnTo>
                    <a:pt x="5107354" y="469900"/>
                  </a:lnTo>
                  <a:lnTo>
                    <a:pt x="5061305" y="508000"/>
                  </a:lnTo>
                  <a:lnTo>
                    <a:pt x="5017541" y="533400"/>
                  </a:lnTo>
                  <a:lnTo>
                    <a:pt x="4979517" y="571500"/>
                  </a:lnTo>
                  <a:lnTo>
                    <a:pt x="4961628" y="635000"/>
                  </a:lnTo>
                  <a:lnTo>
                    <a:pt x="4955337" y="673100"/>
                  </a:lnTo>
                  <a:lnTo>
                    <a:pt x="4948120" y="723900"/>
                  </a:lnTo>
                  <a:lnTo>
                    <a:pt x="4946089" y="735896"/>
                  </a:lnTo>
                  <a:lnTo>
                    <a:pt x="5038757" y="711200"/>
                  </a:lnTo>
                  <a:lnTo>
                    <a:pt x="5324523" y="596900"/>
                  </a:lnTo>
                  <a:lnTo>
                    <a:pt x="5467355" y="546100"/>
                  </a:lnTo>
                  <a:lnTo>
                    <a:pt x="5865850" y="393700"/>
                  </a:lnTo>
                  <a:lnTo>
                    <a:pt x="5865850" y="63500"/>
                  </a:lnTo>
                  <a:lnTo>
                    <a:pt x="5632136" y="63500"/>
                  </a:lnTo>
                  <a:lnTo>
                    <a:pt x="5620994" y="50800"/>
                  </a:lnTo>
                  <a:close/>
                </a:path>
                <a:path w="5866130" h="2362200">
                  <a:moveTo>
                    <a:pt x="5333202" y="228600"/>
                  </a:moveTo>
                  <a:lnTo>
                    <a:pt x="5314289" y="228600"/>
                  </a:lnTo>
                  <a:lnTo>
                    <a:pt x="5305212" y="241300"/>
                  </a:lnTo>
                  <a:lnTo>
                    <a:pt x="5343118" y="241300"/>
                  </a:lnTo>
                  <a:lnTo>
                    <a:pt x="5333202" y="228600"/>
                  </a:lnTo>
                  <a:close/>
                </a:path>
                <a:path w="5866130" h="2362200">
                  <a:moveTo>
                    <a:pt x="5496232" y="127000"/>
                  </a:moveTo>
                  <a:lnTo>
                    <a:pt x="5478641" y="139700"/>
                  </a:lnTo>
                  <a:lnTo>
                    <a:pt x="5511942" y="139700"/>
                  </a:lnTo>
                  <a:lnTo>
                    <a:pt x="5496232" y="127000"/>
                  </a:lnTo>
                  <a:close/>
                </a:path>
                <a:path w="5866130" h="2362200">
                  <a:moveTo>
                    <a:pt x="5831242" y="0"/>
                  </a:moveTo>
                  <a:lnTo>
                    <a:pt x="5752693" y="0"/>
                  </a:lnTo>
                  <a:lnTo>
                    <a:pt x="5740150" y="12700"/>
                  </a:lnTo>
                  <a:lnTo>
                    <a:pt x="5723022" y="25400"/>
                  </a:lnTo>
                  <a:lnTo>
                    <a:pt x="5702919" y="38100"/>
                  </a:lnTo>
                  <a:lnTo>
                    <a:pt x="5681446" y="50800"/>
                  </a:lnTo>
                  <a:lnTo>
                    <a:pt x="5663374" y="63500"/>
                  </a:lnTo>
                  <a:lnTo>
                    <a:pt x="5865850" y="63500"/>
                  </a:lnTo>
                  <a:lnTo>
                    <a:pt x="5865850" y="12700"/>
                  </a:lnTo>
                  <a:lnTo>
                    <a:pt x="5854499" y="12700"/>
                  </a:lnTo>
                  <a:lnTo>
                    <a:pt x="5831242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21972" y="9699107"/>
              <a:ext cx="1630045" cy="588010"/>
            </a:xfrm>
            <a:custGeom>
              <a:avLst/>
              <a:gdLst/>
              <a:ahLst/>
              <a:cxnLst/>
              <a:rect l="l" t="t" r="r" b="b"/>
              <a:pathLst>
                <a:path w="1630044" h="588009">
                  <a:moveTo>
                    <a:pt x="1606267" y="0"/>
                  </a:moveTo>
                  <a:lnTo>
                    <a:pt x="1592551" y="5040"/>
                  </a:lnTo>
                  <a:lnTo>
                    <a:pt x="1591154" y="0"/>
                  </a:lnTo>
                  <a:lnTo>
                    <a:pt x="1583153" y="2882"/>
                  </a:lnTo>
                  <a:lnTo>
                    <a:pt x="1581756" y="720"/>
                  </a:lnTo>
                  <a:lnTo>
                    <a:pt x="1568802" y="5759"/>
                  </a:lnTo>
                  <a:lnTo>
                    <a:pt x="1566643" y="0"/>
                  </a:lnTo>
                  <a:lnTo>
                    <a:pt x="0" y="587891"/>
                  </a:lnTo>
                  <a:lnTo>
                    <a:pt x="79403" y="587891"/>
                  </a:lnTo>
                  <a:lnTo>
                    <a:pt x="1630016" y="6479"/>
                  </a:lnTo>
                  <a:lnTo>
                    <a:pt x="1628492" y="1438"/>
                  </a:lnTo>
                  <a:lnTo>
                    <a:pt x="1617697" y="5759"/>
                  </a:lnTo>
                  <a:lnTo>
                    <a:pt x="1616300" y="2157"/>
                  </a:lnTo>
                  <a:lnTo>
                    <a:pt x="1608426" y="5040"/>
                  </a:lnTo>
                  <a:lnTo>
                    <a:pt x="160626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55564" y="8312280"/>
              <a:ext cx="932815" cy="379095"/>
            </a:xfrm>
            <a:custGeom>
              <a:avLst/>
              <a:gdLst/>
              <a:ahLst/>
              <a:cxnLst/>
              <a:rect l="l" t="t" r="r" b="b"/>
              <a:pathLst>
                <a:path w="932815" h="379095">
                  <a:moveTo>
                    <a:pt x="932433" y="0"/>
                  </a:moveTo>
                  <a:lnTo>
                    <a:pt x="6476" y="347875"/>
                  </a:lnTo>
                  <a:lnTo>
                    <a:pt x="7873" y="352916"/>
                  </a:lnTo>
                  <a:lnTo>
                    <a:pt x="5714" y="353628"/>
                  </a:lnTo>
                  <a:lnTo>
                    <a:pt x="8635" y="361552"/>
                  </a:lnTo>
                  <a:lnTo>
                    <a:pt x="3555" y="362988"/>
                  </a:lnTo>
                  <a:lnTo>
                    <a:pt x="5714" y="368753"/>
                  </a:lnTo>
                  <a:lnTo>
                    <a:pt x="0" y="370188"/>
                  </a:lnTo>
                  <a:lnTo>
                    <a:pt x="2793" y="378837"/>
                  </a:lnTo>
                  <a:lnTo>
                    <a:pt x="932433" y="30234"/>
                  </a:lnTo>
                  <a:lnTo>
                    <a:pt x="932433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42414" y="8919794"/>
              <a:ext cx="3646170" cy="1367790"/>
            </a:xfrm>
            <a:custGeom>
              <a:avLst/>
              <a:gdLst/>
              <a:ahLst/>
              <a:cxnLst/>
              <a:rect l="l" t="t" r="r" b="b"/>
              <a:pathLst>
                <a:path w="3646169" h="1367790">
                  <a:moveTo>
                    <a:pt x="3645573" y="1214729"/>
                  </a:moveTo>
                  <a:lnTo>
                    <a:pt x="3238995" y="1367205"/>
                  </a:lnTo>
                  <a:lnTo>
                    <a:pt x="3319615" y="1367205"/>
                  </a:lnTo>
                  <a:lnTo>
                    <a:pt x="3645573" y="1244930"/>
                  </a:lnTo>
                  <a:lnTo>
                    <a:pt x="3645573" y="1214729"/>
                  </a:lnTo>
                  <a:close/>
                </a:path>
                <a:path w="3646169" h="1367790">
                  <a:moveTo>
                    <a:pt x="3645573" y="607593"/>
                  </a:moveTo>
                  <a:lnTo>
                    <a:pt x="1620113" y="1367205"/>
                  </a:lnTo>
                  <a:lnTo>
                    <a:pt x="1699145" y="1367205"/>
                  </a:lnTo>
                  <a:lnTo>
                    <a:pt x="3645573" y="637057"/>
                  </a:lnTo>
                  <a:lnTo>
                    <a:pt x="3645573" y="607593"/>
                  </a:lnTo>
                  <a:close/>
                </a:path>
                <a:path w="3646169" h="1367790">
                  <a:moveTo>
                    <a:pt x="3645573" y="0"/>
                  </a:moveTo>
                  <a:lnTo>
                    <a:pt x="0" y="1367205"/>
                  </a:lnTo>
                  <a:lnTo>
                    <a:pt x="81343" y="1367205"/>
                  </a:lnTo>
                  <a:lnTo>
                    <a:pt x="3645573" y="30187"/>
                  </a:lnTo>
                  <a:lnTo>
                    <a:pt x="364557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6774180" cy="4201160"/>
            <a:chOff x="0" y="0"/>
            <a:chExt cx="6774180" cy="420116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6771640" cy="4201160"/>
            </a:xfrm>
            <a:custGeom>
              <a:avLst/>
              <a:gdLst/>
              <a:ahLst/>
              <a:cxnLst/>
              <a:rect l="l" t="t" r="r" b="b"/>
              <a:pathLst>
                <a:path w="6771640" h="4201160">
                  <a:moveTo>
                    <a:pt x="1400600" y="4167962"/>
                  </a:moveTo>
                  <a:lnTo>
                    <a:pt x="1056218" y="4167962"/>
                  </a:lnTo>
                  <a:lnTo>
                    <a:pt x="1067062" y="4168716"/>
                  </a:lnTo>
                  <a:lnTo>
                    <a:pt x="1079256" y="4171294"/>
                  </a:lnTo>
                  <a:lnTo>
                    <a:pt x="1093072" y="4176164"/>
                  </a:lnTo>
                  <a:lnTo>
                    <a:pt x="1108793" y="4183803"/>
                  </a:lnTo>
                  <a:lnTo>
                    <a:pt x="1120106" y="4187672"/>
                  </a:lnTo>
                  <a:lnTo>
                    <a:pt x="1132987" y="4191004"/>
                  </a:lnTo>
                  <a:lnTo>
                    <a:pt x="1146543" y="4194334"/>
                  </a:lnTo>
                  <a:lnTo>
                    <a:pt x="1159897" y="4198200"/>
                  </a:lnTo>
                  <a:lnTo>
                    <a:pt x="1170832" y="4199562"/>
                  </a:lnTo>
                  <a:lnTo>
                    <a:pt x="1182036" y="4200451"/>
                  </a:lnTo>
                  <a:lnTo>
                    <a:pt x="1193510" y="4200936"/>
                  </a:lnTo>
                  <a:lnTo>
                    <a:pt x="1205255" y="4201083"/>
                  </a:lnTo>
                  <a:lnTo>
                    <a:pt x="1247318" y="4198883"/>
                  </a:lnTo>
                  <a:lnTo>
                    <a:pt x="1291200" y="4192843"/>
                  </a:lnTo>
                  <a:lnTo>
                    <a:pt x="1336581" y="4183799"/>
                  </a:lnTo>
                  <a:lnTo>
                    <a:pt x="1383063" y="4172603"/>
                  </a:lnTo>
                  <a:lnTo>
                    <a:pt x="1400600" y="4167962"/>
                  </a:lnTo>
                  <a:close/>
                </a:path>
                <a:path w="6771640" h="4201160">
                  <a:moveTo>
                    <a:pt x="1884606" y="4073651"/>
                  </a:moveTo>
                  <a:lnTo>
                    <a:pt x="782622" y="4073651"/>
                  </a:lnTo>
                  <a:lnTo>
                    <a:pt x="845947" y="4074911"/>
                  </a:lnTo>
                  <a:lnTo>
                    <a:pt x="894490" y="4078870"/>
                  </a:lnTo>
                  <a:lnTo>
                    <a:pt x="925078" y="4085798"/>
                  </a:lnTo>
                  <a:lnTo>
                    <a:pt x="934540" y="4095965"/>
                  </a:lnTo>
                  <a:lnTo>
                    <a:pt x="948950" y="4106246"/>
                  </a:lnTo>
                  <a:lnTo>
                    <a:pt x="952087" y="4126922"/>
                  </a:lnTo>
                  <a:lnTo>
                    <a:pt x="955091" y="4147597"/>
                  </a:lnTo>
                  <a:lnTo>
                    <a:pt x="969098" y="4157878"/>
                  </a:lnTo>
                  <a:lnTo>
                    <a:pt x="985635" y="4164158"/>
                  </a:lnTo>
                  <a:lnTo>
                    <a:pt x="999877" y="4168143"/>
                  </a:lnTo>
                  <a:lnTo>
                    <a:pt x="1012230" y="4170237"/>
                  </a:lnTo>
                  <a:lnTo>
                    <a:pt x="1023099" y="4170845"/>
                  </a:lnTo>
                  <a:lnTo>
                    <a:pt x="1029577" y="4170845"/>
                  </a:lnTo>
                  <a:lnTo>
                    <a:pt x="1034618" y="4170121"/>
                  </a:lnTo>
                  <a:lnTo>
                    <a:pt x="1040377" y="4169397"/>
                  </a:lnTo>
                  <a:lnTo>
                    <a:pt x="1050458" y="4167962"/>
                  </a:lnTo>
                  <a:lnTo>
                    <a:pt x="1400600" y="4167962"/>
                  </a:lnTo>
                  <a:lnTo>
                    <a:pt x="1533872" y="4131738"/>
                  </a:lnTo>
                  <a:lnTo>
                    <a:pt x="1588473" y="4117637"/>
                  </a:lnTo>
                  <a:lnTo>
                    <a:pt x="1641482" y="4106024"/>
                  </a:lnTo>
                  <a:lnTo>
                    <a:pt x="1692450" y="4098145"/>
                  </a:lnTo>
                  <a:lnTo>
                    <a:pt x="1740928" y="4095241"/>
                  </a:lnTo>
                  <a:lnTo>
                    <a:pt x="1782378" y="4095241"/>
                  </a:lnTo>
                  <a:lnTo>
                    <a:pt x="1821928" y="4091804"/>
                  </a:lnTo>
                  <a:lnTo>
                    <a:pt x="1864947" y="4081029"/>
                  </a:lnTo>
                  <a:lnTo>
                    <a:pt x="1884606" y="4073651"/>
                  </a:lnTo>
                  <a:close/>
                </a:path>
                <a:path w="6771640" h="4201160">
                  <a:moveTo>
                    <a:pt x="6771512" y="0"/>
                  </a:moveTo>
                  <a:lnTo>
                    <a:pt x="0" y="0"/>
                  </a:lnTo>
                  <a:lnTo>
                    <a:pt x="0" y="4142882"/>
                  </a:lnTo>
                  <a:lnTo>
                    <a:pt x="34267" y="4139378"/>
                  </a:lnTo>
                  <a:lnTo>
                    <a:pt x="76309" y="4132681"/>
                  </a:lnTo>
                  <a:lnTo>
                    <a:pt x="109066" y="4126766"/>
                  </a:lnTo>
                  <a:lnTo>
                    <a:pt x="147852" y="4120798"/>
                  </a:lnTo>
                  <a:lnTo>
                    <a:pt x="191839" y="4114854"/>
                  </a:lnTo>
                  <a:lnTo>
                    <a:pt x="240202" y="4109015"/>
                  </a:lnTo>
                  <a:lnTo>
                    <a:pt x="292113" y="4103359"/>
                  </a:lnTo>
                  <a:lnTo>
                    <a:pt x="403275" y="4092908"/>
                  </a:lnTo>
                  <a:lnTo>
                    <a:pt x="518713" y="4084132"/>
                  </a:lnTo>
                  <a:lnTo>
                    <a:pt x="575969" y="4080569"/>
                  </a:lnTo>
                  <a:lnTo>
                    <a:pt x="631815" y="4077660"/>
                  </a:lnTo>
                  <a:lnTo>
                    <a:pt x="685423" y="4075486"/>
                  </a:lnTo>
                  <a:lnTo>
                    <a:pt x="735967" y="4074123"/>
                  </a:lnTo>
                  <a:lnTo>
                    <a:pt x="782622" y="4073651"/>
                  </a:lnTo>
                  <a:lnTo>
                    <a:pt x="1884606" y="4073651"/>
                  </a:lnTo>
                  <a:lnTo>
                    <a:pt x="1904455" y="4066203"/>
                  </a:lnTo>
                  <a:lnTo>
                    <a:pt x="1941804" y="4049890"/>
                  </a:lnTo>
                  <a:lnTo>
                    <a:pt x="1975139" y="4032853"/>
                  </a:lnTo>
                  <a:lnTo>
                    <a:pt x="2007595" y="4017846"/>
                  </a:lnTo>
                  <a:lnTo>
                    <a:pt x="2039914" y="4007161"/>
                  </a:lnTo>
                  <a:lnTo>
                    <a:pt x="2072843" y="4003090"/>
                  </a:lnTo>
                  <a:lnTo>
                    <a:pt x="2152893" y="4003090"/>
                  </a:lnTo>
                  <a:lnTo>
                    <a:pt x="2160057" y="3975004"/>
                  </a:lnTo>
                  <a:lnTo>
                    <a:pt x="2166434" y="3928026"/>
                  </a:lnTo>
                  <a:lnTo>
                    <a:pt x="2172207" y="3873487"/>
                  </a:lnTo>
                  <a:lnTo>
                    <a:pt x="2178920" y="3819896"/>
                  </a:lnTo>
                  <a:lnTo>
                    <a:pt x="2188135" y="3773592"/>
                  </a:lnTo>
                  <a:lnTo>
                    <a:pt x="2201266" y="3741056"/>
                  </a:lnTo>
                  <a:lnTo>
                    <a:pt x="2219731" y="3728770"/>
                  </a:lnTo>
                  <a:lnTo>
                    <a:pt x="2361946" y="3728770"/>
                  </a:lnTo>
                  <a:lnTo>
                    <a:pt x="2394079" y="3720182"/>
                  </a:lnTo>
                  <a:lnTo>
                    <a:pt x="2422042" y="3708615"/>
                  </a:lnTo>
                  <a:lnTo>
                    <a:pt x="2435003" y="3689605"/>
                  </a:lnTo>
                  <a:lnTo>
                    <a:pt x="2460922" y="3651312"/>
                  </a:lnTo>
                  <a:lnTo>
                    <a:pt x="2473883" y="3632301"/>
                  </a:lnTo>
                  <a:lnTo>
                    <a:pt x="6771512" y="3632301"/>
                  </a:lnTo>
                  <a:lnTo>
                    <a:pt x="6771512" y="0"/>
                  </a:lnTo>
                  <a:close/>
                </a:path>
                <a:path w="6771640" h="4201160">
                  <a:moveTo>
                    <a:pt x="1782378" y="4095241"/>
                  </a:moveTo>
                  <a:lnTo>
                    <a:pt x="1755330" y="4095241"/>
                  </a:lnTo>
                  <a:lnTo>
                    <a:pt x="1762531" y="4095965"/>
                  </a:lnTo>
                  <a:lnTo>
                    <a:pt x="1774050" y="4095965"/>
                  </a:lnTo>
                  <a:lnTo>
                    <a:pt x="1782378" y="4095241"/>
                  </a:lnTo>
                  <a:close/>
                </a:path>
                <a:path w="6771640" h="4201160">
                  <a:moveTo>
                    <a:pt x="2152893" y="4003090"/>
                  </a:moveTo>
                  <a:lnTo>
                    <a:pt x="2072843" y="4003090"/>
                  </a:lnTo>
                  <a:lnTo>
                    <a:pt x="2088000" y="4003945"/>
                  </a:lnTo>
                  <a:lnTo>
                    <a:pt x="2103356" y="4006689"/>
                  </a:lnTo>
                  <a:lnTo>
                    <a:pt x="2119114" y="4011593"/>
                  </a:lnTo>
                  <a:lnTo>
                    <a:pt x="2135479" y="4018927"/>
                  </a:lnTo>
                  <a:lnTo>
                    <a:pt x="2138362" y="4020362"/>
                  </a:lnTo>
                  <a:lnTo>
                    <a:pt x="2139810" y="4020362"/>
                  </a:lnTo>
                  <a:lnTo>
                    <a:pt x="2151655" y="4007943"/>
                  </a:lnTo>
                  <a:lnTo>
                    <a:pt x="2152893" y="4003090"/>
                  </a:lnTo>
                  <a:close/>
                </a:path>
                <a:path w="6771640" h="4201160">
                  <a:moveTo>
                    <a:pt x="6771512" y="3632301"/>
                  </a:moveTo>
                  <a:lnTo>
                    <a:pt x="2473883" y="3632301"/>
                  </a:lnTo>
                  <a:lnTo>
                    <a:pt x="2511239" y="3648388"/>
                  </a:lnTo>
                  <a:lnTo>
                    <a:pt x="2549044" y="3669377"/>
                  </a:lnTo>
                  <a:lnTo>
                    <a:pt x="2587272" y="3694447"/>
                  </a:lnTo>
                  <a:lnTo>
                    <a:pt x="2625900" y="3722779"/>
                  </a:lnTo>
                  <a:lnTo>
                    <a:pt x="2664904" y="3753555"/>
                  </a:lnTo>
                  <a:lnTo>
                    <a:pt x="2704260" y="3785953"/>
                  </a:lnTo>
                  <a:lnTo>
                    <a:pt x="2783927" y="3852341"/>
                  </a:lnTo>
                  <a:lnTo>
                    <a:pt x="2824190" y="3884692"/>
                  </a:lnTo>
                  <a:lnTo>
                    <a:pt x="2864708" y="3915389"/>
                  </a:lnTo>
                  <a:lnTo>
                    <a:pt x="2905455" y="3943611"/>
                  </a:lnTo>
                  <a:lnTo>
                    <a:pt x="2946408" y="3968539"/>
                  </a:lnTo>
                  <a:lnTo>
                    <a:pt x="2987543" y="3989355"/>
                  </a:lnTo>
                  <a:lnTo>
                    <a:pt x="3028834" y="4005238"/>
                  </a:lnTo>
                  <a:lnTo>
                    <a:pt x="3070259" y="4015368"/>
                  </a:lnTo>
                  <a:lnTo>
                    <a:pt x="3111791" y="4018927"/>
                  </a:lnTo>
                  <a:lnTo>
                    <a:pt x="3124223" y="4018533"/>
                  </a:lnTo>
                  <a:lnTo>
                    <a:pt x="3136723" y="4017397"/>
                  </a:lnTo>
                  <a:lnTo>
                    <a:pt x="3149359" y="4015584"/>
                  </a:lnTo>
                  <a:lnTo>
                    <a:pt x="3162198" y="4013161"/>
                  </a:lnTo>
                  <a:lnTo>
                    <a:pt x="3517150" y="3936123"/>
                  </a:lnTo>
                  <a:lnTo>
                    <a:pt x="3524428" y="3935182"/>
                  </a:lnTo>
                  <a:lnTo>
                    <a:pt x="3533260" y="3934512"/>
                  </a:lnTo>
                  <a:lnTo>
                    <a:pt x="3543578" y="3934110"/>
                  </a:lnTo>
                  <a:lnTo>
                    <a:pt x="3555314" y="3933977"/>
                  </a:lnTo>
                  <a:lnTo>
                    <a:pt x="4345002" y="3933977"/>
                  </a:lnTo>
                  <a:lnTo>
                    <a:pt x="4369095" y="3919719"/>
                  </a:lnTo>
                  <a:lnTo>
                    <a:pt x="4406475" y="3903478"/>
                  </a:lnTo>
                  <a:lnTo>
                    <a:pt x="4448045" y="3890075"/>
                  </a:lnTo>
                  <a:lnTo>
                    <a:pt x="4493207" y="3879303"/>
                  </a:lnTo>
                  <a:lnTo>
                    <a:pt x="4541362" y="3870955"/>
                  </a:lnTo>
                  <a:lnTo>
                    <a:pt x="4591911" y="3864823"/>
                  </a:lnTo>
                  <a:lnTo>
                    <a:pt x="4644254" y="3860700"/>
                  </a:lnTo>
                  <a:lnTo>
                    <a:pt x="4697795" y="3858378"/>
                  </a:lnTo>
                  <a:lnTo>
                    <a:pt x="4751933" y="3857650"/>
                  </a:lnTo>
                  <a:lnTo>
                    <a:pt x="6771512" y="3857650"/>
                  </a:lnTo>
                  <a:lnTo>
                    <a:pt x="6771512" y="3632301"/>
                  </a:lnTo>
                  <a:close/>
                </a:path>
                <a:path w="6771640" h="4201160">
                  <a:moveTo>
                    <a:pt x="4345002" y="3933977"/>
                  </a:moveTo>
                  <a:lnTo>
                    <a:pt x="3555314" y="3933977"/>
                  </a:lnTo>
                  <a:lnTo>
                    <a:pt x="3592633" y="3934893"/>
                  </a:lnTo>
                  <a:lnTo>
                    <a:pt x="3638111" y="3937470"/>
                  </a:lnTo>
                  <a:lnTo>
                    <a:pt x="3690310" y="3941446"/>
                  </a:lnTo>
                  <a:lnTo>
                    <a:pt x="3747788" y="3946562"/>
                  </a:lnTo>
                  <a:lnTo>
                    <a:pt x="4038641" y="3976267"/>
                  </a:lnTo>
                  <a:lnTo>
                    <a:pt x="4090210" y="3980729"/>
                  </a:lnTo>
                  <a:lnTo>
                    <a:pt x="4138352" y="3984196"/>
                  </a:lnTo>
                  <a:lnTo>
                    <a:pt x="4182123" y="3986442"/>
                  </a:lnTo>
                  <a:lnTo>
                    <a:pt x="4220578" y="3987241"/>
                  </a:lnTo>
                  <a:lnTo>
                    <a:pt x="4251078" y="3986522"/>
                  </a:lnTo>
                  <a:lnTo>
                    <a:pt x="4275032" y="3984185"/>
                  </a:lnTo>
                  <a:lnTo>
                    <a:pt x="4291561" y="3979959"/>
                  </a:lnTo>
                  <a:lnTo>
                    <a:pt x="4299787" y="3973575"/>
                  </a:lnTo>
                  <a:lnTo>
                    <a:pt x="4303901" y="3966551"/>
                  </a:lnTo>
                  <a:lnTo>
                    <a:pt x="4311664" y="3958448"/>
                  </a:lnTo>
                  <a:lnTo>
                    <a:pt x="4322667" y="3949267"/>
                  </a:lnTo>
                  <a:lnTo>
                    <a:pt x="4336503" y="3939006"/>
                  </a:lnTo>
                  <a:lnTo>
                    <a:pt x="4345002" y="3933977"/>
                  </a:lnTo>
                  <a:close/>
                </a:path>
                <a:path w="6771640" h="4201160">
                  <a:moveTo>
                    <a:pt x="6771512" y="3857650"/>
                  </a:moveTo>
                  <a:lnTo>
                    <a:pt x="4751933" y="3857650"/>
                  </a:lnTo>
                  <a:lnTo>
                    <a:pt x="4822552" y="3858805"/>
                  </a:lnTo>
                  <a:lnTo>
                    <a:pt x="4891802" y="3861969"/>
                  </a:lnTo>
                  <a:lnTo>
                    <a:pt x="4958314" y="3866688"/>
                  </a:lnTo>
                  <a:lnTo>
                    <a:pt x="5020717" y="3872509"/>
                  </a:lnTo>
                  <a:lnTo>
                    <a:pt x="5077643" y="3878978"/>
                  </a:lnTo>
                  <a:lnTo>
                    <a:pt x="5127722" y="3885641"/>
                  </a:lnTo>
                  <a:lnTo>
                    <a:pt x="5169584" y="3892046"/>
                  </a:lnTo>
                  <a:lnTo>
                    <a:pt x="5223254" y="3902290"/>
                  </a:lnTo>
                  <a:lnTo>
                    <a:pt x="5260024" y="3919895"/>
                  </a:lnTo>
                  <a:lnTo>
                    <a:pt x="5291389" y="3933339"/>
                  </a:lnTo>
                  <a:lnTo>
                    <a:pt x="5325723" y="3943139"/>
                  </a:lnTo>
                  <a:lnTo>
                    <a:pt x="5362485" y="3946931"/>
                  </a:lnTo>
                  <a:lnTo>
                    <a:pt x="5369686" y="3946931"/>
                  </a:lnTo>
                  <a:lnTo>
                    <a:pt x="5417401" y="3937682"/>
                  </a:lnTo>
                  <a:lnTo>
                    <a:pt x="5494248" y="3899407"/>
                  </a:lnTo>
                  <a:lnTo>
                    <a:pt x="5512608" y="3893016"/>
                  </a:lnTo>
                  <a:lnTo>
                    <a:pt x="5534747" y="3888787"/>
                  </a:lnTo>
                  <a:lnTo>
                    <a:pt x="5559854" y="3886449"/>
                  </a:lnTo>
                  <a:lnTo>
                    <a:pt x="5587123" y="3885730"/>
                  </a:lnTo>
                  <a:lnTo>
                    <a:pt x="6771512" y="3885730"/>
                  </a:lnTo>
                  <a:lnTo>
                    <a:pt x="6771512" y="3857650"/>
                  </a:lnTo>
                  <a:close/>
                </a:path>
                <a:path w="6771640" h="4201160">
                  <a:moveTo>
                    <a:pt x="6761798" y="3913085"/>
                  </a:moveTo>
                  <a:lnTo>
                    <a:pt x="5929121" y="3913085"/>
                  </a:lnTo>
                  <a:lnTo>
                    <a:pt x="5963322" y="3914493"/>
                  </a:lnTo>
                  <a:lnTo>
                    <a:pt x="5997525" y="3919480"/>
                  </a:lnTo>
                  <a:lnTo>
                    <a:pt x="6029568" y="3929191"/>
                  </a:lnTo>
                  <a:lnTo>
                    <a:pt x="6057290" y="3944772"/>
                  </a:lnTo>
                  <a:lnTo>
                    <a:pt x="6078504" y="3936414"/>
                  </a:lnTo>
                  <a:lnTo>
                    <a:pt x="6119023" y="3931362"/>
                  </a:lnTo>
                  <a:lnTo>
                    <a:pt x="6174931" y="3928875"/>
                  </a:lnTo>
                  <a:lnTo>
                    <a:pt x="6746563" y="3928211"/>
                  </a:lnTo>
                  <a:lnTo>
                    <a:pt x="6756721" y="3918726"/>
                  </a:lnTo>
                  <a:lnTo>
                    <a:pt x="6761798" y="3913085"/>
                  </a:lnTo>
                  <a:close/>
                </a:path>
                <a:path w="6771640" h="4201160">
                  <a:moveTo>
                    <a:pt x="6740523" y="3933253"/>
                  </a:moveTo>
                  <a:lnTo>
                    <a:pt x="6705993" y="3933253"/>
                  </a:lnTo>
                  <a:lnTo>
                    <a:pt x="6708876" y="3940454"/>
                  </a:lnTo>
                  <a:lnTo>
                    <a:pt x="6713918" y="3943324"/>
                  </a:lnTo>
                  <a:lnTo>
                    <a:pt x="6718960" y="3943324"/>
                  </a:lnTo>
                  <a:lnTo>
                    <a:pt x="6730107" y="3940254"/>
                  </a:lnTo>
                  <a:lnTo>
                    <a:pt x="6740523" y="3933253"/>
                  </a:lnTo>
                  <a:close/>
                </a:path>
                <a:path w="6771640" h="4201160">
                  <a:moveTo>
                    <a:pt x="6746563" y="3928211"/>
                  </a:moveTo>
                  <a:lnTo>
                    <a:pt x="6242316" y="3928211"/>
                  </a:lnTo>
                  <a:lnTo>
                    <a:pt x="6452552" y="3930370"/>
                  </a:lnTo>
                  <a:lnTo>
                    <a:pt x="6555519" y="3934961"/>
                  </a:lnTo>
                  <a:lnTo>
                    <a:pt x="6601193" y="3936342"/>
                  </a:lnTo>
                  <a:lnTo>
                    <a:pt x="6641197" y="3936847"/>
                  </a:lnTo>
                  <a:lnTo>
                    <a:pt x="6662053" y="3936589"/>
                  </a:lnTo>
                  <a:lnTo>
                    <a:pt x="6680077" y="3935860"/>
                  </a:lnTo>
                  <a:lnTo>
                    <a:pt x="6694860" y="3934725"/>
                  </a:lnTo>
                  <a:lnTo>
                    <a:pt x="6705993" y="3933253"/>
                  </a:lnTo>
                  <a:lnTo>
                    <a:pt x="6740523" y="3933253"/>
                  </a:lnTo>
                  <a:lnTo>
                    <a:pt x="6742807" y="3931718"/>
                  </a:lnTo>
                  <a:lnTo>
                    <a:pt x="6746563" y="3928211"/>
                  </a:lnTo>
                  <a:close/>
                </a:path>
                <a:path w="6771640" h="4201160">
                  <a:moveTo>
                    <a:pt x="6771512" y="3885730"/>
                  </a:moveTo>
                  <a:lnTo>
                    <a:pt x="5587123" y="3885730"/>
                  </a:lnTo>
                  <a:lnTo>
                    <a:pt x="5652820" y="3888742"/>
                  </a:lnTo>
                  <a:lnTo>
                    <a:pt x="5718339" y="3896007"/>
                  </a:lnTo>
                  <a:lnTo>
                    <a:pt x="5775562" y="3904861"/>
                  </a:lnTo>
                  <a:lnTo>
                    <a:pt x="5816369" y="3912643"/>
                  </a:lnTo>
                  <a:lnTo>
                    <a:pt x="5832639" y="3916692"/>
                  </a:lnTo>
                  <a:lnTo>
                    <a:pt x="5833363" y="3917403"/>
                  </a:lnTo>
                  <a:lnTo>
                    <a:pt x="5839129" y="3917403"/>
                  </a:lnTo>
                  <a:lnTo>
                    <a:pt x="5844910" y="3917292"/>
                  </a:lnTo>
                  <a:lnTo>
                    <a:pt x="5861605" y="3916803"/>
                  </a:lnTo>
                  <a:lnTo>
                    <a:pt x="5872251" y="3916692"/>
                  </a:lnTo>
                  <a:lnTo>
                    <a:pt x="5884780" y="3915218"/>
                  </a:lnTo>
                  <a:lnTo>
                    <a:pt x="5898524" y="3914079"/>
                  </a:lnTo>
                  <a:lnTo>
                    <a:pt x="5913349" y="3913345"/>
                  </a:lnTo>
                  <a:lnTo>
                    <a:pt x="5929121" y="3913085"/>
                  </a:lnTo>
                  <a:lnTo>
                    <a:pt x="6761798" y="3913085"/>
                  </a:lnTo>
                  <a:lnTo>
                    <a:pt x="6771512" y="3902290"/>
                  </a:lnTo>
                  <a:lnTo>
                    <a:pt x="6771512" y="3885730"/>
                  </a:lnTo>
                  <a:close/>
                </a:path>
                <a:path w="6771640" h="4201160">
                  <a:moveTo>
                    <a:pt x="2361946" y="3728770"/>
                  </a:moveTo>
                  <a:lnTo>
                    <a:pt x="2223325" y="3728770"/>
                  </a:lnTo>
                  <a:lnTo>
                    <a:pt x="2239774" y="3731717"/>
                  </a:lnTo>
                  <a:lnTo>
                    <a:pt x="2256626" y="3733990"/>
                  </a:lnTo>
                  <a:lnTo>
                    <a:pt x="2273747" y="3735453"/>
                  </a:lnTo>
                  <a:lnTo>
                    <a:pt x="2291003" y="3735971"/>
                  </a:lnTo>
                  <a:lnTo>
                    <a:pt x="2327075" y="3734127"/>
                  </a:lnTo>
                  <a:lnTo>
                    <a:pt x="2361946" y="372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6771640" cy="4184015"/>
            </a:xfrm>
            <a:custGeom>
              <a:avLst/>
              <a:gdLst/>
              <a:ahLst/>
              <a:cxnLst/>
              <a:rect l="l" t="t" r="r" b="b"/>
              <a:pathLst>
                <a:path w="6771640" h="4184015">
                  <a:moveTo>
                    <a:pt x="1444528" y="3998772"/>
                  </a:moveTo>
                  <a:lnTo>
                    <a:pt x="866858" y="3998772"/>
                  </a:lnTo>
                  <a:lnTo>
                    <a:pt x="894645" y="4000380"/>
                  </a:lnTo>
                  <a:lnTo>
                    <a:pt x="916898" y="4005160"/>
                  </a:lnTo>
                  <a:lnTo>
                    <a:pt x="931051" y="4013045"/>
                  </a:lnTo>
                  <a:lnTo>
                    <a:pt x="934540" y="4023969"/>
                  </a:lnTo>
                  <a:lnTo>
                    <a:pt x="958636" y="4026079"/>
                  </a:lnTo>
                  <a:lnTo>
                    <a:pt x="983138" y="4027922"/>
                  </a:lnTo>
                  <a:lnTo>
                    <a:pt x="1007640" y="4029227"/>
                  </a:lnTo>
                  <a:lnTo>
                    <a:pt x="1031736" y="4029722"/>
                  </a:lnTo>
                  <a:lnTo>
                    <a:pt x="1057328" y="4054178"/>
                  </a:lnTo>
                  <a:lnTo>
                    <a:pt x="1061423" y="4083680"/>
                  </a:lnTo>
                  <a:lnTo>
                    <a:pt x="1058123" y="4114635"/>
                  </a:lnTo>
                  <a:lnTo>
                    <a:pt x="1061526" y="4143449"/>
                  </a:lnTo>
                  <a:lnTo>
                    <a:pt x="1096919" y="4172003"/>
                  </a:lnTo>
                  <a:lnTo>
                    <a:pt x="1133976" y="4180204"/>
                  </a:lnTo>
                  <a:lnTo>
                    <a:pt x="1142617" y="4180204"/>
                  </a:lnTo>
                  <a:lnTo>
                    <a:pt x="1148377" y="4183799"/>
                  </a:lnTo>
                  <a:lnTo>
                    <a:pt x="1154137" y="4183799"/>
                  </a:lnTo>
                  <a:lnTo>
                    <a:pt x="1195683" y="4177522"/>
                  </a:lnTo>
                  <a:lnTo>
                    <a:pt x="1238109" y="4160225"/>
                  </a:lnTo>
                  <a:lnTo>
                    <a:pt x="1281214" y="4134208"/>
                  </a:lnTo>
                  <a:lnTo>
                    <a:pt x="1324799" y="4101772"/>
                  </a:lnTo>
                  <a:lnTo>
                    <a:pt x="1368664" y="4065215"/>
                  </a:lnTo>
                  <a:lnTo>
                    <a:pt x="1444528" y="3998772"/>
                  </a:lnTo>
                  <a:close/>
                </a:path>
                <a:path w="6771640" h="4184015">
                  <a:moveTo>
                    <a:pt x="0" y="3656577"/>
                  </a:moveTo>
                  <a:lnTo>
                    <a:pt x="0" y="4066212"/>
                  </a:lnTo>
                  <a:lnTo>
                    <a:pt x="5030" y="4066451"/>
                  </a:lnTo>
                  <a:lnTo>
                    <a:pt x="21938" y="4066066"/>
                  </a:lnTo>
                  <a:lnTo>
                    <a:pt x="39319" y="4065006"/>
                  </a:lnTo>
                  <a:lnTo>
                    <a:pt x="57375" y="4063407"/>
                  </a:lnTo>
                  <a:lnTo>
                    <a:pt x="76309" y="4061409"/>
                  </a:lnTo>
                  <a:lnTo>
                    <a:pt x="130101" y="4050969"/>
                  </a:lnTo>
                  <a:lnTo>
                    <a:pt x="182822" y="4043572"/>
                  </a:lnTo>
                  <a:lnTo>
                    <a:pt x="234782" y="4038804"/>
                  </a:lnTo>
                  <a:lnTo>
                    <a:pt x="286293" y="4036248"/>
                  </a:lnTo>
                  <a:lnTo>
                    <a:pt x="337666" y="4035488"/>
                  </a:lnTo>
                  <a:lnTo>
                    <a:pt x="694731" y="4035488"/>
                  </a:lnTo>
                  <a:lnTo>
                    <a:pt x="719997" y="4023807"/>
                  </a:lnTo>
                  <a:lnTo>
                    <a:pt x="768029" y="4010221"/>
                  </a:lnTo>
                  <a:lnTo>
                    <a:pt x="818929" y="4001715"/>
                  </a:lnTo>
                  <a:lnTo>
                    <a:pt x="866858" y="3998772"/>
                  </a:lnTo>
                  <a:lnTo>
                    <a:pt x="1444528" y="3998772"/>
                  </a:lnTo>
                  <a:lnTo>
                    <a:pt x="1457038" y="3987772"/>
                  </a:lnTo>
                  <a:lnTo>
                    <a:pt x="1501627" y="3951141"/>
                  </a:lnTo>
                  <a:lnTo>
                    <a:pt x="1546174" y="3919027"/>
                  </a:lnTo>
                  <a:lnTo>
                    <a:pt x="1590479" y="3893513"/>
                  </a:lnTo>
                  <a:lnTo>
                    <a:pt x="1634344" y="3876678"/>
                  </a:lnTo>
                  <a:lnTo>
                    <a:pt x="1677568" y="3870604"/>
                  </a:lnTo>
                  <a:lnTo>
                    <a:pt x="2165081" y="3870604"/>
                  </a:lnTo>
                  <a:lnTo>
                    <a:pt x="2167210" y="3856224"/>
                  </a:lnTo>
                  <a:lnTo>
                    <a:pt x="2172207" y="3802214"/>
                  </a:lnTo>
                  <a:lnTo>
                    <a:pt x="2178853" y="3755552"/>
                  </a:lnTo>
                  <a:lnTo>
                    <a:pt x="2186512" y="3712938"/>
                  </a:lnTo>
                  <a:lnTo>
                    <a:pt x="2208923" y="3660381"/>
                  </a:lnTo>
                  <a:lnTo>
                    <a:pt x="0" y="3656577"/>
                  </a:lnTo>
                  <a:close/>
                </a:path>
                <a:path w="6771640" h="4184015">
                  <a:moveTo>
                    <a:pt x="694731" y="4035488"/>
                  </a:moveTo>
                  <a:lnTo>
                    <a:pt x="337666" y="4035488"/>
                  </a:lnTo>
                  <a:lnTo>
                    <a:pt x="390038" y="4036421"/>
                  </a:lnTo>
                  <a:lnTo>
                    <a:pt x="442250" y="4039114"/>
                  </a:lnTo>
                  <a:lnTo>
                    <a:pt x="494623" y="4043406"/>
                  </a:lnTo>
                  <a:lnTo>
                    <a:pt x="547475" y="4049138"/>
                  </a:lnTo>
                  <a:lnTo>
                    <a:pt x="601128" y="4056149"/>
                  </a:lnTo>
                  <a:lnTo>
                    <a:pt x="655900" y="4064279"/>
                  </a:lnTo>
                  <a:lnTo>
                    <a:pt x="680674" y="4041987"/>
                  </a:lnTo>
                  <a:lnTo>
                    <a:pt x="694731" y="4035488"/>
                  </a:lnTo>
                  <a:close/>
                </a:path>
                <a:path w="6771640" h="4184015">
                  <a:moveTo>
                    <a:pt x="2165081" y="3870604"/>
                  </a:moveTo>
                  <a:lnTo>
                    <a:pt x="1682610" y="3870604"/>
                  </a:lnTo>
                  <a:lnTo>
                    <a:pt x="1794144" y="3875103"/>
                  </a:lnTo>
                  <a:lnTo>
                    <a:pt x="1848021" y="3878583"/>
                  </a:lnTo>
                  <a:lnTo>
                    <a:pt x="1900440" y="3883537"/>
                  </a:lnTo>
                  <a:lnTo>
                    <a:pt x="1951252" y="3890459"/>
                  </a:lnTo>
                  <a:lnTo>
                    <a:pt x="2000311" y="3899840"/>
                  </a:lnTo>
                  <a:lnTo>
                    <a:pt x="2047467" y="3912172"/>
                  </a:lnTo>
                  <a:lnTo>
                    <a:pt x="2092573" y="3927946"/>
                  </a:lnTo>
                  <a:lnTo>
                    <a:pt x="2135479" y="3947655"/>
                  </a:lnTo>
                  <a:lnTo>
                    <a:pt x="2137651" y="3947655"/>
                  </a:lnTo>
                  <a:lnTo>
                    <a:pt x="2150742" y="3935358"/>
                  </a:lnTo>
                  <a:lnTo>
                    <a:pt x="2160325" y="3902743"/>
                  </a:lnTo>
                  <a:lnTo>
                    <a:pt x="2165081" y="3870604"/>
                  </a:lnTo>
                  <a:close/>
                </a:path>
                <a:path w="6771640" h="4184015">
                  <a:moveTo>
                    <a:pt x="6771512" y="0"/>
                  </a:moveTo>
                  <a:lnTo>
                    <a:pt x="0" y="0"/>
                  </a:lnTo>
                  <a:lnTo>
                    <a:pt x="0" y="218709"/>
                  </a:lnTo>
                  <a:lnTo>
                    <a:pt x="3096822" y="224598"/>
                  </a:lnTo>
                  <a:lnTo>
                    <a:pt x="6771512" y="215963"/>
                  </a:lnTo>
                  <a:lnTo>
                    <a:pt x="6771512" y="0"/>
                  </a:lnTo>
                  <a:close/>
                </a:path>
                <a:path w="6771640" h="4184015">
                  <a:moveTo>
                    <a:pt x="0" y="242651"/>
                  </a:moveTo>
                  <a:lnTo>
                    <a:pt x="0" y="787497"/>
                  </a:lnTo>
                  <a:lnTo>
                    <a:pt x="3096822" y="793392"/>
                  </a:lnTo>
                  <a:lnTo>
                    <a:pt x="6771512" y="784745"/>
                  </a:lnTo>
                  <a:lnTo>
                    <a:pt x="6771512" y="246898"/>
                  </a:lnTo>
                  <a:lnTo>
                    <a:pt x="3301028" y="246898"/>
                  </a:lnTo>
                  <a:lnTo>
                    <a:pt x="0" y="242651"/>
                  </a:lnTo>
                  <a:close/>
                </a:path>
                <a:path w="6771640" h="4184015">
                  <a:moveTo>
                    <a:pt x="6771512" y="241160"/>
                  </a:moveTo>
                  <a:lnTo>
                    <a:pt x="3301028" y="246898"/>
                  </a:lnTo>
                  <a:lnTo>
                    <a:pt x="6771512" y="246898"/>
                  </a:lnTo>
                  <a:lnTo>
                    <a:pt x="6771512" y="241160"/>
                  </a:lnTo>
                  <a:close/>
                </a:path>
                <a:path w="6771640" h="4184015">
                  <a:moveTo>
                    <a:pt x="0" y="811441"/>
                  </a:moveTo>
                  <a:lnTo>
                    <a:pt x="0" y="1356286"/>
                  </a:lnTo>
                  <a:lnTo>
                    <a:pt x="3096822" y="1362175"/>
                  </a:lnTo>
                  <a:lnTo>
                    <a:pt x="6771512" y="1353540"/>
                  </a:lnTo>
                  <a:lnTo>
                    <a:pt x="6771512" y="815684"/>
                  </a:lnTo>
                  <a:lnTo>
                    <a:pt x="2943920" y="815684"/>
                  </a:lnTo>
                  <a:lnTo>
                    <a:pt x="0" y="811441"/>
                  </a:lnTo>
                  <a:close/>
                </a:path>
                <a:path w="6771640" h="4184015">
                  <a:moveTo>
                    <a:pt x="6771512" y="809955"/>
                  </a:moveTo>
                  <a:lnTo>
                    <a:pt x="2943920" y="815684"/>
                  </a:lnTo>
                  <a:lnTo>
                    <a:pt x="6771512" y="815684"/>
                  </a:lnTo>
                  <a:lnTo>
                    <a:pt x="6771512" y="809955"/>
                  </a:lnTo>
                  <a:close/>
                </a:path>
                <a:path w="6771640" h="4184015">
                  <a:moveTo>
                    <a:pt x="0" y="1380228"/>
                  </a:moveTo>
                  <a:lnTo>
                    <a:pt x="0" y="1925074"/>
                  </a:lnTo>
                  <a:lnTo>
                    <a:pt x="3096822" y="1930969"/>
                  </a:lnTo>
                  <a:lnTo>
                    <a:pt x="6771512" y="1922322"/>
                  </a:lnTo>
                  <a:lnTo>
                    <a:pt x="6771512" y="1384475"/>
                  </a:lnTo>
                  <a:lnTo>
                    <a:pt x="3301028" y="1384475"/>
                  </a:lnTo>
                  <a:lnTo>
                    <a:pt x="0" y="1380228"/>
                  </a:lnTo>
                  <a:close/>
                </a:path>
                <a:path w="6771640" h="4184015">
                  <a:moveTo>
                    <a:pt x="6771512" y="1378737"/>
                  </a:moveTo>
                  <a:lnTo>
                    <a:pt x="3301028" y="1384475"/>
                  </a:lnTo>
                  <a:lnTo>
                    <a:pt x="6771512" y="1384475"/>
                  </a:lnTo>
                  <a:lnTo>
                    <a:pt x="6771512" y="1378737"/>
                  </a:lnTo>
                  <a:close/>
                </a:path>
                <a:path w="6771640" h="4184015">
                  <a:moveTo>
                    <a:pt x="0" y="1949419"/>
                  </a:moveTo>
                  <a:lnTo>
                    <a:pt x="0" y="2493868"/>
                  </a:lnTo>
                  <a:lnTo>
                    <a:pt x="3096822" y="2499752"/>
                  </a:lnTo>
                  <a:lnTo>
                    <a:pt x="6771512" y="2491117"/>
                  </a:lnTo>
                  <a:lnTo>
                    <a:pt x="6771512" y="1953283"/>
                  </a:lnTo>
                  <a:lnTo>
                    <a:pt x="3198874" y="1953283"/>
                  </a:lnTo>
                  <a:lnTo>
                    <a:pt x="0" y="1949419"/>
                  </a:lnTo>
                  <a:close/>
                </a:path>
                <a:path w="6771640" h="4184015">
                  <a:moveTo>
                    <a:pt x="6771512" y="1948243"/>
                  </a:moveTo>
                  <a:lnTo>
                    <a:pt x="3198874" y="1953283"/>
                  </a:lnTo>
                  <a:lnTo>
                    <a:pt x="6771512" y="1953283"/>
                  </a:lnTo>
                  <a:lnTo>
                    <a:pt x="6771512" y="1948243"/>
                  </a:lnTo>
                  <a:close/>
                </a:path>
                <a:path w="6771640" h="4184015">
                  <a:moveTo>
                    <a:pt x="0" y="2518471"/>
                  </a:moveTo>
                  <a:lnTo>
                    <a:pt x="0" y="3062651"/>
                  </a:lnTo>
                  <a:lnTo>
                    <a:pt x="3096822" y="3068547"/>
                  </a:lnTo>
                  <a:lnTo>
                    <a:pt x="6771512" y="3059899"/>
                  </a:lnTo>
                  <a:lnTo>
                    <a:pt x="6771512" y="2522079"/>
                  </a:lnTo>
                  <a:lnTo>
                    <a:pt x="3096822" y="2522079"/>
                  </a:lnTo>
                  <a:lnTo>
                    <a:pt x="0" y="2518471"/>
                  </a:lnTo>
                  <a:close/>
                </a:path>
                <a:path w="6771640" h="4184015">
                  <a:moveTo>
                    <a:pt x="6771512" y="2517038"/>
                  </a:moveTo>
                  <a:lnTo>
                    <a:pt x="3096822" y="2522079"/>
                  </a:lnTo>
                  <a:lnTo>
                    <a:pt x="6771512" y="2522079"/>
                  </a:lnTo>
                  <a:lnTo>
                    <a:pt x="6771512" y="2517038"/>
                  </a:lnTo>
                  <a:close/>
                </a:path>
                <a:path w="6771640" h="4184015">
                  <a:moveTo>
                    <a:pt x="0" y="3087312"/>
                  </a:moveTo>
                  <a:lnTo>
                    <a:pt x="0" y="3631702"/>
                  </a:lnTo>
                  <a:lnTo>
                    <a:pt x="2422042" y="3637330"/>
                  </a:lnTo>
                  <a:lnTo>
                    <a:pt x="2422085" y="3634402"/>
                  </a:lnTo>
                  <a:lnTo>
                    <a:pt x="2435003" y="3616797"/>
                  </a:lnTo>
                  <a:lnTo>
                    <a:pt x="2447962" y="3598457"/>
                  </a:lnTo>
                  <a:lnTo>
                    <a:pt x="2460922" y="3579576"/>
                  </a:lnTo>
                  <a:lnTo>
                    <a:pt x="2473883" y="3560292"/>
                  </a:lnTo>
                  <a:lnTo>
                    <a:pt x="6771512" y="3560292"/>
                  </a:lnTo>
                  <a:lnTo>
                    <a:pt x="6771512" y="3091571"/>
                  </a:lnTo>
                  <a:lnTo>
                    <a:pt x="3301028" y="3091571"/>
                  </a:lnTo>
                  <a:lnTo>
                    <a:pt x="0" y="3087312"/>
                  </a:lnTo>
                  <a:close/>
                </a:path>
                <a:path w="6771640" h="4184015">
                  <a:moveTo>
                    <a:pt x="6771512" y="3560292"/>
                  </a:moveTo>
                  <a:lnTo>
                    <a:pt x="2473883" y="3560292"/>
                  </a:lnTo>
                  <a:lnTo>
                    <a:pt x="2512221" y="3576485"/>
                  </a:lnTo>
                  <a:lnTo>
                    <a:pt x="2550561" y="3594768"/>
                  </a:lnTo>
                  <a:lnTo>
                    <a:pt x="2588903" y="3615072"/>
                  </a:lnTo>
                  <a:lnTo>
                    <a:pt x="2627248" y="3637330"/>
                  </a:lnTo>
                  <a:lnTo>
                    <a:pt x="3147796" y="3637330"/>
                  </a:lnTo>
                  <a:lnTo>
                    <a:pt x="4763452" y="3634460"/>
                  </a:lnTo>
                  <a:lnTo>
                    <a:pt x="4783994" y="3619002"/>
                  </a:lnTo>
                  <a:lnTo>
                    <a:pt x="4803052" y="3607457"/>
                  </a:lnTo>
                  <a:lnTo>
                    <a:pt x="4819950" y="3600231"/>
                  </a:lnTo>
                  <a:lnTo>
                    <a:pt x="4834013" y="3597732"/>
                  </a:lnTo>
                  <a:lnTo>
                    <a:pt x="6771512" y="3597732"/>
                  </a:lnTo>
                  <a:lnTo>
                    <a:pt x="6771512" y="3560292"/>
                  </a:lnTo>
                  <a:close/>
                </a:path>
                <a:path w="6771640" h="4184015">
                  <a:moveTo>
                    <a:pt x="6771512" y="3597732"/>
                  </a:moveTo>
                  <a:lnTo>
                    <a:pt x="4836896" y="3597732"/>
                  </a:lnTo>
                  <a:lnTo>
                    <a:pt x="4852805" y="3601851"/>
                  </a:lnTo>
                  <a:lnTo>
                    <a:pt x="4873977" y="3609614"/>
                  </a:lnTo>
                  <a:lnTo>
                    <a:pt x="4899468" y="3620618"/>
                  </a:lnTo>
                  <a:lnTo>
                    <a:pt x="4928336" y="3634460"/>
                  </a:lnTo>
                  <a:lnTo>
                    <a:pt x="6771512" y="3628694"/>
                  </a:lnTo>
                  <a:lnTo>
                    <a:pt x="6771512" y="3597732"/>
                  </a:lnTo>
                  <a:close/>
                </a:path>
                <a:path w="6771640" h="4184015">
                  <a:moveTo>
                    <a:pt x="6771512" y="3085820"/>
                  </a:moveTo>
                  <a:lnTo>
                    <a:pt x="3301028" y="3091571"/>
                  </a:lnTo>
                  <a:lnTo>
                    <a:pt x="6771512" y="3091571"/>
                  </a:lnTo>
                  <a:lnTo>
                    <a:pt x="6771512" y="3085820"/>
                  </a:lnTo>
                  <a:close/>
                </a:path>
                <a:path w="6771640" h="4184015">
                  <a:moveTo>
                    <a:pt x="6489854" y="3864851"/>
                  </a:moveTo>
                  <a:lnTo>
                    <a:pt x="6077444" y="3864851"/>
                  </a:lnTo>
                  <a:lnTo>
                    <a:pt x="6091508" y="3868304"/>
                  </a:lnTo>
                  <a:lnTo>
                    <a:pt x="6108406" y="3877359"/>
                  </a:lnTo>
                  <a:lnTo>
                    <a:pt x="6127463" y="3890059"/>
                  </a:lnTo>
                  <a:lnTo>
                    <a:pt x="6157140" y="3910881"/>
                  </a:lnTo>
                  <a:lnTo>
                    <a:pt x="6167086" y="3917045"/>
                  </a:lnTo>
                  <a:lnTo>
                    <a:pt x="6177572" y="3922669"/>
                  </a:lnTo>
                  <a:lnTo>
                    <a:pt x="6188328" y="3927487"/>
                  </a:lnTo>
                  <a:lnTo>
                    <a:pt x="6200866" y="3933381"/>
                  </a:lnTo>
                  <a:lnTo>
                    <a:pt x="6213611" y="3937927"/>
                  </a:lnTo>
                  <a:lnTo>
                    <a:pt x="6226494" y="3940853"/>
                  </a:lnTo>
                  <a:lnTo>
                    <a:pt x="6239446" y="3941889"/>
                  </a:lnTo>
                  <a:lnTo>
                    <a:pt x="6250965" y="3941889"/>
                  </a:lnTo>
                  <a:lnTo>
                    <a:pt x="6253847" y="3947655"/>
                  </a:lnTo>
                  <a:lnTo>
                    <a:pt x="6270396" y="3947655"/>
                  </a:lnTo>
                  <a:lnTo>
                    <a:pt x="6284820" y="3946529"/>
                  </a:lnTo>
                  <a:lnTo>
                    <a:pt x="6302077" y="3942972"/>
                  </a:lnTo>
                  <a:lnTo>
                    <a:pt x="6322032" y="3936714"/>
                  </a:lnTo>
                  <a:lnTo>
                    <a:pt x="6344551" y="3927487"/>
                  </a:lnTo>
                  <a:lnTo>
                    <a:pt x="6384083" y="3912194"/>
                  </a:lnTo>
                  <a:lnTo>
                    <a:pt x="6428053" y="3893298"/>
                  </a:lnTo>
                  <a:lnTo>
                    <a:pt x="6475406" y="3871676"/>
                  </a:lnTo>
                  <a:lnTo>
                    <a:pt x="6489854" y="3864851"/>
                  </a:lnTo>
                  <a:close/>
                </a:path>
                <a:path w="6771640" h="4184015">
                  <a:moveTo>
                    <a:pt x="6771512" y="3654615"/>
                  </a:moveTo>
                  <a:lnTo>
                    <a:pt x="4976570" y="3657498"/>
                  </a:lnTo>
                  <a:lnTo>
                    <a:pt x="5030453" y="3685327"/>
                  </a:lnTo>
                  <a:lnTo>
                    <a:pt x="5179346" y="3763888"/>
                  </a:lnTo>
                  <a:lnTo>
                    <a:pt x="5212789" y="3782236"/>
                  </a:lnTo>
                  <a:lnTo>
                    <a:pt x="5232171" y="3793566"/>
                  </a:lnTo>
                  <a:lnTo>
                    <a:pt x="5256512" y="3818142"/>
                  </a:lnTo>
                  <a:lnTo>
                    <a:pt x="5284275" y="3856888"/>
                  </a:lnTo>
                  <a:lnTo>
                    <a:pt x="5314493" y="3898186"/>
                  </a:lnTo>
                  <a:lnTo>
                    <a:pt x="5346819" y="3931259"/>
                  </a:lnTo>
                  <a:lnTo>
                    <a:pt x="5380494" y="3944772"/>
                  </a:lnTo>
                  <a:lnTo>
                    <a:pt x="5386247" y="3944772"/>
                  </a:lnTo>
                  <a:lnTo>
                    <a:pt x="5417401" y="3926038"/>
                  </a:lnTo>
                  <a:lnTo>
                    <a:pt x="5444300" y="3889420"/>
                  </a:lnTo>
                  <a:lnTo>
                    <a:pt x="5469173" y="3851319"/>
                  </a:lnTo>
                  <a:lnTo>
                    <a:pt x="5494248" y="3828135"/>
                  </a:lnTo>
                  <a:lnTo>
                    <a:pt x="5528582" y="3814676"/>
                  </a:lnTo>
                  <a:lnTo>
                    <a:pt x="5566965" y="3804729"/>
                  </a:lnTo>
                  <a:lnTo>
                    <a:pt x="5608048" y="3798563"/>
                  </a:lnTo>
                  <a:lnTo>
                    <a:pt x="5650483" y="3796449"/>
                  </a:lnTo>
                  <a:lnTo>
                    <a:pt x="6633103" y="3796449"/>
                  </a:lnTo>
                  <a:lnTo>
                    <a:pt x="6677559" y="3775469"/>
                  </a:lnTo>
                  <a:lnTo>
                    <a:pt x="6726008" y="3753373"/>
                  </a:lnTo>
                  <a:lnTo>
                    <a:pt x="6771512" y="3733812"/>
                  </a:lnTo>
                  <a:lnTo>
                    <a:pt x="6771512" y="3654615"/>
                  </a:lnTo>
                  <a:close/>
                </a:path>
                <a:path w="6771640" h="4184015">
                  <a:moveTo>
                    <a:pt x="6633103" y="3796449"/>
                  </a:moveTo>
                  <a:lnTo>
                    <a:pt x="5806731" y="3796449"/>
                  </a:lnTo>
                  <a:lnTo>
                    <a:pt x="5815235" y="3815733"/>
                  </a:lnTo>
                  <a:lnTo>
                    <a:pt x="5822929" y="3830291"/>
                  </a:lnTo>
                  <a:lnTo>
                    <a:pt x="5829000" y="3839986"/>
                  </a:lnTo>
                  <a:lnTo>
                    <a:pt x="5832639" y="3844683"/>
                  </a:lnTo>
                  <a:lnTo>
                    <a:pt x="5839067" y="3849007"/>
                  </a:lnTo>
                  <a:lnTo>
                    <a:pt x="5845155" y="3853330"/>
                  </a:lnTo>
                  <a:lnTo>
                    <a:pt x="5850567" y="3857651"/>
                  </a:lnTo>
                  <a:lnTo>
                    <a:pt x="5854966" y="3861968"/>
                  </a:lnTo>
                  <a:lnTo>
                    <a:pt x="5867882" y="3869528"/>
                  </a:lnTo>
                  <a:lnTo>
                    <a:pt x="5880526" y="3874930"/>
                  </a:lnTo>
                  <a:lnTo>
                    <a:pt x="5892630" y="3878172"/>
                  </a:lnTo>
                  <a:lnTo>
                    <a:pt x="5903924" y="3879253"/>
                  </a:lnTo>
                  <a:lnTo>
                    <a:pt x="5918134" y="3878262"/>
                  </a:lnTo>
                  <a:lnTo>
                    <a:pt x="5931734" y="3875650"/>
                  </a:lnTo>
                  <a:lnTo>
                    <a:pt x="5944930" y="3871961"/>
                  </a:lnTo>
                  <a:lnTo>
                    <a:pt x="5957925" y="3867734"/>
                  </a:lnTo>
                  <a:lnTo>
                    <a:pt x="5970470" y="3863501"/>
                  </a:lnTo>
                  <a:lnTo>
                    <a:pt x="5983217" y="3859812"/>
                  </a:lnTo>
                  <a:lnTo>
                    <a:pt x="5996097" y="3857204"/>
                  </a:lnTo>
                  <a:lnTo>
                    <a:pt x="6009042" y="3856215"/>
                  </a:lnTo>
                  <a:lnTo>
                    <a:pt x="6508134" y="3856215"/>
                  </a:lnTo>
                  <a:lnTo>
                    <a:pt x="6633103" y="3796449"/>
                  </a:lnTo>
                  <a:close/>
                </a:path>
                <a:path w="6771640" h="4184015">
                  <a:moveTo>
                    <a:pt x="6508134" y="3856215"/>
                  </a:moveTo>
                  <a:lnTo>
                    <a:pt x="6009042" y="3856215"/>
                  </a:lnTo>
                  <a:lnTo>
                    <a:pt x="6021137" y="3856888"/>
                  </a:lnTo>
                  <a:lnTo>
                    <a:pt x="6032894" y="3859450"/>
                  </a:lnTo>
                  <a:lnTo>
                    <a:pt x="6044788" y="3864712"/>
                  </a:lnTo>
                  <a:lnTo>
                    <a:pt x="6057290" y="3873487"/>
                  </a:lnTo>
                  <a:lnTo>
                    <a:pt x="6063043" y="3867734"/>
                  </a:lnTo>
                  <a:lnTo>
                    <a:pt x="6068808" y="3864851"/>
                  </a:lnTo>
                  <a:lnTo>
                    <a:pt x="6489854" y="3864851"/>
                  </a:lnTo>
                  <a:lnTo>
                    <a:pt x="6508134" y="3856215"/>
                  </a:lnTo>
                  <a:close/>
                </a:path>
                <a:path w="6771640" h="4184015">
                  <a:moveTo>
                    <a:pt x="5806731" y="3796449"/>
                  </a:moveTo>
                  <a:lnTo>
                    <a:pt x="5650483" y="3796449"/>
                  </a:lnTo>
                  <a:lnTo>
                    <a:pt x="5688204" y="3798025"/>
                  </a:lnTo>
                  <a:lnTo>
                    <a:pt x="5724375" y="3802572"/>
                  </a:lnTo>
                  <a:lnTo>
                    <a:pt x="5758522" y="3809816"/>
                  </a:lnTo>
                  <a:lnTo>
                    <a:pt x="5790171" y="3819486"/>
                  </a:lnTo>
                  <a:lnTo>
                    <a:pt x="5806731" y="3796449"/>
                  </a:lnTo>
                  <a:close/>
                </a:path>
                <a:path w="6771640" h="4184015">
                  <a:moveTo>
                    <a:pt x="4686768" y="3714381"/>
                  </a:moveTo>
                  <a:lnTo>
                    <a:pt x="3901630" y="3714381"/>
                  </a:lnTo>
                  <a:lnTo>
                    <a:pt x="3931825" y="3741373"/>
                  </a:lnTo>
                  <a:lnTo>
                    <a:pt x="3964048" y="3777723"/>
                  </a:lnTo>
                  <a:lnTo>
                    <a:pt x="3997769" y="3818507"/>
                  </a:lnTo>
                  <a:lnTo>
                    <a:pt x="4032460" y="3858799"/>
                  </a:lnTo>
                  <a:lnTo>
                    <a:pt x="4067592" y="3893676"/>
                  </a:lnTo>
                  <a:lnTo>
                    <a:pt x="4102636" y="3918214"/>
                  </a:lnTo>
                  <a:lnTo>
                    <a:pt x="4137062" y="3927487"/>
                  </a:lnTo>
                  <a:lnTo>
                    <a:pt x="4145208" y="3926947"/>
                  </a:lnTo>
                  <a:lnTo>
                    <a:pt x="4152545" y="3925327"/>
                  </a:lnTo>
                  <a:lnTo>
                    <a:pt x="4159342" y="3922628"/>
                  </a:lnTo>
                  <a:lnTo>
                    <a:pt x="4165866" y="3918851"/>
                  </a:lnTo>
                  <a:lnTo>
                    <a:pt x="4195646" y="3906343"/>
                  </a:lnTo>
                  <a:lnTo>
                    <a:pt x="4237437" y="3893496"/>
                  </a:lnTo>
                  <a:lnTo>
                    <a:pt x="4288318" y="3880613"/>
                  </a:lnTo>
                  <a:lnTo>
                    <a:pt x="4345367" y="3867996"/>
                  </a:lnTo>
                  <a:lnTo>
                    <a:pt x="4405664" y="3855948"/>
                  </a:lnTo>
                  <a:lnTo>
                    <a:pt x="4466286" y="3844771"/>
                  </a:lnTo>
                  <a:lnTo>
                    <a:pt x="4576822" y="3826238"/>
                  </a:lnTo>
                  <a:lnTo>
                    <a:pt x="4620894" y="3819486"/>
                  </a:lnTo>
                  <a:lnTo>
                    <a:pt x="4628289" y="3794121"/>
                  </a:lnTo>
                  <a:lnTo>
                    <a:pt x="4654648" y="3753702"/>
                  </a:lnTo>
                  <a:lnTo>
                    <a:pt x="4686768" y="3714381"/>
                  </a:lnTo>
                  <a:close/>
                </a:path>
                <a:path w="6771640" h="4184015">
                  <a:moveTo>
                    <a:pt x="4737531" y="3660381"/>
                  </a:moveTo>
                  <a:lnTo>
                    <a:pt x="2666847" y="3660381"/>
                  </a:lnTo>
                  <a:lnTo>
                    <a:pt x="2752371" y="3711237"/>
                  </a:lnTo>
                  <a:lnTo>
                    <a:pt x="2795296" y="3735548"/>
                  </a:lnTo>
                  <a:lnTo>
                    <a:pt x="2838417" y="3758134"/>
                  </a:lnTo>
                  <a:lnTo>
                    <a:pt x="2881799" y="3778262"/>
                  </a:lnTo>
                  <a:lnTo>
                    <a:pt x="2925506" y="3795195"/>
                  </a:lnTo>
                  <a:lnTo>
                    <a:pt x="2969606" y="3808201"/>
                  </a:lnTo>
                  <a:lnTo>
                    <a:pt x="3014161" y="3816542"/>
                  </a:lnTo>
                  <a:lnTo>
                    <a:pt x="3059239" y="3819486"/>
                  </a:lnTo>
                  <a:lnTo>
                    <a:pt x="3076956" y="3818948"/>
                  </a:lnTo>
                  <a:lnTo>
                    <a:pt x="3095147" y="3817331"/>
                  </a:lnTo>
                  <a:lnTo>
                    <a:pt x="3113201" y="3814632"/>
                  </a:lnTo>
                  <a:lnTo>
                    <a:pt x="3486187" y="3733812"/>
                  </a:lnTo>
                  <a:lnTo>
                    <a:pt x="3515633" y="3728032"/>
                  </a:lnTo>
                  <a:lnTo>
                    <a:pt x="3547843" y="3723735"/>
                  </a:lnTo>
                  <a:lnTo>
                    <a:pt x="3581267" y="3721057"/>
                  </a:lnTo>
                  <a:lnTo>
                    <a:pt x="3614356" y="3720134"/>
                  </a:lnTo>
                  <a:lnTo>
                    <a:pt x="3879076" y="3720134"/>
                  </a:lnTo>
                  <a:lnTo>
                    <a:pt x="3901630" y="3714381"/>
                  </a:lnTo>
                  <a:lnTo>
                    <a:pt x="4686768" y="3714381"/>
                  </a:lnTo>
                  <a:lnTo>
                    <a:pt x="4693289" y="3706399"/>
                  </a:lnTo>
                  <a:lnTo>
                    <a:pt x="4737531" y="3660381"/>
                  </a:lnTo>
                  <a:close/>
                </a:path>
                <a:path w="6771640" h="4184015">
                  <a:moveTo>
                    <a:pt x="3879076" y="3720134"/>
                  </a:moveTo>
                  <a:lnTo>
                    <a:pt x="3614356" y="3720134"/>
                  </a:lnTo>
                  <a:lnTo>
                    <a:pt x="3657428" y="3722316"/>
                  </a:lnTo>
                  <a:lnTo>
                    <a:pt x="3694359" y="3729493"/>
                  </a:lnTo>
                  <a:lnTo>
                    <a:pt x="3721166" y="3742610"/>
                  </a:lnTo>
                  <a:lnTo>
                    <a:pt x="3733863" y="3762616"/>
                  </a:lnTo>
                  <a:lnTo>
                    <a:pt x="3774859" y="3749709"/>
                  </a:lnTo>
                  <a:lnTo>
                    <a:pt x="3816665" y="3737141"/>
                  </a:lnTo>
                  <a:lnTo>
                    <a:pt x="3859012" y="3725252"/>
                  </a:lnTo>
                  <a:lnTo>
                    <a:pt x="3879076" y="3720134"/>
                  </a:lnTo>
                  <a:close/>
                </a:path>
                <a:path w="6771640" h="4184015">
                  <a:moveTo>
                    <a:pt x="2339962" y="3660381"/>
                  </a:moveTo>
                  <a:lnTo>
                    <a:pt x="2240597" y="3660381"/>
                  </a:lnTo>
                  <a:lnTo>
                    <a:pt x="2253102" y="3662040"/>
                  </a:lnTo>
                  <a:lnTo>
                    <a:pt x="2265535" y="3662892"/>
                  </a:lnTo>
                  <a:lnTo>
                    <a:pt x="2277560" y="3663206"/>
                  </a:lnTo>
                  <a:lnTo>
                    <a:pt x="2288844" y="3663251"/>
                  </a:lnTo>
                  <a:lnTo>
                    <a:pt x="2301694" y="3663206"/>
                  </a:lnTo>
                  <a:lnTo>
                    <a:pt x="2314408" y="3662892"/>
                  </a:lnTo>
                  <a:lnTo>
                    <a:pt x="2327119" y="3662040"/>
                  </a:lnTo>
                  <a:lnTo>
                    <a:pt x="2339962" y="3660381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14134"/>
              <a:ext cx="6774180" cy="2877820"/>
            </a:xfrm>
            <a:custGeom>
              <a:avLst/>
              <a:gdLst/>
              <a:ahLst/>
              <a:cxnLst/>
              <a:rect l="l" t="t" r="r" b="b"/>
              <a:pathLst>
                <a:path w="6774180" h="2877820">
                  <a:moveTo>
                    <a:pt x="6773659" y="2843530"/>
                  </a:moveTo>
                  <a:lnTo>
                    <a:pt x="6292710" y="2843530"/>
                  </a:lnTo>
                  <a:lnTo>
                    <a:pt x="6292710" y="2848610"/>
                  </a:lnTo>
                  <a:lnTo>
                    <a:pt x="46774" y="2848610"/>
                  </a:lnTo>
                  <a:lnTo>
                    <a:pt x="46774" y="2843530"/>
                  </a:lnTo>
                  <a:lnTo>
                    <a:pt x="0" y="2843530"/>
                  </a:lnTo>
                  <a:lnTo>
                    <a:pt x="0" y="2848610"/>
                  </a:lnTo>
                  <a:lnTo>
                    <a:pt x="0" y="2871470"/>
                  </a:lnTo>
                  <a:lnTo>
                    <a:pt x="41021" y="2871470"/>
                  </a:lnTo>
                  <a:lnTo>
                    <a:pt x="41021" y="2877820"/>
                  </a:lnTo>
                  <a:lnTo>
                    <a:pt x="6298463" y="2877820"/>
                  </a:lnTo>
                  <a:lnTo>
                    <a:pt x="6298463" y="2871470"/>
                  </a:lnTo>
                  <a:lnTo>
                    <a:pt x="6773659" y="2871470"/>
                  </a:lnTo>
                  <a:lnTo>
                    <a:pt x="6773659" y="2848610"/>
                  </a:lnTo>
                  <a:lnTo>
                    <a:pt x="6773659" y="2843530"/>
                  </a:lnTo>
                  <a:close/>
                </a:path>
                <a:path w="6774180" h="2877820">
                  <a:moveTo>
                    <a:pt x="6773659" y="2274570"/>
                  </a:moveTo>
                  <a:lnTo>
                    <a:pt x="6292710" y="2274570"/>
                  </a:lnTo>
                  <a:lnTo>
                    <a:pt x="6292710" y="2279650"/>
                  </a:lnTo>
                  <a:lnTo>
                    <a:pt x="46774" y="2279650"/>
                  </a:lnTo>
                  <a:lnTo>
                    <a:pt x="46774" y="2274570"/>
                  </a:lnTo>
                  <a:lnTo>
                    <a:pt x="0" y="2274570"/>
                  </a:lnTo>
                  <a:lnTo>
                    <a:pt x="0" y="2279650"/>
                  </a:lnTo>
                  <a:lnTo>
                    <a:pt x="0" y="2302510"/>
                  </a:lnTo>
                  <a:lnTo>
                    <a:pt x="41021" y="2302510"/>
                  </a:lnTo>
                  <a:lnTo>
                    <a:pt x="41021" y="2307590"/>
                  </a:lnTo>
                  <a:lnTo>
                    <a:pt x="6298463" y="2307590"/>
                  </a:lnTo>
                  <a:lnTo>
                    <a:pt x="6298463" y="2302510"/>
                  </a:lnTo>
                  <a:lnTo>
                    <a:pt x="6773659" y="2302510"/>
                  </a:lnTo>
                  <a:lnTo>
                    <a:pt x="6773659" y="2279650"/>
                  </a:lnTo>
                  <a:lnTo>
                    <a:pt x="6773659" y="2274570"/>
                  </a:lnTo>
                  <a:close/>
                </a:path>
                <a:path w="6774180" h="2877820">
                  <a:moveTo>
                    <a:pt x="6773659" y="1705610"/>
                  </a:moveTo>
                  <a:lnTo>
                    <a:pt x="6292710" y="1705610"/>
                  </a:lnTo>
                  <a:lnTo>
                    <a:pt x="6292710" y="1710690"/>
                  </a:lnTo>
                  <a:lnTo>
                    <a:pt x="46774" y="1710690"/>
                  </a:lnTo>
                  <a:lnTo>
                    <a:pt x="46774" y="1705610"/>
                  </a:lnTo>
                  <a:lnTo>
                    <a:pt x="0" y="1705610"/>
                  </a:lnTo>
                  <a:lnTo>
                    <a:pt x="0" y="1710690"/>
                  </a:lnTo>
                  <a:lnTo>
                    <a:pt x="0" y="1733550"/>
                  </a:lnTo>
                  <a:lnTo>
                    <a:pt x="41021" y="1733550"/>
                  </a:lnTo>
                  <a:lnTo>
                    <a:pt x="41021" y="1739900"/>
                  </a:lnTo>
                  <a:lnTo>
                    <a:pt x="6298463" y="1739900"/>
                  </a:lnTo>
                  <a:lnTo>
                    <a:pt x="6298463" y="1733550"/>
                  </a:lnTo>
                  <a:lnTo>
                    <a:pt x="6773659" y="1733550"/>
                  </a:lnTo>
                  <a:lnTo>
                    <a:pt x="6773659" y="1710690"/>
                  </a:lnTo>
                  <a:lnTo>
                    <a:pt x="6773659" y="1705610"/>
                  </a:lnTo>
                  <a:close/>
                </a:path>
                <a:path w="6774180" h="2877820">
                  <a:moveTo>
                    <a:pt x="6773659" y="1136650"/>
                  </a:moveTo>
                  <a:lnTo>
                    <a:pt x="6292710" y="1136650"/>
                  </a:lnTo>
                  <a:lnTo>
                    <a:pt x="6292710" y="1141730"/>
                  </a:lnTo>
                  <a:lnTo>
                    <a:pt x="46774" y="1141730"/>
                  </a:lnTo>
                  <a:lnTo>
                    <a:pt x="46774" y="1136650"/>
                  </a:lnTo>
                  <a:lnTo>
                    <a:pt x="0" y="1136650"/>
                  </a:lnTo>
                  <a:lnTo>
                    <a:pt x="0" y="1141730"/>
                  </a:lnTo>
                  <a:lnTo>
                    <a:pt x="0" y="1164590"/>
                  </a:lnTo>
                  <a:lnTo>
                    <a:pt x="41021" y="1164590"/>
                  </a:lnTo>
                  <a:lnTo>
                    <a:pt x="41021" y="1170940"/>
                  </a:lnTo>
                  <a:lnTo>
                    <a:pt x="6298463" y="1170940"/>
                  </a:lnTo>
                  <a:lnTo>
                    <a:pt x="6298463" y="1164590"/>
                  </a:lnTo>
                  <a:lnTo>
                    <a:pt x="6773659" y="1164590"/>
                  </a:lnTo>
                  <a:lnTo>
                    <a:pt x="6773659" y="1141730"/>
                  </a:lnTo>
                  <a:lnTo>
                    <a:pt x="6773659" y="1136650"/>
                  </a:lnTo>
                  <a:close/>
                </a:path>
                <a:path w="6774180" h="2877820">
                  <a:moveTo>
                    <a:pt x="6773659" y="567690"/>
                  </a:moveTo>
                  <a:lnTo>
                    <a:pt x="6292710" y="567690"/>
                  </a:lnTo>
                  <a:lnTo>
                    <a:pt x="6292710" y="574040"/>
                  </a:lnTo>
                  <a:lnTo>
                    <a:pt x="46774" y="574040"/>
                  </a:lnTo>
                  <a:lnTo>
                    <a:pt x="46774" y="567690"/>
                  </a:lnTo>
                  <a:lnTo>
                    <a:pt x="0" y="567690"/>
                  </a:lnTo>
                  <a:lnTo>
                    <a:pt x="0" y="574040"/>
                  </a:lnTo>
                  <a:lnTo>
                    <a:pt x="0" y="596900"/>
                  </a:lnTo>
                  <a:lnTo>
                    <a:pt x="41021" y="596900"/>
                  </a:lnTo>
                  <a:lnTo>
                    <a:pt x="41021" y="601980"/>
                  </a:lnTo>
                  <a:lnTo>
                    <a:pt x="6298463" y="601980"/>
                  </a:lnTo>
                  <a:lnTo>
                    <a:pt x="6298463" y="596900"/>
                  </a:lnTo>
                  <a:lnTo>
                    <a:pt x="6773659" y="596900"/>
                  </a:lnTo>
                  <a:lnTo>
                    <a:pt x="6773659" y="574040"/>
                  </a:lnTo>
                  <a:lnTo>
                    <a:pt x="6773659" y="567690"/>
                  </a:lnTo>
                  <a:close/>
                </a:path>
                <a:path w="6774180" h="2877820">
                  <a:moveTo>
                    <a:pt x="6773659" y="0"/>
                  </a:moveTo>
                  <a:lnTo>
                    <a:pt x="6292710" y="0"/>
                  </a:lnTo>
                  <a:lnTo>
                    <a:pt x="6292710" y="5080"/>
                  </a:lnTo>
                  <a:lnTo>
                    <a:pt x="46774" y="5080"/>
                  </a:lnTo>
                  <a:lnTo>
                    <a:pt x="46774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7940"/>
                  </a:lnTo>
                  <a:lnTo>
                    <a:pt x="41021" y="27940"/>
                  </a:lnTo>
                  <a:lnTo>
                    <a:pt x="41021" y="33020"/>
                  </a:lnTo>
                  <a:lnTo>
                    <a:pt x="6298463" y="33020"/>
                  </a:lnTo>
                  <a:lnTo>
                    <a:pt x="6298463" y="27940"/>
                  </a:lnTo>
                  <a:lnTo>
                    <a:pt x="6773659" y="27940"/>
                  </a:lnTo>
                  <a:lnTo>
                    <a:pt x="6773659" y="5080"/>
                  </a:lnTo>
                  <a:lnTo>
                    <a:pt x="6773659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4353" y="3631704"/>
              <a:ext cx="2144395" cy="27940"/>
            </a:xfrm>
            <a:custGeom>
              <a:avLst/>
              <a:gdLst/>
              <a:ahLst/>
              <a:cxnLst/>
              <a:rect l="l" t="t" r="r" b="b"/>
              <a:pathLst>
                <a:path w="2144395" h="27939">
                  <a:moveTo>
                    <a:pt x="214414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0795" y="8890"/>
                  </a:lnTo>
                  <a:lnTo>
                    <a:pt x="10795" y="13970"/>
                  </a:lnTo>
                  <a:lnTo>
                    <a:pt x="13677" y="13970"/>
                  </a:lnTo>
                  <a:lnTo>
                    <a:pt x="13677" y="19050"/>
                  </a:lnTo>
                  <a:lnTo>
                    <a:pt x="25209" y="19050"/>
                  </a:lnTo>
                  <a:lnTo>
                    <a:pt x="25209" y="22860"/>
                  </a:lnTo>
                  <a:lnTo>
                    <a:pt x="33845" y="22860"/>
                  </a:lnTo>
                  <a:lnTo>
                    <a:pt x="33845" y="27940"/>
                  </a:lnTo>
                  <a:lnTo>
                    <a:pt x="2118944" y="27940"/>
                  </a:lnTo>
                  <a:lnTo>
                    <a:pt x="2118944" y="22860"/>
                  </a:lnTo>
                  <a:lnTo>
                    <a:pt x="2124697" y="22860"/>
                  </a:lnTo>
                  <a:lnTo>
                    <a:pt x="2124697" y="19050"/>
                  </a:lnTo>
                  <a:lnTo>
                    <a:pt x="2130463" y="19050"/>
                  </a:lnTo>
                  <a:lnTo>
                    <a:pt x="2130463" y="13970"/>
                  </a:lnTo>
                  <a:lnTo>
                    <a:pt x="2133346" y="13970"/>
                  </a:lnTo>
                  <a:lnTo>
                    <a:pt x="2133346" y="8890"/>
                  </a:lnTo>
                  <a:lnTo>
                    <a:pt x="2138388" y="8890"/>
                  </a:lnTo>
                  <a:lnTo>
                    <a:pt x="2138388" y="5080"/>
                  </a:lnTo>
                  <a:lnTo>
                    <a:pt x="2144141" y="5080"/>
                  </a:lnTo>
                  <a:lnTo>
                    <a:pt x="21441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25354"/>
              <a:ext cx="2425065" cy="34290"/>
            </a:xfrm>
            <a:custGeom>
              <a:avLst/>
              <a:gdLst/>
              <a:ahLst/>
              <a:cxnLst/>
              <a:rect l="l" t="t" r="r" b="b"/>
              <a:pathLst>
                <a:path w="2425065" h="34289">
                  <a:moveTo>
                    <a:pt x="2424912" y="6350"/>
                  </a:moveTo>
                  <a:lnTo>
                    <a:pt x="35255" y="6350"/>
                  </a:lnTo>
                  <a:lnTo>
                    <a:pt x="35255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26619" y="29210"/>
                  </a:lnTo>
                  <a:lnTo>
                    <a:pt x="26619" y="34290"/>
                  </a:lnTo>
                  <a:lnTo>
                    <a:pt x="2365146" y="34290"/>
                  </a:lnTo>
                  <a:lnTo>
                    <a:pt x="2365146" y="29210"/>
                  </a:lnTo>
                  <a:lnTo>
                    <a:pt x="2381707" y="29210"/>
                  </a:lnTo>
                  <a:lnTo>
                    <a:pt x="2381707" y="25400"/>
                  </a:lnTo>
                  <a:lnTo>
                    <a:pt x="2396109" y="25400"/>
                  </a:lnTo>
                  <a:lnTo>
                    <a:pt x="2396109" y="20320"/>
                  </a:lnTo>
                  <a:lnTo>
                    <a:pt x="2410510" y="20320"/>
                  </a:lnTo>
                  <a:lnTo>
                    <a:pt x="2410510" y="15240"/>
                  </a:lnTo>
                  <a:lnTo>
                    <a:pt x="2424912" y="15240"/>
                  </a:lnTo>
                  <a:lnTo>
                    <a:pt x="2424912" y="635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7612" y="3625354"/>
              <a:ext cx="1846580" cy="34290"/>
            </a:xfrm>
            <a:custGeom>
              <a:avLst/>
              <a:gdLst/>
              <a:ahLst/>
              <a:cxnLst/>
              <a:rect l="l" t="t" r="r" b="b"/>
              <a:pathLst>
                <a:path w="1846579" h="34289">
                  <a:moveTo>
                    <a:pt x="1846059" y="0"/>
                  </a:moveTo>
                  <a:lnTo>
                    <a:pt x="1333423" y="0"/>
                  </a:lnTo>
                  <a:lnTo>
                    <a:pt x="1333423" y="635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10807" y="15240"/>
                  </a:lnTo>
                  <a:lnTo>
                    <a:pt x="10807" y="20320"/>
                  </a:lnTo>
                  <a:lnTo>
                    <a:pt x="19443" y="20320"/>
                  </a:lnTo>
                  <a:lnTo>
                    <a:pt x="19443" y="25400"/>
                  </a:lnTo>
                  <a:lnTo>
                    <a:pt x="28079" y="25400"/>
                  </a:lnTo>
                  <a:lnTo>
                    <a:pt x="28079" y="29210"/>
                  </a:lnTo>
                  <a:lnTo>
                    <a:pt x="39598" y="29210"/>
                  </a:lnTo>
                  <a:lnTo>
                    <a:pt x="39598" y="34290"/>
                  </a:lnTo>
                  <a:lnTo>
                    <a:pt x="1342072" y="34290"/>
                  </a:lnTo>
                  <a:lnTo>
                    <a:pt x="1342072" y="29210"/>
                  </a:lnTo>
                  <a:lnTo>
                    <a:pt x="1846059" y="29210"/>
                  </a:lnTo>
                  <a:lnTo>
                    <a:pt x="1846059" y="25400"/>
                  </a:lnTo>
                  <a:lnTo>
                    <a:pt x="1846059" y="20320"/>
                  </a:lnTo>
                  <a:lnTo>
                    <a:pt x="1846059" y="15240"/>
                  </a:lnTo>
                  <a:lnTo>
                    <a:pt x="1846059" y="6350"/>
                  </a:lnTo>
                  <a:lnTo>
                    <a:pt x="1846059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591496" y="-359"/>
            <a:ext cx="3696970" cy="2089150"/>
            <a:chOff x="14591496" y="-359"/>
            <a:chExt cx="3696970" cy="2089150"/>
          </a:xfrm>
        </p:grpSpPr>
        <p:sp>
          <p:nvSpPr>
            <p:cNvPr id="16" name="object 16"/>
            <p:cNvSpPr/>
            <p:nvPr/>
          </p:nvSpPr>
          <p:spPr>
            <a:xfrm>
              <a:off x="14591496" y="0"/>
              <a:ext cx="3696970" cy="2088514"/>
            </a:xfrm>
            <a:custGeom>
              <a:avLst/>
              <a:gdLst/>
              <a:ahLst/>
              <a:cxnLst/>
              <a:rect l="l" t="t" r="r" b="b"/>
              <a:pathLst>
                <a:path w="3696969" h="2088514">
                  <a:moveTo>
                    <a:pt x="3696502" y="1970557"/>
                  </a:moveTo>
                  <a:lnTo>
                    <a:pt x="3568232" y="1970557"/>
                  </a:lnTo>
                  <a:lnTo>
                    <a:pt x="3574709" y="1974164"/>
                  </a:lnTo>
                  <a:lnTo>
                    <a:pt x="3580551" y="1977771"/>
                  </a:lnTo>
                  <a:lnTo>
                    <a:pt x="3625668" y="2024019"/>
                  </a:lnTo>
                  <a:lnTo>
                    <a:pt x="3649639" y="2073516"/>
                  </a:lnTo>
                  <a:lnTo>
                    <a:pt x="3663857" y="2077951"/>
                  </a:lnTo>
                  <a:lnTo>
                    <a:pt x="3696502" y="2088463"/>
                  </a:lnTo>
                  <a:lnTo>
                    <a:pt x="3696502" y="1970557"/>
                  </a:lnTo>
                  <a:close/>
                </a:path>
                <a:path w="3696969" h="2088514">
                  <a:moveTo>
                    <a:pt x="3696502" y="804443"/>
                  </a:moveTo>
                  <a:lnTo>
                    <a:pt x="2006370" y="804443"/>
                  </a:lnTo>
                  <a:lnTo>
                    <a:pt x="2033189" y="807764"/>
                  </a:lnTo>
                  <a:lnTo>
                    <a:pt x="2060615" y="816419"/>
                  </a:lnTo>
                  <a:lnTo>
                    <a:pt x="2072551" y="822919"/>
                  </a:lnTo>
                  <a:lnTo>
                    <a:pt x="2085428" y="829016"/>
                  </a:lnTo>
                  <a:lnTo>
                    <a:pt x="2098852" y="834034"/>
                  </a:lnTo>
                  <a:lnTo>
                    <a:pt x="2112431" y="837298"/>
                  </a:lnTo>
                  <a:lnTo>
                    <a:pt x="2136664" y="844643"/>
                  </a:lnTo>
                  <a:lnTo>
                    <a:pt x="2181368" y="872834"/>
                  </a:lnTo>
                  <a:lnTo>
                    <a:pt x="2206030" y="879779"/>
                  </a:lnTo>
                  <a:lnTo>
                    <a:pt x="2209713" y="879779"/>
                  </a:lnTo>
                  <a:lnTo>
                    <a:pt x="2214666" y="881938"/>
                  </a:lnTo>
                  <a:lnTo>
                    <a:pt x="2221143" y="886968"/>
                  </a:lnTo>
                  <a:lnTo>
                    <a:pt x="2253223" y="918997"/>
                  </a:lnTo>
                  <a:lnTo>
                    <a:pt x="2290136" y="963380"/>
                  </a:lnTo>
                  <a:lnTo>
                    <a:pt x="2324049" y="1005740"/>
                  </a:lnTo>
                  <a:lnTo>
                    <a:pt x="2347127" y="1031697"/>
                  </a:lnTo>
                  <a:lnTo>
                    <a:pt x="2356104" y="1039224"/>
                  </a:lnTo>
                  <a:lnTo>
                    <a:pt x="2364653" y="1046546"/>
                  </a:lnTo>
                  <a:lnTo>
                    <a:pt x="2372916" y="1053464"/>
                  </a:lnTo>
                  <a:lnTo>
                    <a:pt x="2427217" y="1092075"/>
                  </a:lnTo>
                  <a:lnTo>
                    <a:pt x="2471137" y="1116011"/>
                  </a:lnTo>
                  <a:lnTo>
                    <a:pt x="2513277" y="1133590"/>
                  </a:lnTo>
                  <a:lnTo>
                    <a:pt x="2554118" y="1146816"/>
                  </a:lnTo>
                  <a:lnTo>
                    <a:pt x="2643682" y="1171574"/>
                  </a:lnTo>
                  <a:lnTo>
                    <a:pt x="2693662" y="1188831"/>
                  </a:lnTo>
                  <a:lnTo>
                    <a:pt x="2745000" y="1213379"/>
                  </a:lnTo>
                  <a:lnTo>
                    <a:pt x="2798612" y="1249133"/>
                  </a:lnTo>
                  <a:lnTo>
                    <a:pt x="2838706" y="1283857"/>
                  </a:lnTo>
                  <a:lnTo>
                    <a:pt x="2852587" y="1297368"/>
                  </a:lnTo>
                  <a:lnTo>
                    <a:pt x="2894735" y="1313300"/>
                  </a:lnTo>
                  <a:lnTo>
                    <a:pt x="2936788" y="1329766"/>
                  </a:lnTo>
                  <a:lnTo>
                    <a:pt x="2942621" y="1424756"/>
                  </a:lnTo>
                  <a:lnTo>
                    <a:pt x="2945567" y="1472149"/>
                  </a:lnTo>
                  <a:lnTo>
                    <a:pt x="2948566" y="1519421"/>
                  </a:lnTo>
                  <a:lnTo>
                    <a:pt x="2951643" y="1566533"/>
                  </a:lnTo>
                  <a:lnTo>
                    <a:pt x="2954822" y="1613446"/>
                  </a:lnTo>
                  <a:lnTo>
                    <a:pt x="2964982" y="1663128"/>
                  </a:lnTo>
                  <a:lnTo>
                    <a:pt x="2969574" y="1684117"/>
                  </a:lnTo>
                  <a:lnTo>
                    <a:pt x="2958569" y="1691743"/>
                  </a:lnTo>
                  <a:lnTo>
                    <a:pt x="2948230" y="1700181"/>
                  </a:lnTo>
                  <a:lnTo>
                    <a:pt x="2954822" y="1723605"/>
                  </a:lnTo>
                  <a:lnTo>
                    <a:pt x="2957743" y="1726488"/>
                  </a:lnTo>
                  <a:lnTo>
                    <a:pt x="2960664" y="1730082"/>
                  </a:lnTo>
                  <a:lnTo>
                    <a:pt x="3001098" y="1753750"/>
                  </a:lnTo>
                  <a:lnTo>
                    <a:pt x="3047786" y="1771840"/>
                  </a:lnTo>
                  <a:lnTo>
                    <a:pt x="3070088" y="1779527"/>
                  </a:lnTo>
                  <a:lnTo>
                    <a:pt x="3090760" y="1787417"/>
                  </a:lnTo>
                  <a:lnTo>
                    <a:pt x="3108454" y="1795439"/>
                  </a:lnTo>
                  <a:lnTo>
                    <a:pt x="3121827" y="1803527"/>
                  </a:lnTo>
                  <a:lnTo>
                    <a:pt x="3126145" y="1807845"/>
                  </a:lnTo>
                  <a:lnTo>
                    <a:pt x="3128304" y="1810727"/>
                  </a:lnTo>
                  <a:lnTo>
                    <a:pt x="3231301" y="1839518"/>
                  </a:lnTo>
                  <a:lnTo>
                    <a:pt x="3245944" y="1867892"/>
                  </a:lnTo>
                  <a:lnTo>
                    <a:pt x="3261289" y="1895860"/>
                  </a:lnTo>
                  <a:lnTo>
                    <a:pt x="3276753" y="1923559"/>
                  </a:lnTo>
                  <a:lnTo>
                    <a:pt x="3291753" y="1951126"/>
                  </a:lnTo>
                  <a:lnTo>
                    <a:pt x="3328563" y="1986762"/>
                  </a:lnTo>
                  <a:lnTo>
                    <a:pt x="3375319" y="1996478"/>
                  </a:lnTo>
                  <a:lnTo>
                    <a:pt x="3413030" y="1990271"/>
                  </a:lnTo>
                  <a:lnTo>
                    <a:pt x="3446884" y="1977583"/>
                  </a:lnTo>
                  <a:lnTo>
                    <a:pt x="3476260" y="1959223"/>
                  </a:lnTo>
                  <a:lnTo>
                    <a:pt x="3500541" y="1936000"/>
                  </a:lnTo>
                  <a:lnTo>
                    <a:pt x="3696502" y="1936000"/>
                  </a:lnTo>
                  <a:lnTo>
                    <a:pt x="3696502" y="804443"/>
                  </a:lnTo>
                  <a:close/>
                </a:path>
                <a:path w="3696969" h="2088514">
                  <a:moveTo>
                    <a:pt x="3696502" y="1936000"/>
                  </a:moveTo>
                  <a:lnTo>
                    <a:pt x="3500541" y="1936000"/>
                  </a:lnTo>
                  <a:lnTo>
                    <a:pt x="3504180" y="1941797"/>
                  </a:lnTo>
                  <a:lnTo>
                    <a:pt x="3542927" y="1969390"/>
                  </a:lnTo>
                  <a:lnTo>
                    <a:pt x="3555865" y="1971561"/>
                  </a:lnTo>
                  <a:lnTo>
                    <a:pt x="3568232" y="1970557"/>
                  </a:lnTo>
                  <a:lnTo>
                    <a:pt x="3696502" y="1970557"/>
                  </a:lnTo>
                  <a:lnTo>
                    <a:pt x="3696502" y="1936000"/>
                  </a:lnTo>
                  <a:close/>
                </a:path>
                <a:path w="3696969" h="2088514">
                  <a:moveTo>
                    <a:pt x="3696502" y="531465"/>
                  </a:moveTo>
                  <a:lnTo>
                    <a:pt x="1182620" y="531465"/>
                  </a:lnTo>
                  <a:lnTo>
                    <a:pt x="1215272" y="532238"/>
                  </a:lnTo>
                  <a:lnTo>
                    <a:pt x="1238260" y="533816"/>
                  </a:lnTo>
                  <a:lnTo>
                    <a:pt x="1250609" y="535622"/>
                  </a:lnTo>
                  <a:lnTo>
                    <a:pt x="1276406" y="543947"/>
                  </a:lnTo>
                  <a:lnTo>
                    <a:pt x="1302012" y="552538"/>
                  </a:lnTo>
                  <a:lnTo>
                    <a:pt x="1327476" y="559511"/>
                  </a:lnTo>
                  <a:lnTo>
                    <a:pt x="1352844" y="562978"/>
                  </a:lnTo>
                  <a:lnTo>
                    <a:pt x="1394830" y="566116"/>
                  </a:lnTo>
                  <a:lnTo>
                    <a:pt x="1535188" y="574822"/>
                  </a:lnTo>
                  <a:lnTo>
                    <a:pt x="1576745" y="575932"/>
                  </a:lnTo>
                  <a:lnTo>
                    <a:pt x="1621275" y="579709"/>
                  </a:lnTo>
                  <a:lnTo>
                    <a:pt x="1664357" y="593699"/>
                  </a:lnTo>
                  <a:lnTo>
                    <a:pt x="1706407" y="615420"/>
                  </a:lnTo>
                  <a:lnTo>
                    <a:pt x="1747845" y="642393"/>
                  </a:lnTo>
                  <a:lnTo>
                    <a:pt x="1830551" y="702167"/>
                  </a:lnTo>
                  <a:lnTo>
                    <a:pt x="1872655" y="730008"/>
                  </a:lnTo>
                  <a:lnTo>
                    <a:pt x="1936502" y="792895"/>
                  </a:lnTo>
                  <a:lnTo>
                    <a:pt x="1956983" y="813536"/>
                  </a:lnTo>
                  <a:lnTo>
                    <a:pt x="1980766" y="806389"/>
                  </a:lnTo>
                  <a:lnTo>
                    <a:pt x="2006370" y="804443"/>
                  </a:lnTo>
                  <a:lnTo>
                    <a:pt x="3696502" y="804443"/>
                  </a:lnTo>
                  <a:lnTo>
                    <a:pt x="3696502" y="531465"/>
                  </a:lnTo>
                  <a:close/>
                </a:path>
                <a:path w="3696969" h="2088514">
                  <a:moveTo>
                    <a:pt x="3696502" y="0"/>
                  </a:moveTo>
                  <a:lnTo>
                    <a:pt x="0" y="0"/>
                  </a:lnTo>
                  <a:lnTo>
                    <a:pt x="765342" y="596823"/>
                  </a:lnTo>
                  <a:lnTo>
                    <a:pt x="838351" y="575882"/>
                  </a:lnTo>
                  <a:lnTo>
                    <a:pt x="908518" y="559766"/>
                  </a:lnTo>
                  <a:lnTo>
                    <a:pt x="974869" y="547902"/>
                  </a:lnTo>
                  <a:lnTo>
                    <a:pt x="1036429" y="539714"/>
                  </a:lnTo>
                  <a:lnTo>
                    <a:pt x="1092224" y="534628"/>
                  </a:lnTo>
                  <a:lnTo>
                    <a:pt x="1141279" y="532070"/>
                  </a:lnTo>
                  <a:lnTo>
                    <a:pt x="1182620" y="531465"/>
                  </a:lnTo>
                  <a:lnTo>
                    <a:pt x="3696502" y="531465"/>
                  </a:lnTo>
                  <a:lnTo>
                    <a:pt x="3696502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91496" y="0"/>
              <a:ext cx="3696970" cy="2073275"/>
            </a:xfrm>
            <a:custGeom>
              <a:avLst/>
              <a:gdLst/>
              <a:ahLst/>
              <a:cxnLst/>
              <a:rect l="l" t="t" r="r" b="b"/>
              <a:pathLst>
                <a:path w="3696969" h="2073275">
                  <a:moveTo>
                    <a:pt x="3696502" y="1911527"/>
                  </a:moveTo>
                  <a:lnTo>
                    <a:pt x="3512860" y="1911527"/>
                  </a:lnTo>
                  <a:lnTo>
                    <a:pt x="3517948" y="1922192"/>
                  </a:lnTo>
                  <a:lnTo>
                    <a:pt x="3523369" y="1935826"/>
                  </a:lnTo>
                  <a:lnTo>
                    <a:pt x="3538959" y="1974241"/>
                  </a:lnTo>
                  <a:lnTo>
                    <a:pt x="3558961" y="1995766"/>
                  </a:lnTo>
                  <a:lnTo>
                    <a:pt x="3563914" y="1995766"/>
                  </a:lnTo>
                  <a:lnTo>
                    <a:pt x="3580063" y="2003895"/>
                  </a:lnTo>
                  <a:lnTo>
                    <a:pt x="3595950" y="2010611"/>
                  </a:lnTo>
                  <a:lnTo>
                    <a:pt x="3611313" y="2016924"/>
                  </a:lnTo>
                  <a:lnTo>
                    <a:pt x="3625890" y="2023846"/>
                  </a:lnTo>
                  <a:lnTo>
                    <a:pt x="3630970" y="2025281"/>
                  </a:lnTo>
                  <a:lnTo>
                    <a:pt x="3635288" y="2028888"/>
                  </a:lnTo>
                  <a:lnTo>
                    <a:pt x="3639606" y="2031758"/>
                  </a:lnTo>
                  <a:lnTo>
                    <a:pt x="3646357" y="2037892"/>
                  </a:lnTo>
                  <a:lnTo>
                    <a:pt x="3651703" y="2044631"/>
                  </a:lnTo>
                  <a:lnTo>
                    <a:pt x="3655858" y="2052316"/>
                  </a:lnTo>
                  <a:lnTo>
                    <a:pt x="3659037" y="2061286"/>
                  </a:lnTo>
                  <a:lnTo>
                    <a:pt x="3696502" y="2072799"/>
                  </a:lnTo>
                  <a:lnTo>
                    <a:pt x="3696502" y="1911527"/>
                  </a:lnTo>
                  <a:close/>
                </a:path>
                <a:path w="3696969" h="2073275">
                  <a:moveTo>
                    <a:pt x="3696502" y="1871205"/>
                  </a:moveTo>
                  <a:lnTo>
                    <a:pt x="3316264" y="1871205"/>
                  </a:lnTo>
                  <a:lnTo>
                    <a:pt x="3412750" y="1946993"/>
                  </a:lnTo>
                  <a:lnTo>
                    <a:pt x="3446884" y="1948337"/>
                  </a:lnTo>
                  <a:lnTo>
                    <a:pt x="3482384" y="1938268"/>
                  </a:lnTo>
                  <a:lnTo>
                    <a:pt x="3512860" y="1911527"/>
                  </a:lnTo>
                  <a:lnTo>
                    <a:pt x="3696502" y="1911527"/>
                  </a:lnTo>
                  <a:lnTo>
                    <a:pt x="3696502" y="1871205"/>
                  </a:lnTo>
                  <a:close/>
                </a:path>
                <a:path w="3696969" h="2073275">
                  <a:moveTo>
                    <a:pt x="3407719" y="1946795"/>
                  </a:moveTo>
                  <a:lnTo>
                    <a:pt x="3413419" y="1947519"/>
                  </a:lnTo>
                  <a:lnTo>
                    <a:pt x="3412750" y="1946993"/>
                  </a:lnTo>
                  <a:lnTo>
                    <a:pt x="3407719" y="1946795"/>
                  </a:lnTo>
                  <a:close/>
                </a:path>
                <a:path w="3696969" h="2073275">
                  <a:moveTo>
                    <a:pt x="3399775" y="1945928"/>
                  </a:moveTo>
                  <a:lnTo>
                    <a:pt x="3404239" y="1946659"/>
                  </a:lnTo>
                  <a:lnTo>
                    <a:pt x="3407719" y="1946795"/>
                  </a:lnTo>
                  <a:lnTo>
                    <a:pt x="3406529" y="1946644"/>
                  </a:lnTo>
                  <a:lnTo>
                    <a:pt x="3399775" y="1945928"/>
                  </a:lnTo>
                  <a:close/>
                </a:path>
                <a:path w="3696969" h="2073275">
                  <a:moveTo>
                    <a:pt x="3387129" y="1943857"/>
                  </a:moveTo>
                  <a:lnTo>
                    <a:pt x="3392131" y="1944890"/>
                  </a:lnTo>
                  <a:lnTo>
                    <a:pt x="3399775" y="1945928"/>
                  </a:lnTo>
                  <a:lnTo>
                    <a:pt x="3387129" y="1943857"/>
                  </a:lnTo>
                  <a:close/>
                </a:path>
                <a:path w="3696969" h="2073275">
                  <a:moveTo>
                    <a:pt x="3333635" y="1903680"/>
                  </a:moveTo>
                  <a:lnTo>
                    <a:pt x="3352332" y="1938159"/>
                  </a:lnTo>
                  <a:lnTo>
                    <a:pt x="3387129" y="1943857"/>
                  </a:lnTo>
                  <a:lnTo>
                    <a:pt x="3383955" y="1943201"/>
                  </a:lnTo>
                  <a:lnTo>
                    <a:pt x="3333635" y="1903680"/>
                  </a:lnTo>
                  <a:close/>
                </a:path>
                <a:path w="3696969" h="2073275">
                  <a:moveTo>
                    <a:pt x="3332583" y="1901739"/>
                  </a:moveTo>
                  <a:lnTo>
                    <a:pt x="3333536" y="1903603"/>
                  </a:lnTo>
                  <a:lnTo>
                    <a:pt x="3332583" y="1901739"/>
                  </a:lnTo>
                  <a:close/>
                </a:path>
                <a:path w="3696969" h="2073275">
                  <a:moveTo>
                    <a:pt x="3696502" y="1784083"/>
                  </a:moveTo>
                  <a:lnTo>
                    <a:pt x="3270163" y="1784083"/>
                  </a:lnTo>
                  <a:lnTo>
                    <a:pt x="3289699" y="1822332"/>
                  </a:lnTo>
                  <a:lnTo>
                    <a:pt x="3310152" y="1860583"/>
                  </a:lnTo>
                  <a:lnTo>
                    <a:pt x="3332583" y="1901739"/>
                  </a:lnTo>
                  <a:lnTo>
                    <a:pt x="3329444" y="1895606"/>
                  </a:lnTo>
                  <a:lnTo>
                    <a:pt x="3325472" y="1887675"/>
                  </a:lnTo>
                  <a:lnTo>
                    <a:pt x="3321213" y="1879608"/>
                  </a:lnTo>
                  <a:lnTo>
                    <a:pt x="3316264" y="1871205"/>
                  </a:lnTo>
                  <a:lnTo>
                    <a:pt x="3696502" y="1871205"/>
                  </a:lnTo>
                  <a:lnTo>
                    <a:pt x="3696502" y="1784083"/>
                  </a:lnTo>
                  <a:close/>
                </a:path>
                <a:path w="3696969" h="2073275">
                  <a:moveTo>
                    <a:pt x="3168097" y="1775086"/>
                  </a:moveTo>
                  <a:lnTo>
                    <a:pt x="3119700" y="1775086"/>
                  </a:lnTo>
                  <a:lnTo>
                    <a:pt x="3128014" y="1776573"/>
                  </a:lnTo>
                  <a:lnTo>
                    <a:pt x="3136940" y="1781200"/>
                  </a:lnTo>
                  <a:lnTo>
                    <a:pt x="3138464" y="1785518"/>
                  </a:lnTo>
                  <a:lnTo>
                    <a:pt x="3139861" y="1786966"/>
                  </a:lnTo>
                  <a:lnTo>
                    <a:pt x="3182135" y="1786030"/>
                  </a:lnTo>
                  <a:lnTo>
                    <a:pt x="3168097" y="1775086"/>
                  </a:lnTo>
                  <a:close/>
                </a:path>
                <a:path w="3696969" h="2073275">
                  <a:moveTo>
                    <a:pt x="3187800" y="1785905"/>
                  </a:moveTo>
                  <a:lnTo>
                    <a:pt x="3182135" y="1786030"/>
                  </a:lnTo>
                  <a:lnTo>
                    <a:pt x="3182406" y="1786242"/>
                  </a:lnTo>
                  <a:lnTo>
                    <a:pt x="3187800" y="1785905"/>
                  </a:lnTo>
                  <a:close/>
                </a:path>
                <a:path w="3696969" h="2073275">
                  <a:moveTo>
                    <a:pt x="3461876" y="1563039"/>
                  </a:moveTo>
                  <a:lnTo>
                    <a:pt x="2921040" y="1563039"/>
                  </a:lnTo>
                  <a:lnTo>
                    <a:pt x="3205393" y="1784807"/>
                  </a:lnTo>
                  <a:lnTo>
                    <a:pt x="3187800" y="1785905"/>
                  </a:lnTo>
                  <a:lnTo>
                    <a:pt x="3270163" y="1784083"/>
                  </a:lnTo>
                  <a:lnTo>
                    <a:pt x="3696502" y="1784083"/>
                  </a:lnTo>
                  <a:lnTo>
                    <a:pt x="3696502" y="1746027"/>
                  </a:lnTo>
                  <a:lnTo>
                    <a:pt x="3461876" y="1563039"/>
                  </a:lnTo>
                  <a:close/>
                </a:path>
                <a:path w="3696969" h="2073275">
                  <a:moveTo>
                    <a:pt x="2921519" y="1582856"/>
                  </a:moveTo>
                  <a:lnTo>
                    <a:pt x="2922712" y="1602801"/>
                  </a:lnTo>
                  <a:lnTo>
                    <a:pt x="2925358" y="1650161"/>
                  </a:lnTo>
                  <a:lnTo>
                    <a:pt x="2926626" y="1662254"/>
                  </a:lnTo>
                  <a:lnTo>
                    <a:pt x="2940731" y="1705785"/>
                  </a:lnTo>
                  <a:lnTo>
                    <a:pt x="2984457" y="1742337"/>
                  </a:lnTo>
                  <a:lnTo>
                    <a:pt x="3039710" y="1759004"/>
                  </a:lnTo>
                  <a:lnTo>
                    <a:pt x="3067217" y="1762480"/>
                  </a:lnTo>
                  <a:lnTo>
                    <a:pt x="3067852" y="1767522"/>
                  </a:lnTo>
                  <a:lnTo>
                    <a:pt x="3070011" y="1771129"/>
                  </a:lnTo>
                  <a:lnTo>
                    <a:pt x="3072932" y="1773288"/>
                  </a:lnTo>
                  <a:lnTo>
                    <a:pt x="3077955" y="1775560"/>
                  </a:lnTo>
                  <a:lnTo>
                    <a:pt x="3084918" y="1776349"/>
                  </a:lnTo>
                  <a:lnTo>
                    <a:pt x="3093095" y="1776328"/>
                  </a:lnTo>
                  <a:lnTo>
                    <a:pt x="3101761" y="1776171"/>
                  </a:lnTo>
                  <a:lnTo>
                    <a:pt x="3110861" y="1775222"/>
                  </a:lnTo>
                  <a:lnTo>
                    <a:pt x="3119700" y="1775086"/>
                  </a:lnTo>
                  <a:lnTo>
                    <a:pt x="3168097" y="1775086"/>
                  </a:lnTo>
                  <a:lnTo>
                    <a:pt x="2921519" y="1582856"/>
                  </a:lnTo>
                  <a:close/>
                </a:path>
                <a:path w="3696969" h="2073275">
                  <a:moveTo>
                    <a:pt x="2024701" y="0"/>
                  </a:moveTo>
                  <a:lnTo>
                    <a:pt x="1483596" y="0"/>
                  </a:lnTo>
                  <a:lnTo>
                    <a:pt x="3696502" y="1725969"/>
                  </a:lnTo>
                  <a:lnTo>
                    <a:pt x="3696502" y="1303726"/>
                  </a:lnTo>
                  <a:lnTo>
                    <a:pt x="2024701" y="0"/>
                  </a:lnTo>
                  <a:close/>
                </a:path>
                <a:path w="3696969" h="2073275">
                  <a:moveTo>
                    <a:pt x="2921324" y="1579591"/>
                  </a:moveTo>
                  <a:lnTo>
                    <a:pt x="2921040" y="1582483"/>
                  </a:lnTo>
                  <a:lnTo>
                    <a:pt x="2921519" y="1582856"/>
                  </a:lnTo>
                  <a:lnTo>
                    <a:pt x="2921324" y="1579591"/>
                  </a:lnTo>
                  <a:close/>
                </a:path>
                <a:path w="3696969" h="2073275">
                  <a:moveTo>
                    <a:pt x="2920857" y="1571789"/>
                  </a:moveTo>
                  <a:lnTo>
                    <a:pt x="2921324" y="1579591"/>
                  </a:lnTo>
                  <a:lnTo>
                    <a:pt x="2921675" y="1576006"/>
                  </a:lnTo>
                  <a:lnTo>
                    <a:pt x="2920857" y="1571789"/>
                  </a:lnTo>
                  <a:close/>
                </a:path>
                <a:path w="3696969" h="2073275">
                  <a:moveTo>
                    <a:pt x="2920554" y="1566719"/>
                  </a:moveTo>
                  <a:lnTo>
                    <a:pt x="2920278" y="1568805"/>
                  </a:lnTo>
                  <a:lnTo>
                    <a:pt x="2920857" y="1571789"/>
                  </a:lnTo>
                  <a:lnTo>
                    <a:pt x="2920554" y="1566719"/>
                  </a:lnTo>
                  <a:close/>
                </a:path>
                <a:path w="3696969" h="2073275">
                  <a:moveTo>
                    <a:pt x="2409484" y="742264"/>
                  </a:moveTo>
                  <a:lnTo>
                    <a:pt x="2219746" y="742264"/>
                  </a:lnTo>
                  <a:lnTo>
                    <a:pt x="2226306" y="742709"/>
                  </a:lnTo>
                  <a:lnTo>
                    <a:pt x="2234034" y="745858"/>
                  </a:lnTo>
                  <a:lnTo>
                    <a:pt x="2285225" y="786999"/>
                  </a:lnTo>
                  <a:lnTo>
                    <a:pt x="2319330" y="820826"/>
                  </a:lnTo>
                  <a:lnTo>
                    <a:pt x="2348982" y="851548"/>
                  </a:lnTo>
                  <a:lnTo>
                    <a:pt x="2368717" y="871131"/>
                  </a:lnTo>
                  <a:lnTo>
                    <a:pt x="2412659" y="910887"/>
                  </a:lnTo>
                  <a:lnTo>
                    <a:pt x="2452719" y="948367"/>
                  </a:lnTo>
                  <a:lnTo>
                    <a:pt x="2489546" y="984015"/>
                  </a:lnTo>
                  <a:lnTo>
                    <a:pt x="2523792" y="1018276"/>
                  </a:lnTo>
                  <a:lnTo>
                    <a:pt x="2556109" y="1051595"/>
                  </a:lnTo>
                  <a:lnTo>
                    <a:pt x="2587148" y="1084416"/>
                  </a:lnTo>
                  <a:lnTo>
                    <a:pt x="2617559" y="1117184"/>
                  </a:lnTo>
                  <a:lnTo>
                    <a:pt x="2679105" y="1184338"/>
                  </a:lnTo>
                  <a:lnTo>
                    <a:pt x="2823123" y="1334084"/>
                  </a:lnTo>
                  <a:lnTo>
                    <a:pt x="2844346" y="1342487"/>
                  </a:lnTo>
                  <a:lnTo>
                    <a:pt x="2865271" y="1350554"/>
                  </a:lnTo>
                  <a:lnTo>
                    <a:pt x="2908086" y="1366481"/>
                  </a:lnTo>
                  <a:lnTo>
                    <a:pt x="2910997" y="1414149"/>
                  </a:lnTo>
                  <a:lnTo>
                    <a:pt x="2916960" y="1508598"/>
                  </a:lnTo>
                  <a:lnTo>
                    <a:pt x="2919892" y="1555660"/>
                  </a:lnTo>
                  <a:lnTo>
                    <a:pt x="2920554" y="1566719"/>
                  </a:lnTo>
                  <a:lnTo>
                    <a:pt x="2921040" y="1563039"/>
                  </a:lnTo>
                  <a:lnTo>
                    <a:pt x="3461876" y="1563039"/>
                  </a:lnTo>
                  <a:lnTo>
                    <a:pt x="2409484" y="742264"/>
                  </a:lnTo>
                  <a:close/>
                </a:path>
                <a:path w="3696969" h="2073275">
                  <a:moveTo>
                    <a:pt x="2590762" y="0"/>
                  </a:moveTo>
                  <a:lnTo>
                    <a:pt x="2050000" y="0"/>
                  </a:lnTo>
                  <a:lnTo>
                    <a:pt x="3696502" y="1284130"/>
                  </a:lnTo>
                  <a:lnTo>
                    <a:pt x="3696502" y="862521"/>
                  </a:lnTo>
                  <a:lnTo>
                    <a:pt x="2590762" y="0"/>
                  </a:lnTo>
                  <a:close/>
                </a:path>
                <a:path w="3696969" h="2073275">
                  <a:moveTo>
                    <a:pt x="3157684" y="0"/>
                  </a:moveTo>
                  <a:lnTo>
                    <a:pt x="2616981" y="0"/>
                  </a:lnTo>
                  <a:lnTo>
                    <a:pt x="3696502" y="841846"/>
                  </a:lnTo>
                  <a:lnTo>
                    <a:pt x="3696502" y="420238"/>
                  </a:lnTo>
                  <a:lnTo>
                    <a:pt x="3157684" y="0"/>
                  </a:lnTo>
                  <a:close/>
                </a:path>
                <a:path w="3696969" h="2073275">
                  <a:moveTo>
                    <a:pt x="2214294" y="743697"/>
                  </a:moveTo>
                  <a:lnTo>
                    <a:pt x="2030707" y="743697"/>
                  </a:lnTo>
                  <a:lnTo>
                    <a:pt x="2058031" y="747181"/>
                  </a:lnTo>
                  <a:lnTo>
                    <a:pt x="2085761" y="755929"/>
                  </a:lnTo>
                  <a:lnTo>
                    <a:pt x="2098015" y="762233"/>
                  </a:lnTo>
                  <a:lnTo>
                    <a:pt x="2110732" y="768537"/>
                  </a:lnTo>
                  <a:lnTo>
                    <a:pt x="2123569" y="773760"/>
                  </a:lnTo>
                  <a:lnTo>
                    <a:pt x="2136180" y="776820"/>
                  </a:lnTo>
                  <a:lnTo>
                    <a:pt x="2159471" y="772637"/>
                  </a:lnTo>
                  <a:lnTo>
                    <a:pt x="2178773" y="760623"/>
                  </a:lnTo>
                  <a:lnTo>
                    <a:pt x="2197670" y="748069"/>
                  </a:lnTo>
                  <a:lnTo>
                    <a:pt x="2214294" y="743697"/>
                  </a:lnTo>
                  <a:close/>
                </a:path>
                <a:path w="3696969" h="2073275">
                  <a:moveTo>
                    <a:pt x="1494957" y="470193"/>
                  </a:moveTo>
                  <a:lnTo>
                    <a:pt x="1223368" y="470193"/>
                  </a:lnTo>
                  <a:lnTo>
                    <a:pt x="1248744" y="470427"/>
                  </a:lnTo>
                  <a:lnTo>
                    <a:pt x="1275120" y="475856"/>
                  </a:lnTo>
                  <a:lnTo>
                    <a:pt x="1300298" y="483047"/>
                  </a:lnTo>
                  <a:lnTo>
                    <a:pt x="1325857" y="491250"/>
                  </a:lnTo>
                  <a:lnTo>
                    <a:pt x="1351415" y="498235"/>
                  </a:lnTo>
                  <a:lnTo>
                    <a:pt x="1392003" y="504823"/>
                  </a:lnTo>
                  <a:lnTo>
                    <a:pt x="1466109" y="523626"/>
                  </a:lnTo>
                  <a:lnTo>
                    <a:pt x="1518759" y="538026"/>
                  </a:lnTo>
                  <a:lnTo>
                    <a:pt x="1577779" y="554854"/>
                  </a:lnTo>
                  <a:lnTo>
                    <a:pt x="1640146" y="573432"/>
                  </a:lnTo>
                  <a:lnTo>
                    <a:pt x="1702837" y="593081"/>
                  </a:lnTo>
                  <a:lnTo>
                    <a:pt x="1762831" y="613122"/>
                  </a:lnTo>
                  <a:lnTo>
                    <a:pt x="1817105" y="632878"/>
                  </a:lnTo>
                  <a:lnTo>
                    <a:pt x="1862637" y="651670"/>
                  </a:lnTo>
                  <a:lnTo>
                    <a:pt x="1982129" y="753059"/>
                  </a:lnTo>
                  <a:lnTo>
                    <a:pt x="2005001" y="745612"/>
                  </a:lnTo>
                  <a:lnTo>
                    <a:pt x="2030707" y="743697"/>
                  </a:lnTo>
                  <a:lnTo>
                    <a:pt x="2214294" y="743697"/>
                  </a:lnTo>
                  <a:lnTo>
                    <a:pt x="2219746" y="742264"/>
                  </a:lnTo>
                  <a:lnTo>
                    <a:pt x="2409484" y="742264"/>
                  </a:lnTo>
                  <a:lnTo>
                    <a:pt x="2199911" y="578815"/>
                  </a:lnTo>
                  <a:lnTo>
                    <a:pt x="1658914" y="578815"/>
                  </a:lnTo>
                  <a:lnTo>
                    <a:pt x="1648961" y="575893"/>
                  </a:lnTo>
                  <a:lnTo>
                    <a:pt x="1628482" y="569501"/>
                  </a:lnTo>
                  <a:lnTo>
                    <a:pt x="1618528" y="566572"/>
                  </a:lnTo>
                  <a:lnTo>
                    <a:pt x="1494957" y="470193"/>
                  </a:lnTo>
                  <a:close/>
                </a:path>
                <a:path w="3696969" h="2073275">
                  <a:moveTo>
                    <a:pt x="326115" y="0"/>
                  </a:moveTo>
                  <a:lnTo>
                    <a:pt x="0" y="0"/>
                  </a:lnTo>
                  <a:lnTo>
                    <a:pt x="765342" y="596823"/>
                  </a:lnTo>
                  <a:lnTo>
                    <a:pt x="778804" y="593399"/>
                  </a:lnTo>
                  <a:lnTo>
                    <a:pt x="786166" y="591349"/>
                  </a:lnTo>
                  <a:lnTo>
                    <a:pt x="963531" y="533186"/>
                  </a:lnTo>
                  <a:lnTo>
                    <a:pt x="996733" y="522981"/>
                  </a:lnTo>
                  <a:lnTo>
                    <a:pt x="326115" y="0"/>
                  </a:lnTo>
                  <a:close/>
                </a:path>
                <a:path w="3696969" h="2073275">
                  <a:moveTo>
                    <a:pt x="1457759" y="0"/>
                  </a:moveTo>
                  <a:lnTo>
                    <a:pt x="916716" y="0"/>
                  </a:lnTo>
                  <a:lnTo>
                    <a:pt x="1658914" y="578815"/>
                  </a:lnTo>
                  <a:lnTo>
                    <a:pt x="2199911" y="578815"/>
                  </a:lnTo>
                  <a:lnTo>
                    <a:pt x="1457759" y="0"/>
                  </a:lnTo>
                  <a:close/>
                </a:path>
                <a:path w="3696969" h="2073275">
                  <a:moveTo>
                    <a:pt x="1014426" y="517543"/>
                  </a:moveTo>
                  <a:lnTo>
                    <a:pt x="996733" y="522981"/>
                  </a:lnTo>
                  <a:lnTo>
                    <a:pt x="997244" y="523379"/>
                  </a:lnTo>
                  <a:lnTo>
                    <a:pt x="1002959" y="521931"/>
                  </a:lnTo>
                  <a:lnTo>
                    <a:pt x="1014516" y="517613"/>
                  </a:lnTo>
                  <a:close/>
                </a:path>
                <a:path w="3696969" h="2073275">
                  <a:moveTo>
                    <a:pt x="892101" y="0"/>
                  </a:moveTo>
                  <a:lnTo>
                    <a:pt x="350668" y="0"/>
                  </a:lnTo>
                  <a:lnTo>
                    <a:pt x="1014426" y="517543"/>
                  </a:lnTo>
                  <a:lnTo>
                    <a:pt x="1024724" y="514378"/>
                  </a:lnTo>
                  <a:lnTo>
                    <a:pt x="1081529" y="498405"/>
                  </a:lnTo>
                  <a:lnTo>
                    <a:pt x="1129969" y="487039"/>
                  </a:lnTo>
                  <a:lnTo>
                    <a:pt x="1166065" y="482052"/>
                  </a:lnTo>
                  <a:lnTo>
                    <a:pt x="1196321" y="482052"/>
                  </a:lnTo>
                  <a:lnTo>
                    <a:pt x="1201897" y="476572"/>
                  </a:lnTo>
                  <a:lnTo>
                    <a:pt x="1223368" y="470193"/>
                  </a:lnTo>
                  <a:lnTo>
                    <a:pt x="1494957" y="470193"/>
                  </a:lnTo>
                  <a:lnTo>
                    <a:pt x="892101" y="0"/>
                  </a:lnTo>
                  <a:close/>
                </a:path>
                <a:path w="3696969" h="2073275">
                  <a:moveTo>
                    <a:pt x="1188760" y="489484"/>
                  </a:moveTo>
                  <a:lnTo>
                    <a:pt x="1187236" y="490982"/>
                  </a:lnTo>
                  <a:lnTo>
                    <a:pt x="1188760" y="489534"/>
                  </a:lnTo>
                  <a:close/>
                </a:path>
                <a:path w="3696969" h="2073275">
                  <a:moveTo>
                    <a:pt x="1196321" y="482052"/>
                  </a:moveTo>
                  <a:lnTo>
                    <a:pt x="1166065" y="482052"/>
                  </a:lnTo>
                  <a:lnTo>
                    <a:pt x="1185839" y="485216"/>
                  </a:lnTo>
                  <a:lnTo>
                    <a:pt x="1188760" y="487375"/>
                  </a:lnTo>
                  <a:lnTo>
                    <a:pt x="1188760" y="489484"/>
                  </a:lnTo>
                  <a:lnTo>
                    <a:pt x="1196321" y="482052"/>
                  </a:lnTo>
                  <a:close/>
                </a:path>
                <a:path w="3696969" h="2073275">
                  <a:moveTo>
                    <a:pt x="3696502" y="0"/>
                  </a:moveTo>
                  <a:lnTo>
                    <a:pt x="3183562" y="0"/>
                  </a:lnTo>
                  <a:lnTo>
                    <a:pt x="3696502" y="400066"/>
                  </a:lnTo>
                  <a:lnTo>
                    <a:pt x="3696502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14952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25948" y="0"/>
                  </a:moveTo>
                  <a:lnTo>
                    <a:pt x="0" y="0"/>
                  </a:lnTo>
                  <a:lnTo>
                    <a:pt x="673026" y="524814"/>
                  </a:lnTo>
                  <a:lnTo>
                    <a:pt x="674423" y="522655"/>
                  </a:lnTo>
                  <a:lnTo>
                    <a:pt x="679122" y="522655"/>
                  </a:lnTo>
                  <a:lnTo>
                    <a:pt x="680900" y="520496"/>
                  </a:lnTo>
                  <a:lnTo>
                    <a:pt x="687303" y="520496"/>
                  </a:lnTo>
                  <a:lnTo>
                    <a:pt x="689536" y="517613"/>
                  </a:lnTo>
                  <a:lnTo>
                    <a:pt x="25948" y="0"/>
                  </a:lnTo>
                  <a:close/>
                </a:path>
                <a:path w="689609" h="525145">
                  <a:moveTo>
                    <a:pt x="679122" y="522655"/>
                  </a:moveTo>
                  <a:lnTo>
                    <a:pt x="674423" y="522655"/>
                  </a:lnTo>
                  <a:lnTo>
                    <a:pt x="677344" y="524814"/>
                  </a:lnTo>
                  <a:lnTo>
                    <a:pt x="679122" y="522655"/>
                  </a:lnTo>
                  <a:close/>
                </a:path>
                <a:path w="689609" h="525145">
                  <a:moveTo>
                    <a:pt x="685980" y="520496"/>
                  </a:moveTo>
                  <a:lnTo>
                    <a:pt x="680900" y="520496"/>
                  </a:lnTo>
                  <a:lnTo>
                    <a:pt x="683821" y="522655"/>
                  </a:lnTo>
                  <a:lnTo>
                    <a:pt x="685980" y="520496"/>
                  </a:lnTo>
                  <a:close/>
                </a:path>
                <a:path w="689609" h="525145">
                  <a:moveTo>
                    <a:pt x="687303" y="520496"/>
                  </a:moveTo>
                  <a:lnTo>
                    <a:pt x="685980" y="520496"/>
                  </a:lnTo>
                  <a:lnTo>
                    <a:pt x="686742" y="521220"/>
                  </a:lnTo>
                  <a:lnTo>
                    <a:pt x="687303" y="520496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14952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673026" y="524814"/>
                  </a:moveTo>
                  <a:lnTo>
                    <a:pt x="674423" y="522655"/>
                  </a:lnTo>
                  <a:lnTo>
                    <a:pt x="677344" y="524814"/>
                  </a:lnTo>
                  <a:lnTo>
                    <a:pt x="680900" y="520496"/>
                  </a:lnTo>
                  <a:lnTo>
                    <a:pt x="683821" y="522655"/>
                  </a:lnTo>
                  <a:lnTo>
                    <a:pt x="685980" y="520496"/>
                  </a:lnTo>
                  <a:lnTo>
                    <a:pt x="686742" y="521220"/>
                  </a:lnTo>
                  <a:lnTo>
                    <a:pt x="689536" y="517613"/>
                  </a:lnTo>
                  <a:lnTo>
                    <a:pt x="25945" y="0"/>
                  </a:lnTo>
                </a:path>
                <a:path w="689609" h="525145">
                  <a:moveTo>
                    <a:pt x="0" y="0"/>
                  </a:moveTo>
                  <a:lnTo>
                    <a:pt x="673026" y="52481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80765" y="0"/>
              <a:ext cx="2525395" cy="1950720"/>
            </a:xfrm>
            <a:custGeom>
              <a:avLst/>
              <a:gdLst/>
              <a:ahLst/>
              <a:cxnLst/>
              <a:rect l="l" t="t" r="r" b="b"/>
              <a:pathLst>
                <a:path w="2525394" h="1950720">
                  <a:moveTo>
                    <a:pt x="2523074" y="1946808"/>
                  </a:moveTo>
                  <a:lnTo>
                    <a:pt x="2514879" y="1946808"/>
                  </a:lnTo>
                  <a:lnTo>
                    <a:pt x="2519832" y="1950402"/>
                  </a:lnTo>
                  <a:lnTo>
                    <a:pt x="2521991" y="1947519"/>
                  </a:lnTo>
                  <a:lnTo>
                    <a:pt x="2523985" y="1947519"/>
                  </a:lnTo>
                  <a:lnTo>
                    <a:pt x="2523074" y="1946808"/>
                  </a:lnTo>
                  <a:close/>
                </a:path>
                <a:path w="2525394" h="1950720">
                  <a:moveTo>
                    <a:pt x="2514879" y="1946808"/>
                  </a:moveTo>
                  <a:lnTo>
                    <a:pt x="2509037" y="1946808"/>
                  </a:lnTo>
                  <a:lnTo>
                    <a:pt x="2512720" y="1949678"/>
                  </a:lnTo>
                  <a:lnTo>
                    <a:pt x="2514879" y="1946808"/>
                  </a:lnTo>
                  <a:close/>
                </a:path>
                <a:path w="2525394" h="1950720">
                  <a:moveTo>
                    <a:pt x="2523985" y="1947519"/>
                  </a:moveTo>
                  <a:lnTo>
                    <a:pt x="2521991" y="1947519"/>
                  </a:lnTo>
                  <a:lnTo>
                    <a:pt x="2524150" y="1949678"/>
                  </a:lnTo>
                  <a:lnTo>
                    <a:pt x="2524912" y="1948243"/>
                  </a:lnTo>
                  <a:lnTo>
                    <a:pt x="2523985" y="1947519"/>
                  </a:lnTo>
                  <a:close/>
                </a:path>
                <a:path w="2525394" h="1950720">
                  <a:moveTo>
                    <a:pt x="2505481" y="1945360"/>
                  </a:moveTo>
                  <a:lnTo>
                    <a:pt x="2499004" y="1945360"/>
                  </a:lnTo>
                  <a:lnTo>
                    <a:pt x="2503322" y="1948243"/>
                  </a:lnTo>
                  <a:lnTo>
                    <a:pt x="2505481" y="1945360"/>
                  </a:lnTo>
                  <a:close/>
                </a:path>
                <a:path w="2525394" h="1950720">
                  <a:moveTo>
                    <a:pt x="2426233" y="1871205"/>
                  </a:moveTo>
                  <a:lnTo>
                    <a:pt x="2425598" y="1872640"/>
                  </a:lnTo>
                  <a:lnTo>
                    <a:pt x="2428392" y="1874799"/>
                  </a:lnTo>
                  <a:lnTo>
                    <a:pt x="2426233" y="1877682"/>
                  </a:lnTo>
                  <a:lnTo>
                    <a:pt x="2429916" y="1880565"/>
                  </a:lnTo>
                  <a:lnTo>
                    <a:pt x="2427757" y="1883448"/>
                  </a:lnTo>
                  <a:lnTo>
                    <a:pt x="2433472" y="1887766"/>
                  </a:lnTo>
                  <a:lnTo>
                    <a:pt x="2432710" y="1889201"/>
                  </a:lnTo>
                  <a:lnTo>
                    <a:pt x="2439314" y="1894243"/>
                  </a:lnTo>
                  <a:lnTo>
                    <a:pt x="2437155" y="1897126"/>
                  </a:lnTo>
                  <a:lnTo>
                    <a:pt x="2441473" y="1899996"/>
                  </a:lnTo>
                  <a:lnTo>
                    <a:pt x="2439314" y="1902167"/>
                  </a:lnTo>
                  <a:lnTo>
                    <a:pt x="2497607" y="1947519"/>
                  </a:lnTo>
                  <a:lnTo>
                    <a:pt x="2499004" y="1945360"/>
                  </a:lnTo>
                  <a:lnTo>
                    <a:pt x="2521220" y="1945360"/>
                  </a:lnTo>
                  <a:lnTo>
                    <a:pt x="2426233" y="1871205"/>
                  </a:lnTo>
                  <a:close/>
                </a:path>
                <a:path w="2525394" h="1950720">
                  <a:moveTo>
                    <a:pt x="2521220" y="1945360"/>
                  </a:moveTo>
                  <a:lnTo>
                    <a:pt x="2505481" y="1945360"/>
                  </a:lnTo>
                  <a:lnTo>
                    <a:pt x="2508402" y="1947519"/>
                  </a:lnTo>
                  <a:lnTo>
                    <a:pt x="2509037" y="1946808"/>
                  </a:lnTo>
                  <a:lnTo>
                    <a:pt x="2523074" y="1946808"/>
                  </a:lnTo>
                  <a:lnTo>
                    <a:pt x="2521220" y="1945360"/>
                  </a:lnTo>
                  <a:close/>
                </a:path>
                <a:path w="2525394" h="1950720">
                  <a:moveTo>
                    <a:pt x="2308343" y="1786966"/>
                  </a:moveTo>
                  <a:lnTo>
                    <a:pt x="2304567" y="1786966"/>
                  </a:lnTo>
                  <a:lnTo>
                    <a:pt x="2306726" y="1789125"/>
                  </a:lnTo>
                  <a:lnTo>
                    <a:pt x="2308343" y="1786966"/>
                  </a:lnTo>
                  <a:close/>
                </a:path>
                <a:path w="2525394" h="1950720">
                  <a:moveTo>
                    <a:pt x="2315972" y="1784807"/>
                  </a:moveTo>
                  <a:lnTo>
                    <a:pt x="2298852" y="1784807"/>
                  </a:lnTo>
                  <a:lnTo>
                    <a:pt x="2303932" y="1788401"/>
                  </a:lnTo>
                  <a:lnTo>
                    <a:pt x="2304567" y="1786966"/>
                  </a:lnTo>
                  <a:lnTo>
                    <a:pt x="2308343" y="1786966"/>
                  </a:lnTo>
                  <a:lnTo>
                    <a:pt x="2308885" y="1786242"/>
                  </a:lnTo>
                  <a:lnTo>
                    <a:pt x="2313423" y="1786242"/>
                  </a:lnTo>
                  <a:lnTo>
                    <a:pt x="2313965" y="1785518"/>
                  </a:lnTo>
                  <a:lnTo>
                    <a:pt x="2316886" y="1785518"/>
                  </a:lnTo>
                  <a:lnTo>
                    <a:pt x="2315972" y="1784807"/>
                  </a:lnTo>
                  <a:close/>
                </a:path>
                <a:path w="2525394" h="1950720">
                  <a:moveTo>
                    <a:pt x="2313423" y="1786242"/>
                  </a:moveTo>
                  <a:lnTo>
                    <a:pt x="2308885" y="1786242"/>
                  </a:lnTo>
                  <a:lnTo>
                    <a:pt x="2311806" y="1788401"/>
                  </a:lnTo>
                  <a:lnTo>
                    <a:pt x="2313423" y="1786242"/>
                  </a:lnTo>
                  <a:close/>
                </a:path>
                <a:path w="2525394" h="1950720">
                  <a:moveTo>
                    <a:pt x="2028088" y="1560893"/>
                  </a:moveTo>
                  <a:lnTo>
                    <a:pt x="2027453" y="1562328"/>
                  </a:lnTo>
                  <a:lnTo>
                    <a:pt x="2030247" y="1564487"/>
                  </a:lnTo>
                  <a:lnTo>
                    <a:pt x="2028088" y="1567370"/>
                  </a:lnTo>
                  <a:lnTo>
                    <a:pt x="2030247" y="1568805"/>
                  </a:lnTo>
                  <a:lnTo>
                    <a:pt x="2028088" y="1571688"/>
                  </a:lnTo>
                  <a:lnTo>
                    <a:pt x="2029612" y="1573123"/>
                  </a:lnTo>
                  <a:lnTo>
                    <a:pt x="2028850" y="1573847"/>
                  </a:lnTo>
                  <a:lnTo>
                    <a:pt x="2031771" y="1576006"/>
                  </a:lnTo>
                  <a:lnTo>
                    <a:pt x="2027453" y="1581772"/>
                  </a:lnTo>
                  <a:lnTo>
                    <a:pt x="2292375" y="1787690"/>
                  </a:lnTo>
                  <a:lnTo>
                    <a:pt x="2293772" y="1785518"/>
                  </a:lnTo>
                  <a:lnTo>
                    <a:pt x="2298320" y="1785518"/>
                  </a:lnTo>
                  <a:lnTo>
                    <a:pt x="2298852" y="1784807"/>
                  </a:lnTo>
                  <a:lnTo>
                    <a:pt x="2315972" y="1784807"/>
                  </a:lnTo>
                  <a:lnTo>
                    <a:pt x="2028088" y="1560893"/>
                  </a:lnTo>
                  <a:close/>
                </a:path>
                <a:path w="2525394" h="1950720">
                  <a:moveTo>
                    <a:pt x="2298320" y="1785518"/>
                  </a:moveTo>
                  <a:lnTo>
                    <a:pt x="2293772" y="1785518"/>
                  </a:lnTo>
                  <a:lnTo>
                    <a:pt x="2296693" y="1787690"/>
                  </a:lnTo>
                  <a:lnTo>
                    <a:pt x="2298320" y="1785518"/>
                  </a:lnTo>
                  <a:close/>
                </a:path>
                <a:path w="2525394" h="1950720">
                  <a:moveTo>
                    <a:pt x="2316886" y="1785518"/>
                  </a:moveTo>
                  <a:lnTo>
                    <a:pt x="2313965" y="1785518"/>
                  </a:lnTo>
                  <a:lnTo>
                    <a:pt x="2316124" y="1786966"/>
                  </a:lnTo>
                  <a:lnTo>
                    <a:pt x="2316886" y="1785518"/>
                  </a:lnTo>
                  <a:close/>
                </a:path>
                <a:path w="2525394" h="1950720">
                  <a:moveTo>
                    <a:pt x="766583" y="576656"/>
                  </a:moveTo>
                  <a:lnTo>
                    <a:pt x="763803" y="576656"/>
                  </a:lnTo>
                  <a:lnTo>
                    <a:pt x="769645" y="580974"/>
                  </a:lnTo>
                  <a:lnTo>
                    <a:pt x="770280" y="579539"/>
                  </a:lnTo>
                  <a:lnTo>
                    <a:pt x="766583" y="576656"/>
                  </a:lnTo>
                  <a:close/>
                </a:path>
                <a:path w="2525394" h="1950720">
                  <a:moveTo>
                    <a:pt x="765654" y="575932"/>
                  </a:moveTo>
                  <a:lnTo>
                    <a:pt x="757326" y="575932"/>
                  </a:lnTo>
                  <a:lnTo>
                    <a:pt x="761644" y="579539"/>
                  </a:lnTo>
                  <a:lnTo>
                    <a:pt x="763803" y="576656"/>
                  </a:lnTo>
                  <a:lnTo>
                    <a:pt x="766583" y="576656"/>
                  </a:lnTo>
                  <a:lnTo>
                    <a:pt x="765654" y="575932"/>
                  </a:lnTo>
                  <a:close/>
                </a:path>
                <a:path w="2525394" h="1950720">
                  <a:moveTo>
                    <a:pt x="762901" y="573786"/>
                  </a:moveTo>
                  <a:lnTo>
                    <a:pt x="748690" y="573786"/>
                  </a:lnTo>
                  <a:lnTo>
                    <a:pt x="755167" y="578815"/>
                  </a:lnTo>
                  <a:lnTo>
                    <a:pt x="757326" y="575932"/>
                  </a:lnTo>
                  <a:lnTo>
                    <a:pt x="765654" y="575932"/>
                  </a:lnTo>
                  <a:lnTo>
                    <a:pt x="762901" y="573786"/>
                  </a:lnTo>
                  <a:close/>
                </a:path>
                <a:path w="2525394" h="1950720">
                  <a:moveTo>
                    <a:pt x="759204" y="570903"/>
                  </a:moveTo>
                  <a:lnTo>
                    <a:pt x="742975" y="570903"/>
                  </a:lnTo>
                  <a:lnTo>
                    <a:pt x="747293" y="574497"/>
                  </a:lnTo>
                  <a:lnTo>
                    <a:pt x="748690" y="573786"/>
                  </a:lnTo>
                  <a:lnTo>
                    <a:pt x="762901" y="573786"/>
                  </a:lnTo>
                  <a:lnTo>
                    <a:pt x="759204" y="570903"/>
                  </a:lnTo>
                  <a:close/>
                </a:path>
                <a:path w="2525394" h="1950720">
                  <a:moveTo>
                    <a:pt x="756435" y="568744"/>
                  </a:moveTo>
                  <a:lnTo>
                    <a:pt x="733577" y="568744"/>
                  </a:lnTo>
                  <a:lnTo>
                    <a:pt x="740816" y="573786"/>
                  </a:lnTo>
                  <a:lnTo>
                    <a:pt x="742975" y="570903"/>
                  </a:lnTo>
                  <a:lnTo>
                    <a:pt x="759204" y="570903"/>
                  </a:lnTo>
                  <a:lnTo>
                    <a:pt x="756435" y="568744"/>
                  </a:lnTo>
                  <a:close/>
                </a:path>
                <a:path w="2525394" h="1950720">
                  <a:moveTo>
                    <a:pt x="26959" y="0"/>
                  </a:moveTo>
                  <a:lnTo>
                    <a:pt x="0" y="0"/>
                  </a:lnTo>
                  <a:lnTo>
                    <a:pt x="732180" y="570903"/>
                  </a:lnTo>
                  <a:lnTo>
                    <a:pt x="733577" y="568744"/>
                  </a:lnTo>
                  <a:lnTo>
                    <a:pt x="756435" y="568744"/>
                  </a:lnTo>
                  <a:lnTo>
                    <a:pt x="2695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6004" y="1870846"/>
              <a:ext cx="100033" cy="799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480778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2" y="1787690"/>
                  </a:moveTo>
                  <a:lnTo>
                    <a:pt x="2293759" y="1785518"/>
                  </a:lnTo>
                  <a:lnTo>
                    <a:pt x="2296680" y="1787690"/>
                  </a:lnTo>
                  <a:lnTo>
                    <a:pt x="2298839" y="1784807"/>
                  </a:lnTo>
                  <a:lnTo>
                    <a:pt x="2303919" y="1788401"/>
                  </a:lnTo>
                  <a:lnTo>
                    <a:pt x="2304554" y="1786966"/>
                  </a:lnTo>
                  <a:lnTo>
                    <a:pt x="2306713" y="1789125"/>
                  </a:lnTo>
                  <a:lnTo>
                    <a:pt x="2308872" y="1786242"/>
                  </a:lnTo>
                  <a:lnTo>
                    <a:pt x="2311793" y="1788401"/>
                  </a:lnTo>
                  <a:lnTo>
                    <a:pt x="2313952" y="1785518"/>
                  </a:lnTo>
                  <a:lnTo>
                    <a:pt x="2316111" y="1786966"/>
                  </a:lnTo>
                  <a:lnTo>
                    <a:pt x="2316873" y="1785518"/>
                  </a:lnTo>
                  <a:lnTo>
                    <a:pt x="2028075" y="1560880"/>
                  </a:lnTo>
                  <a:lnTo>
                    <a:pt x="2027440" y="1562328"/>
                  </a:lnTo>
                  <a:lnTo>
                    <a:pt x="2030234" y="1564487"/>
                  </a:lnTo>
                  <a:lnTo>
                    <a:pt x="2028075" y="1567370"/>
                  </a:lnTo>
                  <a:lnTo>
                    <a:pt x="2030234" y="1568805"/>
                  </a:lnTo>
                  <a:lnTo>
                    <a:pt x="2028075" y="1571688"/>
                  </a:lnTo>
                  <a:lnTo>
                    <a:pt x="2029599" y="1573123"/>
                  </a:lnTo>
                  <a:lnTo>
                    <a:pt x="2028837" y="1573847"/>
                  </a:lnTo>
                  <a:lnTo>
                    <a:pt x="2031758" y="1576006"/>
                  </a:lnTo>
                  <a:lnTo>
                    <a:pt x="2027440" y="1581772"/>
                  </a:lnTo>
                  <a:lnTo>
                    <a:pt x="2292362" y="1787690"/>
                  </a:lnTo>
                </a:path>
                <a:path w="2317115" h="1789430">
                  <a:moveTo>
                    <a:pt x="732167" y="570890"/>
                  </a:moveTo>
                  <a:lnTo>
                    <a:pt x="733564" y="568744"/>
                  </a:lnTo>
                  <a:lnTo>
                    <a:pt x="740803" y="573773"/>
                  </a:lnTo>
                  <a:lnTo>
                    <a:pt x="742962" y="570890"/>
                  </a:lnTo>
                  <a:lnTo>
                    <a:pt x="747280" y="574497"/>
                  </a:lnTo>
                  <a:lnTo>
                    <a:pt x="748677" y="573773"/>
                  </a:lnTo>
                  <a:lnTo>
                    <a:pt x="755154" y="578815"/>
                  </a:lnTo>
                  <a:lnTo>
                    <a:pt x="757313" y="575932"/>
                  </a:lnTo>
                  <a:lnTo>
                    <a:pt x="761631" y="579539"/>
                  </a:lnTo>
                  <a:lnTo>
                    <a:pt x="763790" y="576656"/>
                  </a:lnTo>
                  <a:lnTo>
                    <a:pt x="769632" y="580974"/>
                  </a:lnTo>
                  <a:lnTo>
                    <a:pt x="770267" y="579539"/>
                  </a:lnTo>
                  <a:lnTo>
                    <a:pt x="26946" y="0"/>
                  </a:lnTo>
                </a:path>
                <a:path w="2317115" h="1789430">
                  <a:moveTo>
                    <a:pt x="0" y="0"/>
                  </a:moveTo>
                  <a:lnTo>
                    <a:pt x="732167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47112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8353" y="0"/>
                  </a:moveTo>
                  <a:lnTo>
                    <a:pt x="0" y="0"/>
                  </a:lnTo>
                  <a:lnTo>
                    <a:pt x="2240887" y="1747691"/>
                  </a:lnTo>
                  <a:lnTo>
                    <a:pt x="2240887" y="1725594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240887" y="1725594"/>
                  </a:moveTo>
                  <a:lnTo>
                    <a:pt x="28353" y="0"/>
                  </a:lnTo>
                </a:path>
                <a:path w="2240915" h="1748155">
                  <a:moveTo>
                    <a:pt x="0" y="0"/>
                  </a:moveTo>
                  <a:lnTo>
                    <a:pt x="2240887" y="174769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3103" y="-359"/>
              <a:ext cx="1675255" cy="1306711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7465" y="8545655"/>
            <a:ext cx="462178" cy="670309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414770">
              <a:lnSpc>
                <a:spcPct val="100000"/>
              </a:lnSpc>
              <a:spcBef>
                <a:spcPts val="120"/>
              </a:spcBef>
            </a:pPr>
            <a:r>
              <a:rPr sz="3650" spc="-160" dirty="0"/>
              <a:t>Introduction</a:t>
            </a:r>
            <a:r>
              <a:rPr sz="3650" spc="-165" dirty="0"/>
              <a:t> </a:t>
            </a:r>
            <a:r>
              <a:rPr sz="3650" spc="-125" dirty="0"/>
              <a:t>to</a:t>
            </a:r>
            <a:r>
              <a:rPr sz="3650" spc="-155" dirty="0"/>
              <a:t> </a:t>
            </a:r>
            <a:r>
              <a:rPr sz="3650" spc="-190" dirty="0"/>
              <a:t>Sales</a:t>
            </a:r>
            <a:r>
              <a:rPr sz="3650" spc="-150" dirty="0"/>
              <a:t> </a:t>
            </a:r>
            <a:r>
              <a:rPr sz="3650" spc="-95" dirty="0"/>
              <a:t>Performance</a:t>
            </a:r>
            <a:endParaRPr sz="3650"/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34325" y="3315677"/>
            <a:ext cx="2979305" cy="287210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2457569" y="4020527"/>
            <a:ext cx="1383665" cy="287655"/>
          </a:xfrm>
          <a:custGeom>
            <a:avLst/>
            <a:gdLst/>
            <a:ahLst/>
            <a:cxnLst/>
            <a:rect l="l" t="t" r="r" b="b"/>
            <a:pathLst>
              <a:path w="1383665" h="287654">
                <a:moveTo>
                  <a:pt x="153682" y="193294"/>
                </a:moveTo>
                <a:lnTo>
                  <a:pt x="0" y="193294"/>
                </a:lnTo>
                <a:lnTo>
                  <a:pt x="0" y="225996"/>
                </a:lnTo>
                <a:lnTo>
                  <a:pt x="153682" y="225996"/>
                </a:lnTo>
                <a:lnTo>
                  <a:pt x="153682" y="193294"/>
                </a:lnTo>
                <a:close/>
              </a:path>
              <a:path w="1383665" h="287654">
                <a:moveTo>
                  <a:pt x="98945" y="57899"/>
                </a:moveTo>
                <a:lnTo>
                  <a:pt x="14833" y="57899"/>
                </a:lnTo>
                <a:lnTo>
                  <a:pt x="14833" y="90601"/>
                </a:lnTo>
                <a:lnTo>
                  <a:pt x="60782" y="90601"/>
                </a:lnTo>
                <a:lnTo>
                  <a:pt x="60782" y="193294"/>
                </a:lnTo>
                <a:lnTo>
                  <a:pt x="98945" y="193294"/>
                </a:lnTo>
                <a:lnTo>
                  <a:pt x="98945" y="57899"/>
                </a:lnTo>
                <a:close/>
              </a:path>
              <a:path w="1383665" h="287654">
                <a:moveTo>
                  <a:pt x="98945" y="0"/>
                </a:moveTo>
                <a:lnTo>
                  <a:pt x="57899" y="0"/>
                </a:lnTo>
                <a:lnTo>
                  <a:pt x="57899" y="39903"/>
                </a:lnTo>
                <a:lnTo>
                  <a:pt x="98945" y="39903"/>
                </a:lnTo>
                <a:lnTo>
                  <a:pt x="98945" y="0"/>
                </a:lnTo>
                <a:close/>
              </a:path>
              <a:path w="1383665" h="287654">
                <a:moveTo>
                  <a:pt x="217843" y="57899"/>
                </a:moveTo>
                <a:lnTo>
                  <a:pt x="181254" y="57899"/>
                </a:lnTo>
                <a:lnTo>
                  <a:pt x="182048" y="65151"/>
                </a:lnTo>
                <a:lnTo>
                  <a:pt x="182608" y="74053"/>
                </a:lnTo>
                <a:lnTo>
                  <a:pt x="182945" y="84788"/>
                </a:lnTo>
                <a:lnTo>
                  <a:pt x="183057" y="225996"/>
                </a:lnTo>
                <a:lnTo>
                  <a:pt x="221234" y="225996"/>
                </a:lnTo>
                <a:lnTo>
                  <a:pt x="221234" y="129565"/>
                </a:lnTo>
                <a:lnTo>
                  <a:pt x="221841" y="120112"/>
                </a:lnTo>
                <a:lnTo>
                  <a:pt x="241779" y="90246"/>
                </a:lnTo>
                <a:lnTo>
                  <a:pt x="214388" y="90246"/>
                </a:lnTo>
                <a:lnTo>
                  <a:pt x="213956" y="89954"/>
                </a:lnTo>
                <a:lnTo>
                  <a:pt x="219058" y="79656"/>
                </a:lnTo>
                <a:lnTo>
                  <a:pt x="219722" y="77711"/>
                </a:lnTo>
                <a:lnTo>
                  <a:pt x="219303" y="69672"/>
                </a:lnTo>
                <a:lnTo>
                  <a:pt x="219104" y="65090"/>
                </a:lnTo>
                <a:lnTo>
                  <a:pt x="218668" y="61988"/>
                </a:lnTo>
                <a:lnTo>
                  <a:pt x="217843" y="57899"/>
                </a:lnTo>
                <a:close/>
              </a:path>
              <a:path w="1383665" h="287654">
                <a:moveTo>
                  <a:pt x="315365" y="87287"/>
                </a:moveTo>
                <a:lnTo>
                  <a:pt x="264909" y="87287"/>
                </a:lnTo>
                <a:lnTo>
                  <a:pt x="271513" y="89814"/>
                </a:lnTo>
                <a:lnTo>
                  <a:pt x="275450" y="94856"/>
                </a:lnTo>
                <a:lnTo>
                  <a:pt x="278043" y="99221"/>
                </a:lnTo>
                <a:lnTo>
                  <a:pt x="279911" y="104828"/>
                </a:lnTo>
                <a:lnTo>
                  <a:pt x="281044" y="111774"/>
                </a:lnTo>
                <a:lnTo>
                  <a:pt x="281419" y="119773"/>
                </a:lnTo>
                <a:lnTo>
                  <a:pt x="281419" y="225996"/>
                </a:lnTo>
                <a:lnTo>
                  <a:pt x="319773" y="225996"/>
                </a:lnTo>
                <a:lnTo>
                  <a:pt x="319773" y="116027"/>
                </a:lnTo>
                <a:lnTo>
                  <a:pt x="318894" y="101799"/>
                </a:lnTo>
                <a:lnTo>
                  <a:pt x="316264" y="89444"/>
                </a:lnTo>
                <a:lnTo>
                  <a:pt x="315365" y="87287"/>
                </a:lnTo>
                <a:close/>
              </a:path>
              <a:path w="1383665" h="287654">
                <a:moveTo>
                  <a:pt x="219058" y="79656"/>
                </a:moveTo>
                <a:lnTo>
                  <a:pt x="213956" y="89954"/>
                </a:lnTo>
                <a:lnTo>
                  <a:pt x="214388" y="90246"/>
                </a:lnTo>
                <a:lnTo>
                  <a:pt x="217982" y="82804"/>
                </a:lnTo>
                <a:lnTo>
                  <a:pt x="219058" y="79656"/>
                </a:lnTo>
                <a:close/>
              </a:path>
              <a:path w="1383665" h="287654">
                <a:moveTo>
                  <a:pt x="264274" y="55029"/>
                </a:moveTo>
                <a:lnTo>
                  <a:pt x="221527" y="74670"/>
                </a:lnTo>
                <a:lnTo>
                  <a:pt x="217982" y="82804"/>
                </a:lnTo>
                <a:lnTo>
                  <a:pt x="214388" y="90246"/>
                </a:lnTo>
                <a:lnTo>
                  <a:pt x="241779" y="90246"/>
                </a:lnTo>
                <a:lnTo>
                  <a:pt x="242063" y="90077"/>
                </a:lnTo>
                <a:lnTo>
                  <a:pt x="248628" y="87984"/>
                </a:lnTo>
                <a:lnTo>
                  <a:pt x="255892" y="87287"/>
                </a:lnTo>
                <a:lnTo>
                  <a:pt x="315365" y="87287"/>
                </a:lnTo>
                <a:lnTo>
                  <a:pt x="311897" y="78963"/>
                </a:lnTo>
                <a:lnTo>
                  <a:pt x="305803" y="70358"/>
                </a:lnTo>
                <a:lnTo>
                  <a:pt x="297992" y="63649"/>
                </a:lnTo>
                <a:lnTo>
                  <a:pt x="288467" y="58859"/>
                </a:lnTo>
                <a:lnTo>
                  <a:pt x="277228" y="55986"/>
                </a:lnTo>
                <a:lnTo>
                  <a:pt x="264274" y="55029"/>
                </a:lnTo>
                <a:close/>
              </a:path>
              <a:path w="1383665" h="287654">
                <a:moveTo>
                  <a:pt x="391147" y="172554"/>
                </a:moveTo>
                <a:lnTo>
                  <a:pt x="356222" y="179400"/>
                </a:lnTo>
                <a:lnTo>
                  <a:pt x="360296" y="192594"/>
                </a:lnTo>
                <a:lnTo>
                  <a:pt x="365667" y="203509"/>
                </a:lnTo>
                <a:lnTo>
                  <a:pt x="401100" y="226282"/>
                </a:lnTo>
                <a:lnTo>
                  <a:pt x="428993" y="228879"/>
                </a:lnTo>
                <a:lnTo>
                  <a:pt x="444017" y="227996"/>
                </a:lnTo>
                <a:lnTo>
                  <a:pt x="487780" y="206972"/>
                </a:lnTo>
                <a:lnTo>
                  <a:pt x="493812" y="197332"/>
                </a:lnTo>
                <a:lnTo>
                  <a:pt x="428993" y="197332"/>
                </a:lnTo>
                <a:lnTo>
                  <a:pt x="419799" y="197049"/>
                </a:lnTo>
                <a:lnTo>
                  <a:pt x="393433" y="183032"/>
                </a:lnTo>
                <a:lnTo>
                  <a:pt x="391147" y="172554"/>
                </a:lnTo>
                <a:close/>
              </a:path>
              <a:path w="1383665" h="287654">
                <a:moveTo>
                  <a:pt x="429247" y="55460"/>
                </a:moveTo>
                <a:lnTo>
                  <a:pt x="390492" y="63074"/>
                </a:lnTo>
                <a:lnTo>
                  <a:pt x="364788" y="95263"/>
                </a:lnTo>
                <a:lnTo>
                  <a:pt x="363715" y="115874"/>
                </a:lnTo>
                <a:lnTo>
                  <a:pt x="365874" y="123634"/>
                </a:lnTo>
                <a:lnTo>
                  <a:pt x="395179" y="148336"/>
                </a:lnTo>
                <a:lnTo>
                  <a:pt x="437756" y="160604"/>
                </a:lnTo>
                <a:lnTo>
                  <a:pt x="446519" y="162763"/>
                </a:lnTo>
                <a:lnTo>
                  <a:pt x="452742" y="165303"/>
                </a:lnTo>
                <a:lnTo>
                  <a:pt x="456425" y="168236"/>
                </a:lnTo>
                <a:lnTo>
                  <a:pt x="459981" y="171119"/>
                </a:lnTo>
                <a:lnTo>
                  <a:pt x="461759" y="174650"/>
                </a:lnTo>
                <a:lnTo>
                  <a:pt x="461759" y="178828"/>
                </a:lnTo>
                <a:lnTo>
                  <a:pt x="459711" y="186922"/>
                </a:lnTo>
                <a:lnTo>
                  <a:pt x="453567" y="192705"/>
                </a:lnTo>
                <a:lnTo>
                  <a:pt x="443328" y="196175"/>
                </a:lnTo>
                <a:lnTo>
                  <a:pt x="428993" y="197332"/>
                </a:lnTo>
                <a:lnTo>
                  <a:pt x="493812" y="197332"/>
                </a:lnTo>
                <a:lnTo>
                  <a:pt x="497166" y="187274"/>
                </a:lnTo>
                <a:lnTo>
                  <a:pt x="498335" y="175361"/>
                </a:lnTo>
                <a:lnTo>
                  <a:pt x="498335" y="165900"/>
                </a:lnTo>
                <a:lnTo>
                  <a:pt x="473316" y="135470"/>
                </a:lnTo>
                <a:lnTo>
                  <a:pt x="420738" y="118897"/>
                </a:lnTo>
                <a:lnTo>
                  <a:pt x="412737" y="116979"/>
                </a:lnTo>
                <a:lnTo>
                  <a:pt x="407403" y="114769"/>
                </a:lnTo>
                <a:lnTo>
                  <a:pt x="404482" y="112280"/>
                </a:lnTo>
                <a:lnTo>
                  <a:pt x="401561" y="109728"/>
                </a:lnTo>
                <a:lnTo>
                  <a:pt x="400230" y="106667"/>
                </a:lnTo>
                <a:lnTo>
                  <a:pt x="400164" y="102628"/>
                </a:lnTo>
                <a:lnTo>
                  <a:pt x="401976" y="95787"/>
                </a:lnTo>
                <a:lnTo>
                  <a:pt x="407419" y="90901"/>
                </a:lnTo>
                <a:lnTo>
                  <a:pt x="416505" y="87971"/>
                </a:lnTo>
                <a:lnTo>
                  <a:pt x="429247" y="86995"/>
                </a:lnTo>
                <a:lnTo>
                  <a:pt x="490263" y="86995"/>
                </a:lnTo>
                <a:lnTo>
                  <a:pt x="487524" y="81124"/>
                </a:lnTo>
                <a:lnTo>
                  <a:pt x="453853" y="58158"/>
                </a:lnTo>
                <a:lnTo>
                  <a:pt x="442205" y="56134"/>
                </a:lnTo>
                <a:lnTo>
                  <a:pt x="429247" y="55460"/>
                </a:lnTo>
                <a:close/>
              </a:path>
              <a:path w="1383665" h="287654">
                <a:moveTo>
                  <a:pt x="490263" y="86995"/>
                </a:moveTo>
                <a:lnTo>
                  <a:pt x="439534" y="86995"/>
                </a:lnTo>
                <a:lnTo>
                  <a:pt x="446900" y="88392"/>
                </a:lnTo>
                <a:lnTo>
                  <a:pt x="451345" y="91173"/>
                </a:lnTo>
                <a:lnTo>
                  <a:pt x="455917" y="93916"/>
                </a:lnTo>
                <a:lnTo>
                  <a:pt x="458711" y="99745"/>
                </a:lnTo>
                <a:lnTo>
                  <a:pt x="460108" y="108673"/>
                </a:lnTo>
                <a:lnTo>
                  <a:pt x="495922" y="104279"/>
                </a:lnTo>
                <a:lnTo>
                  <a:pt x="492443" y="91666"/>
                </a:lnTo>
                <a:lnTo>
                  <a:pt x="490263" y="86995"/>
                </a:lnTo>
                <a:close/>
              </a:path>
              <a:path w="1383665" h="287654">
                <a:moveTo>
                  <a:pt x="684771" y="193294"/>
                </a:moveTo>
                <a:lnTo>
                  <a:pt x="531101" y="193294"/>
                </a:lnTo>
                <a:lnTo>
                  <a:pt x="531101" y="225996"/>
                </a:lnTo>
                <a:lnTo>
                  <a:pt x="684771" y="225996"/>
                </a:lnTo>
                <a:lnTo>
                  <a:pt x="684771" y="193294"/>
                </a:lnTo>
                <a:close/>
              </a:path>
              <a:path w="1383665" h="287654">
                <a:moveTo>
                  <a:pt x="630034" y="57899"/>
                </a:moveTo>
                <a:lnTo>
                  <a:pt x="545833" y="57899"/>
                </a:lnTo>
                <a:lnTo>
                  <a:pt x="545833" y="90601"/>
                </a:lnTo>
                <a:lnTo>
                  <a:pt x="591807" y="90601"/>
                </a:lnTo>
                <a:lnTo>
                  <a:pt x="591807" y="193294"/>
                </a:lnTo>
                <a:lnTo>
                  <a:pt x="630034" y="193294"/>
                </a:lnTo>
                <a:lnTo>
                  <a:pt x="630034" y="57899"/>
                </a:lnTo>
                <a:close/>
              </a:path>
              <a:path w="1383665" h="287654">
                <a:moveTo>
                  <a:pt x="630034" y="0"/>
                </a:moveTo>
                <a:lnTo>
                  <a:pt x="588886" y="0"/>
                </a:lnTo>
                <a:lnTo>
                  <a:pt x="588886" y="39903"/>
                </a:lnTo>
                <a:lnTo>
                  <a:pt x="630034" y="39903"/>
                </a:lnTo>
                <a:lnTo>
                  <a:pt x="630034" y="0"/>
                </a:lnTo>
                <a:close/>
              </a:path>
              <a:path w="1383665" h="287654">
                <a:moveTo>
                  <a:pt x="755764" y="232041"/>
                </a:moveTo>
                <a:lnTo>
                  <a:pt x="717156" y="237299"/>
                </a:lnTo>
                <a:lnTo>
                  <a:pt x="720775" y="250006"/>
                </a:lnTo>
                <a:lnTo>
                  <a:pt x="725728" y="260675"/>
                </a:lnTo>
                <a:lnTo>
                  <a:pt x="758478" y="284279"/>
                </a:lnTo>
                <a:lnTo>
                  <a:pt x="782180" y="287070"/>
                </a:lnTo>
                <a:lnTo>
                  <a:pt x="798325" y="285923"/>
                </a:lnTo>
                <a:lnTo>
                  <a:pt x="833615" y="268706"/>
                </a:lnTo>
                <a:lnTo>
                  <a:pt x="842497" y="255231"/>
                </a:lnTo>
                <a:lnTo>
                  <a:pt x="775449" y="255231"/>
                </a:lnTo>
                <a:lnTo>
                  <a:pt x="769607" y="253695"/>
                </a:lnTo>
                <a:lnTo>
                  <a:pt x="761098" y="247599"/>
                </a:lnTo>
                <a:lnTo>
                  <a:pt x="757923" y="241401"/>
                </a:lnTo>
                <a:lnTo>
                  <a:pt x="755764" y="232041"/>
                </a:lnTo>
                <a:close/>
              </a:path>
              <a:path w="1383665" h="287654">
                <a:moveTo>
                  <a:pt x="850633" y="188328"/>
                </a:moveTo>
                <a:lnTo>
                  <a:pt x="818502" y="188328"/>
                </a:lnTo>
                <a:lnTo>
                  <a:pt x="818756" y="188468"/>
                </a:lnTo>
                <a:lnTo>
                  <a:pt x="816728" y="197169"/>
                </a:lnTo>
                <a:lnTo>
                  <a:pt x="816556" y="197541"/>
                </a:lnTo>
                <a:lnTo>
                  <a:pt x="812660" y="215988"/>
                </a:lnTo>
                <a:lnTo>
                  <a:pt x="810804" y="233157"/>
                </a:lnTo>
                <a:lnTo>
                  <a:pt x="805246" y="245421"/>
                </a:lnTo>
                <a:lnTo>
                  <a:pt x="795997" y="252779"/>
                </a:lnTo>
                <a:lnTo>
                  <a:pt x="783069" y="255231"/>
                </a:lnTo>
                <a:lnTo>
                  <a:pt x="842497" y="255231"/>
                </a:lnTo>
                <a:lnTo>
                  <a:pt x="846410" y="246162"/>
                </a:lnTo>
                <a:lnTo>
                  <a:pt x="849581" y="231757"/>
                </a:lnTo>
                <a:lnTo>
                  <a:pt x="850587" y="215988"/>
                </a:lnTo>
                <a:lnTo>
                  <a:pt x="850633" y="188328"/>
                </a:lnTo>
                <a:close/>
              </a:path>
              <a:path w="1383665" h="287654">
                <a:moveTo>
                  <a:pt x="771766" y="55460"/>
                </a:moveTo>
                <a:lnTo>
                  <a:pt x="732511" y="67446"/>
                </a:lnTo>
                <a:lnTo>
                  <a:pt x="711917" y="103401"/>
                </a:lnTo>
                <a:lnTo>
                  <a:pt x="708012" y="140804"/>
                </a:lnTo>
                <a:lnTo>
                  <a:pt x="708937" y="160464"/>
                </a:lnTo>
                <a:lnTo>
                  <a:pt x="722617" y="203530"/>
                </a:lnTo>
                <a:lnTo>
                  <a:pt x="769099" y="224269"/>
                </a:lnTo>
                <a:lnTo>
                  <a:pt x="778241" y="223733"/>
                </a:lnTo>
                <a:lnTo>
                  <a:pt x="813295" y="204606"/>
                </a:lnTo>
                <a:lnTo>
                  <a:pt x="817542" y="192874"/>
                </a:lnTo>
                <a:lnTo>
                  <a:pt x="769861" y="192874"/>
                </a:lnTo>
                <a:lnTo>
                  <a:pt x="763892" y="191350"/>
                </a:lnTo>
                <a:lnTo>
                  <a:pt x="759828" y="188328"/>
                </a:lnTo>
                <a:lnTo>
                  <a:pt x="755637" y="185305"/>
                </a:lnTo>
                <a:lnTo>
                  <a:pt x="752589" y="180073"/>
                </a:lnTo>
                <a:lnTo>
                  <a:pt x="747128" y="140512"/>
                </a:lnTo>
                <a:lnTo>
                  <a:pt x="747582" y="126520"/>
                </a:lnTo>
                <a:lnTo>
                  <a:pt x="764130" y="89892"/>
                </a:lnTo>
                <a:lnTo>
                  <a:pt x="778243" y="86995"/>
                </a:lnTo>
                <a:lnTo>
                  <a:pt x="814633" y="86995"/>
                </a:lnTo>
                <a:lnTo>
                  <a:pt x="813168" y="82600"/>
                </a:lnTo>
                <a:lnTo>
                  <a:pt x="780529" y="55991"/>
                </a:lnTo>
                <a:lnTo>
                  <a:pt x="771766" y="55460"/>
                </a:lnTo>
                <a:close/>
              </a:path>
              <a:path w="1383665" h="287654">
                <a:moveTo>
                  <a:pt x="818502" y="188328"/>
                </a:moveTo>
                <a:lnTo>
                  <a:pt x="816556" y="197541"/>
                </a:lnTo>
                <a:lnTo>
                  <a:pt x="816728" y="197169"/>
                </a:lnTo>
                <a:lnTo>
                  <a:pt x="818756" y="188468"/>
                </a:lnTo>
                <a:lnTo>
                  <a:pt x="818502" y="188328"/>
                </a:lnTo>
                <a:close/>
              </a:path>
              <a:path w="1383665" h="287654">
                <a:moveTo>
                  <a:pt x="814633" y="86995"/>
                </a:moveTo>
                <a:lnTo>
                  <a:pt x="778243" y="86995"/>
                </a:lnTo>
                <a:lnTo>
                  <a:pt x="785670" y="87859"/>
                </a:lnTo>
                <a:lnTo>
                  <a:pt x="792324" y="90452"/>
                </a:lnTo>
                <a:lnTo>
                  <a:pt x="812066" y="128309"/>
                </a:lnTo>
                <a:lnTo>
                  <a:pt x="812660" y="140512"/>
                </a:lnTo>
                <a:lnTo>
                  <a:pt x="812374" y="148811"/>
                </a:lnTo>
                <a:lnTo>
                  <a:pt x="795896" y="187172"/>
                </a:lnTo>
                <a:lnTo>
                  <a:pt x="784720" y="192874"/>
                </a:lnTo>
                <a:lnTo>
                  <a:pt x="817542" y="192874"/>
                </a:lnTo>
                <a:lnTo>
                  <a:pt x="818502" y="188328"/>
                </a:lnTo>
                <a:lnTo>
                  <a:pt x="850633" y="188328"/>
                </a:lnTo>
                <a:lnTo>
                  <a:pt x="850684" y="90246"/>
                </a:lnTo>
                <a:lnTo>
                  <a:pt x="818629" y="90246"/>
                </a:lnTo>
                <a:lnTo>
                  <a:pt x="814819" y="87553"/>
                </a:lnTo>
                <a:lnTo>
                  <a:pt x="814633" y="86995"/>
                </a:lnTo>
                <a:close/>
              </a:path>
              <a:path w="1383665" h="287654">
                <a:moveTo>
                  <a:pt x="813615" y="74151"/>
                </a:moveTo>
                <a:lnTo>
                  <a:pt x="813168" y="82600"/>
                </a:lnTo>
                <a:lnTo>
                  <a:pt x="814819" y="87553"/>
                </a:lnTo>
                <a:lnTo>
                  <a:pt x="818629" y="90246"/>
                </a:lnTo>
                <a:lnTo>
                  <a:pt x="819010" y="90017"/>
                </a:lnTo>
                <a:lnTo>
                  <a:pt x="817248" y="81802"/>
                </a:lnTo>
                <a:lnTo>
                  <a:pt x="814057" y="74720"/>
                </a:lnTo>
                <a:lnTo>
                  <a:pt x="813615" y="74151"/>
                </a:lnTo>
                <a:close/>
              </a:path>
              <a:path w="1383665" h="287654">
                <a:moveTo>
                  <a:pt x="852284" y="57899"/>
                </a:moveTo>
                <a:lnTo>
                  <a:pt x="816343" y="57899"/>
                </a:lnTo>
                <a:lnTo>
                  <a:pt x="814946" y="62369"/>
                </a:lnTo>
                <a:lnTo>
                  <a:pt x="813930" y="68199"/>
                </a:lnTo>
                <a:lnTo>
                  <a:pt x="813615" y="74151"/>
                </a:lnTo>
                <a:lnTo>
                  <a:pt x="814057" y="74720"/>
                </a:lnTo>
                <a:lnTo>
                  <a:pt x="817248" y="81802"/>
                </a:lnTo>
                <a:lnTo>
                  <a:pt x="819010" y="90017"/>
                </a:lnTo>
                <a:lnTo>
                  <a:pt x="818629" y="90246"/>
                </a:lnTo>
                <a:lnTo>
                  <a:pt x="850684" y="90246"/>
                </a:lnTo>
                <a:lnTo>
                  <a:pt x="850819" y="81802"/>
                </a:lnTo>
                <a:lnTo>
                  <a:pt x="851057" y="74151"/>
                </a:lnTo>
                <a:lnTo>
                  <a:pt x="851544" y="65648"/>
                </a:lnTo>
                <a:lnTo>
                  <a:pt x="852284" y="57899"/>
                </a:lnTo>
                <a:close/>
              </a:path>
              <a:path w="1383665" h="287654">
                <a:moveTo>
                  <a:pt x="929373" y="0"/>
                </a:moveTo>
                <a:lnTo>
                  <a:pt x="891146" y="0"/>
                </a:lnTo>
                <a:lnTo>
                  <a:pt x="891146" y="225996"/>
                </a:lnTo>
                <a:lnTo>
                  <a:pt x="929246" y="225996"/>
                </a:lnTo>
                <a:lnTo>
                  <a:pt x="929246" y="129565"/>
                </a:lnTo>
                <a:lnTo>
                  <a:pt x="929863" y="120112"/>
                </a:lnTo>
                <a:lnTo>
                  <a:pt x="949853" y="90246"/>
                </a:lnTo>
                <a:lnTo>
                  <a:pt x="922388" y="90246"/>
                </a:lnTo>
                <a:lnTo>
                  <a:pt x="922007" y="89954"/>
                </a:lnTo>
                <a:lnTo>
                  <a:pt x="923604" y="86700"/>
                </a:lnTo>
                <a:lnTo>
                  <a:pt x="925462" y="81285"/>
                </a:lnTo>
                <a:lnTo>
                  <a:pt x="927642" y="73640"/>
                </a:lnTo>
                <a:lnTo>
                  <a:pt x="928942" y="67311"/>
                </a:lnTo>
                <a:lnTo>
                  <a:pt x="929247" y="63757"/>
                </a:lnTo>
                <a:lnTo>
                  <a:pt x="929373" y="0"/>
                </a:lnTo>
                <a:close/>
              </a:path>
              <a:path w="1383665" h="287654">
                <a:moveTo>
                  <a:pt x="1023134" y="87287"/>
                </a:moveTo>
                <a:lnTo>
                  <a:pt x="973061" y="87287"/>
                </a:lnTo>
                <a:lnTo>
                  <a:pt x="979538" y="89814"/>
                </a:lnTo>
                <a:lnTo>
                  <a:pt x="983475" y="94856"/>
                </a:lnTo>
                <a:lnTo>
                  <a:pt x="986122" y="99221"/>
                </a:lnTo>
                <a:lnTo>
                  <a:pt x="987983" y="104828"/>
                </a:lnTo>
                <a:lnTo>
                  <a:pt x="989087" y="111774"/>
                </a:lnTo>
                <a:lnTo>
                  <a:pt x="989444" y="119773"/>
                </a:lnTo>
                <a:lnTo>
                  <a:pt x="989444" y="225996"/>
                </a:lnTo>
                <a:lnTo>
                  <a:pt x="1027798" y="225996"/>
                </a:lnTo>
                <a:lnTo>
                  <a:pt x="1027798" y="116027"/>
                </a:lnTo>
                <a:lnTo>
                  <a:pt x="1024272" y="89335"/>
                </a:lnTo>
                <a:lnTo>
                  <a:pt x="1023134" y="87287"/>
                </a:lnTo>
                <a:close/>
              </a:path>
              <a:path w="1383665" h="287654">
                <a:moveTo>
                  <a:pt x="923604" y="86700"/>
                </a:moveTo>
                <a:lnTo>
                  <a:pt x="922007" y="89954"/>
                </a:lnTo>
                <a:lnTo>
                  <a:pt x="922388" y="90246"/>
                </a:lnTo>
                <a:lnTo>
                  <a:pt x="923604" y="86700"/>
                </a:lnTo>
                <a:close/>
              </a:path>
              <a:path w="1383665" h="287654">
                <a:moveTo>
                  <a:pt x="971283" y="55029"/>
                </a:moveTo>
                <a:lnTo>
                  <a:pt x="929510" y="74670"/>
                </a:lnTo>
                <a:lnTo>
                  <a:pt x="922388" y="90246"/>
                </a:lnTo>
                <a:lnTo>
                  <a:pt x="949853" y="90246"/>
                </a:lnTo>
                <a:lnTo>
                  <a:pt x="950137" y="90077"/>
                </a:lnTo>
                <a:lnTo>
                  <a:pt x="956706" y="87984"/>
                </a:lnTo>
                <a:lnTo>
                  <a:pt x="963917" y="87287"/>
                </a:lnTo>
                <a:lnTo>
                  <a:pt x="1023134" y="87287"/>
                </a:lnTo>
                <a:lnTo>
                  <a:pt x="1013685" y="70273"/>
                </a:lnTo>
                <a:lnTo>
                  <a:pt x="996026" y="58839"/>
                </a:lnTo>
                <a:lnTo>
                  <a:pt x="971283" y="55029"/>
                </a:lnTo>
                <a:close/>
              </a:path>
              <a:path w="1383665" h="287654">
                <a:moveTo>
                  <a:pt x="1131176" y="90601"/>
                </a:moveTo>
                <a:lnTo>
                  <a:pt x="1093076" y="90601"/>
                </a:lnTo>
                <a:lnTo>
                  <a:pt x="1093076" y="181127"/>
                </a:lnTo>
                <a:lnTo>
                  <a:pt x="1106665" y="216776"/>
                </a:lnTo>
                <a:lnTo>
                  <a:pt x="1145781" y="228295"/>
                </a:lnTo>
                <a:lnTo>
                  <a:pt x="1158473" y="227792"/>
                </a:lnTo>
                <a:lnTo>
                  <a:pt x="1171784" y="226282"/>
                </a:lnTo>
                <a:lnTo>
                  <a:pt x="1185714" y="223762"/>
                </a:lnTo>
                <a:lnTo>
                  <a:pt x="1200264" y="220230"/>
                </a:lnTo>
                <a:lnTo>
                  <a:pt x="1200264" y="194589"/>
                </a:lnTo>
                <a:lnTo>
                  <a:pt x="1143495" y="194589"/>
                </a:lnTo>
                <a:lnTo>
                  <a:pt x="1138288" y="193344"/>
                </a:lnTo>
                <a:lnTo>
                  <a:pt x="1135367" y="190855"/>
                </a:lnTo>
                <a:lnTo>
                  <a:pt x="1132573" y="188302"/>
                </a:lnTo>
                <a:lnTo>
                  <a:pt x="1131176" y="184150"/>
                </a:lnTo>
                <a:lnTo>
                  <a:pt x="1131176" y="90601"/>
                </a:lnTo>
                <a:close/>
              </a:path>
              <a:path w="1383665" h="287654">
                <a:moveTo>
                  <a:pt x="1200264" y="188264"/>
                </a:moveTo>
                <a:lnTo>
                  <a:pt x="1185837" y="191031"/>
                </a:lnTo>
                <a:lnTo>
                  <a:pt x="1172864" y="193008"/>
                </a:lnTo>
                <a:lnTo>
                  <a:pt x="1161366" y="194194"/>
                </a:lnTo>
                <a:lnTo>
                  <a:pt x="1151369" y="194589"/>
                </a:lnTo>
                <a:lnTo>
                  <a:pt x="1200264" y="194589"/>
                </a:lnTo>
                <a:lnTo>
                  <a:pt x="1200264" y="188264"/>
                </a:lnTo>
                <a:close/>
              </a:path>
              <a:path w="1383665" h="287654">
                <a:moveTo>
                  <a:pt x="1193406" y="57899"/>
                </a:moveTo>
                <a:lnTo>
                  <a:pt x="1068819" y="57899"/>
                </a:lnTo>
                <a:lnTo>
                  <a:pt x="1068819" y="90601"/>
                </a:lnTo>
                <a:lnTo>
                  <a:pt x="1193406" y="90601"/>
                </a:lnTo>
                <a:lnTo>
                  <a:pt x="1193406" y="57899"/>
                </a:lnTo>
                <a:close/>
              </a:path>
              <a:path w="1383665" h="287654">
                <a:moveTo>
                  <a:pt x="1131176" y="17284"/>
                </a:moveTo>
                <a:lnTo>
                  <a:pt x="1102855" y="17284"/>
                </a:lnTo>
                <a:lnTo>
                  <a:pt x="1094473" y="57899"/>
                </a:lnTo>
                <a:lnTo>
                  <a:pt x="1131176" y="57899"/>
                </a:lnTo>
                <a:lnTo>
                  <a:pt x="1131176" y="17284"/>
                </a:lnTo>
                <a:close/>
              </a:path>
              <a:path w="1383665" h="287654">
                <a:moveTo>
                  <a:pt x="1276210" y="172554"/>
                </a:moveTo>
                <a:lnTo>
                  <a:pt x="1241285" y="179400"/>
                </a:lnTo>
                <a:lnTo>
                  <a:pt x="1245359" y="192594"/>
                </a:lnTo>
                <a:lnTo>
                  <a:pt x="1250730" y="203509"/>
                </a:lnTo>
                <a:lnTo>
                  <a:pt x="1286211" y="226282"/>
                </a:lnTo>
                <a:lnTo>
                  <a:pt x="1314056" y="228879"/>
                </a:lnTo>
                <a:lnTo>
                  <a:pt x="1329080" y="227996"/>
                </a:lnTo>
                <a:lnTo>
                  <a:pt x="1372843" y="206972"/>
                </a:lnTo>
                <a:lnTo>
                  <a:pt x="1378875" y="197332"/>
                </a:lnTo>
                <a:lnTo>
                  <a:pt x="1314056" y="197332"/>
                </a:lnTo>
                <a:lnTo>
                  <a:pt x="1304862" y="197049"/>
                </a:lnTo>
                <a:lnTo>
                  <a:pt x="1278623" y="183032"/>
                </a:lnTo>
                <a:lnTo>
                  <a:pt x="1276210" y="172554"/>
                </a:lnTo>
                <a:close/>
              </a:path>
              <a:path w="1383665" h="287654">
                <a:moveTo>
                  <a:pt x="1314310" y="55460"/>
                </a:moveTo>
                <a:lnTo>
                  <a:pt x="1275555" y="63074"/>
                </a:lnTo>
                <a:lnTo>
                  <a:pt x="1249851" y="95263"/>
                </a:lnTo>
                <a:lnTo>
                  <a:pt x="1248778" y="115874"/>
                </a:lnTo>
                <a:lnTo>
                  <a:pt x="1250937" y="123634"/>
                </a:lnTo>
                <a:lnTo>
                  <a:pt x="1280242" y="148336"/>
                </a:lnTo>
                <a:lnTo>
                  <a:pt x="1322819" y="160604"/>
                </a:lnTo>
                <a:lnTo>
                  <a:pt x="1331582" y="162763"/>
                </a:lnTo>
                <a:lnTo>
                  <a:pt x="1337805" y="165303"/>
                </a:lnTo>
                <a:lnTo>
                  <a:pt x="1341488" y="168236"/>
                </a:lnTo>
                <a:lnTo>
                  <a:pt x="1345044" y="171119"/>
                </a:lnTo>
                <a:lnTo>
                  <a:pt x="1346822" y="174650"/>
                </a:lnTo>
                <a:lnTo>
                  <a:pt x="1346822" y="178828"/>
                </a:lnTo>
                <a:lnTo>
                  <a:pt x="1344774" y="186922"/>
                </a:lnTo>
                <a:lnTo>
                  <a:pt x="1338630" y="192705"/>
                </a:lnTo>
                <a:lnTo>
                  <a:pt x="1328391" y="196175"/>
                </a:lnTo>
                <a:lnTo>
                  <a:pt x="1314056" y="197332"/>
                </a:lnTo>
                <a:lnTo>
                  <a:pt x="1378875" y="197332"/>
                </a:lnTo>
                <a:lnTo>
                  <a:pt x="1382229" y="187274"/>
                </a:lnTo>
                <a:lnTo>
                  <a:pt x="1383398" y="175361"/>
                </a:lnTo>
                <a:lnTo>
                  <a:pt x="1383398" y="165900"/>
                </a:lnTo>
                <a:lnTo>
                  <a:pt x="1358379" y="135470"/>
                </a:lnTo>
                <a:lnTo>
                  <a:pt x="1305801" y="118897"/>
                </a:lnTo>
                <a:lnTo>
                  <a:pt x="1297927" y="116979"/>
                </a:lnTo>
                <a:lnTo>
                  <a:pt x="1292466" y="114769"/>
                </a:lnTo>
                <a:lnTo>
                  <a:pt x="1289545" y="112280"/>
                </a:lnTo>
                <a:lnTo>
                  <a:pt x="1286624" y="109728"/>
                </a:lnTo>
                <a:lnTo>
                  <a:pt x="1285293" y="106667"/>
                </a:lnTo>
                <a:lnTo>
                  <a:pt x="1285227" y="102628"/>
                </a:lnTo>
                <a:lnTo>
                  <a:pt x="1287039" y="95787"/>
                </a:lnTo>
                <a:lnTo>
                  <a:pt x="1292482" y="90901"/>
                </a:lnTo>
                <a:lnTo>
                  <a:pt x="1301568" y="87971"/>
                </a:lnTo>
                <a:lnTo>
                  <a:pt x="1314310" y="86995"/>
                </a:lnTo>
                <a:lnTo>
                  <a:pt x="1375363" y="86995"/>
                </a:lnTo>
                <a:lnTo>
                  <a:pt x="1372603" y="81124"/>
                </a:lnTo>
                <a:lnTo>
                  <a:pt x="1338964" y="58158"/>
                </a:lnTo>
                <a:lnTo>
                  <a:pt x="1327286" y="56134"/>
                </a:lnTo>
                <a:lnTo>
                  <a:pt x="1314310" y="55460"/>
                </a:lnTo>
                <a:close/>
              </a:path>
              <a:path w="1383665" h="287654">
                <a:moveTo>
                  <a:pt x="1375363" y="86995"/>
                </a:moveTo>
                <a:lnTo>
                  <a:pt x="1324597" y="86995"/>
                </a:lnTo>
                <a:lnTo>
                  <a:pt x="1331963" y="88392"/>
                </a:lnTo>
                <a:lnTo>
                  <a:pt x="1336408" y="91173"/>
                </a:lnTo>
                <a:lnTo>
                  <a:pt x="1340980" y="93916"/>
                </a:lnTo>
                <a:lnTo>
                  <a:pt x="1343901" y="99745"/>
                </a:lnTo>
                <a:lnTo>
                  <a:pt x="1345171" y="108673"/>
                </a:lnTo>
                <a:lnTo>
                  <a:pt x="1381112" y="104279"/>
                </a:lnTo>
                <a:lnTo>
                  <a:pt x="1377560" y="91666"/>
                </a:lnTo>
                <a:lnTo>
                  <a:pt x="1375363" y="86995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63804" y="4734902"/>
            <a:ext cx="1916176" cy="28707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8044688" y="5087327"/>
            <a:ext cx="1194435" cy="229235"/>
          </a:xfrm>
          <a:custGeom>
            <a:avLst/>
            <a:gdLst/>
            <a:ahLst/>
            <a:cxnLst/>
            <a:rect l="l" t="t" r="r" b="b"/>
            <a:pathLst>
              <a:path w="1194434" h="229235">
                <a:moveTo>
                  <a:pt x="37096" y="57899"/>
                </a:moveTo>
                <a:lnTo>
                  <a:pt x="0" y="57899"/>
                </a:lnTo>
                <a:lnTo>
                  <a:pt x="2483" y="68229"/>
                </a:lnTo>
                <a:lnTo>
                  <a:pt x="4524" y="77674"/>
                </a:lnTo>
                <a:lnTo>
                  <a:pt x="6122" y="86236"/>
                </a:lnTo>
                <a:lnTo>
                  <a:pt x="7277" y="93916"/>
                </a:lnTo>
                <a:lnTo>
                  <a:pt x="8572" y="103555"/>
                </a:lnTo>
                <a:lnTo>
                  <a:pt x="9220" y="111887"/>
                </a:lnTo>
                <a:lnTo>
                  <a:pt x="9220" y="225996"/>
                </a:lnTo>
                <a:lnTo>
                  <a:pt x="47383" y="225996"/>
                </a:lnTo>
                <a:lnTo>
                  <a:pt x="47383" y="146697"/>
                </a:lnTo>
                <a:lnTo>
                  <a:pt x="48171" y="134898"/>
                </a:lnTo>
                <a:lnTo>
                  <a:pt x="66807" y="99740"/>
                </a:lnTo>
                <a:lnTo>
                  <a:pt x="67613" y="99237"/>
                </a:lnTo>
                <a:lnTo>
                  <a:pt x="40119" y="99237"/>
                </a:lnTo>
                <a:lnTo>
                  <a:pt x="39395" y="98958"/>
                </a:lnTo>
                <a:lnTo>
                  <a:pt x="41076" y="90364"/>
                </a:lnTo>
                <a:lnTo>
                  <a:pt x="41488" y="89048"/>
                </a:lnTo>
                <a:lnTo>
                  <a:pt x="41451" y="80697"/>
                </a:lnTo>
                <a:lnTo>
                  <a:pt x="39985" y="69828"/>
                </a:lnTo>
                <a:lnTo>
                  <a:pt x="37096" y="57899"/>
                </a:lnTo>
                <a:close/>
              </a:path>
              <a:path w="1194434" h="229235">
                <a:moveTo>
                  <a:pt x="41488" y="89048"/>
                </a:moveTo>
                <a:lnTo>
                  <a:pt x="41076" y="90364"/>
                </a:lnTo>
                <a:lnTo>
                  <a:pt x="39395" y="98958"/>
                </a:lnTo>
                <a:lnTo>
                  <a:pt x="40119" y="99237"/>
                </a:lnTo>
                <a:lnTo>
                  <a:pt x="41373" y="91276"/>
                </a:lnTo>
                <a:lnTo>
                  <a:pt x="41488" y="89048"/>
                </a:lnTo>
                <a:close/>
              </a:path>
              <a:path w="1194434" h="229235">
                <a:moveTo>
                  <a:pt x="93840" y="55029"/>
                </a:moveTo>
                <a:lnTo>
                  <a:pt x="54978" y="66421"/>
                </a:lnTo>
                <a:lnTo>
                  <a:pt x="41373" y="91276"/>
                </a:lnTo>
                <a:lnTo>
                  <a:pt x="40119" y="99237"/>
                </a:lnTo>
                <a:lnTo>
                  <a:pt x="67613" y="99237"/>
                </a:lnTo>
                <a:lnTo>
                  <a:pt x="74575" y="94902"/>
                </a:lnTo>
                <a:lnTo>
                  <a:pt x="83299" y="92000"/>
                </a:lnTo>
                <a:lnTo>
                  <a:pt x="92976" y="91033"/>
                </a:lnTo>
                <a:lnTo>
                  <a:pt x="129641" y="91033"/>
                </a:lnTo>
                <a:lnTo>
                  <a:pt x="129641" y="58407"/>
                </a:lnTo>
                <a:lnTo>
                  <a:pt x="119788" y="56925"/>
                </a:lnTo>
                <a:lnTo>
                  <a:pt x="110536" y="55870"/>
                </a:lnTo>
                <a:lnTo>
                  <a:pt x="101886" y="55239"/>
                </a:lnTo>
                <a:lnTo>
                  <a:pt x="93840" y="55029"/>
                </a:lnTo>
                <a:close/>
              </a:path>
              <a:path w="1194434" h="229235">
                <a:moveTo>
                  <a:pt x="129641" y="91033"/>
                </a:moveTo>
                <a:lnTo>
                  <a:pt x="92976" y="91033"/>
                </a:lnTo>
                <a:lnTo>
                  <a:pt x="100482" y="91276"/>
                </a:lnTo>
                <a:lnTo>
                  <a:pt x="109094" y="92005"/>
                </a:lnTo>
                <a:lnTo>
                  <a:pt x="118813" y="93219"/>
                </a:lnTo>
                <a:lnTo>
                  <a:pt x="129641" y="94919"/>
                </a:lnTo>
                <a:lnTo>
                  <a:pt x="129641" y="91033"/>
                </a:lnTo>
                <a:close/>
              </a:path>
              <a:path w="1194434" h="229235">
                <a:moveTo>
                  <a:pt x="238887" y="55029"/>
                </a:moveTo>
                <a:lnTo>
                  <a:pt x="193497" y="67743"/>
                </a:lnTo>
                <a:lnTo>
                  <a:pt x="167951" y="104732"/>
                </a:lnTo>
                <a:lnTo>
                  <a:pt x="163055" y="140944"/>
                </a:lnTo>
                <a:lnTo>
                  <a:pt x="164300" y="160660"/>
                </a:lnTo>
                <a:lnTo>
                  <a:pt x="182994" y="205828"/>
                </a:lnTo>
                <a:lnTo>
                  <a:pt x="222401" y="227438"/>
                </a:lnTo>
                <a:lnTo>
                  <a:pt x="239750" y="228879"/>
                </a:lnTo>
                <a:lnTo>
                  <a:pt x="251873" y="228226"/>
                </a:lnTo>
                <a:lnTo>
                  <a:pt x="292128" y="212193"/>
                </a:lnTo>
                <a:lnTo>
                  <a:pt x="304001" y="197192"/>
                </a:lnTo>
                <a:lnTo>
                  <a:pt x="239750" y="197192"/>
                </a:lnTo>
                <a:lnTo>
                  <a:pt x="231592" y="196390"/>
                </a:lnTo>
                <a:lnTo>
                  <a:pt x="203140" y="162220"/>
                </a:lnTo>
                <a:lnTo>
                  <a:pt x="202514" y="153543"/>
                </a:lnTo>
                <a:lnTo>
                  <a:pt x="313715" y="153543"/>
                </a:lnTo>
                <a:lnTo>
                  <a:pt x="313715" y="143967"/>
                </a:lnTo>
                <a:lnTo>
                  <a:pt x="312522" y="123371"/>
                </a:lnTo>
                <a:lnTo>
                  <a:pt x="312133" y="121424"/>
                </a:lnTo>
                <a:lnTo>
                  <a:pt x="203022" y="121424"/>
                </a:lnTo>
                <a:lnTo>
                  <a:pt x="203805" y="114861"/>
                </a:lnTo>
                <a:lnTo>
                  <a:pt x="231324" y="87097"/>
                </a:lnTo>
                <a:lnTo>
                  <a:pt x="239166" y="86423"/>
                </a:lnTo>
                <a:lnTo>
                  <a:pt x="300493" y="86423"/>
                </a:lnTo>
                <a:lnTo>
                  <a:pt x="294627" y="77571"/>
                </a:lnTo>
                <a:lnTo>
                  <a:pt x="283985" y="67705"/>
                </a:lnTo>
                <a:lnTo>
                  <a:pt x="271148" y="60661"/>
                </a:lnTo>
                <a:lnTo>
                  <a:pt x="256115" y="56436"/>
                </a:lnTo>
                <a:lnTo>
                  <a:pt x="238887" y="55029"/>
                </a:lnTo>
                <a:close/>
              </a:path>
              <a:path w="1194434" h="229235">
                <a:moveTo>
                  <a:pt x="276694" y="171907"/>
                </a:moveTo>
                <a:lnTo>
                  <a:pt x="273469" y="181508"/>
                </a:lnTo>
                <a:lnTo>
                  <a:pt x="268693" y="188137"/>
                </a:lnTo>
                <a:lnTo>
                  <a:pt x="256070" y="195389"/>
                </a:lnTo>
                <a:lnTo>
                  <a:pt x="248526" y="197192"/>
                </a:lnTo>
                <a:lnTo>
                  <a:pt x="304001" y="197192"/>
                </a:lnTo>
                <a:lnTo>
                  <a:pt x="306101" y="193867"/>
                </a:lnTo>
                <a:lnTo>
                  <a:pt x="311327" y="181775"/>
                </a:lnTo>
                <a:lnTo>
                  <a:pt x="276694" y="171907"/>
                </a:lnTo>
                <a:close/>
              </a:path>
              <a:path w="1194434" h="229235">
                <a:moveTo>
                  <a:pt x="300493" y="86423"/>
                </a:moveTo>
                <a:lnTo>
                  <a:pt x="239166" y="86423"/>
                </a:lnTo>
                <a:lnTo>
                  <a:pt x="253344" y="88611"/>
                </a:lnTo>
                <a:lnTo>
                  <a:pt x="263893" y="95175"/>
                </a:lnTo>
                <a:lnTo>
                  <a:pt x="270813" y="106113"/>
                </a:lnTo>
                <a:lnTo>
                  <a:pt x="274104" y="121424"/>
                </a:lnTo>
                <a:lnTo>
                  <a:pt x="312133" y="121424"/>
                </a:lnTo>
                <a:lnTo>
                  <a:pt x="308943" y="105440"/>
                </a:lnTo>
                <a:lnTo>
                  <a:pt x="302978" y="90172"/>
                </a:lnTo>
                <a:lnTo>
                  <a:pt x="300493" y="86423"/>
                </a:lnTo>
                <a:close/>
              </a:path>
              <a:path w="1194434" h="229235">
                <a:moveTo>
                  <a:pt x="378663" y="172554"/>
                </a:moveTo>
                <a:lnTo>
                  <a:pt x="343662" y="179400"/>
                </a:lnTo>
                <a:lnTo>
                  <a:pt x="347735" y="192594"/>
                </a:lnTo>
                <a:lnTo>
                  <a:pt x="353117" y="203509"/>
                </a:lnTo>
                <a:lnTo>
                  <a:pt x="388602" y="226282"/>
                </a:lnTo>
                <a:lnTo>
                  <a:pt x="416471" y="228879"/>
                </a:lnTo>
                <a:lnTo>
                  <a:pt x="431508" y="227996"/>
                </a:lnTo>
                <a:lnTo>
                  <a:pt x="475217" y="206972"/>
                </a:lnTo>
                <a:lnTo>
                  <a:pt x="481271" y="197332"/>
                </a:lnTo>
                <a:lnTo>
                  <a:pt x="416471" y="197332"/>
                </a:lnTo>
                <a:lnTo>
                  <a:pt x="407293" y="197049"/>
                </a:lnTo>
                <a:lnTo>
                  <a:pt x="380974" y="183032"/>
                </a:lnTo>
                <a:lnTo>
                  <a:pt x="378663" y="172554"/>
                </a:lnTo>
                <a:close/>
              </a:path>
              <a:path w="1194434" h="229235">
                <a:moveTo>
                  <a:pt x="416763" y="55460"/>
                </a:moveTo>
                <a:lnTo>
                  <a:pt x="377940" y="63074"/>
                </a:lnTo>
                <a:lnTo>
                  <a:pt x="352234" y="95263"/>
                </a:lnTo>
                <a:lnTo>
                  <a:pt x="351155" y="115874"/>
                </a:lnTo>
                <a:lnTo>
                  <a:pt x="353288" y="123634"/>
                </a:lnTo>
                <a:lnTo>
                  <a:pt x="382611" y="148336"/>
                </a:lnTo>
                <a:lnTo>
                  <a:pt x="425259" y="160604"/>
                </a:lnTo>
                <a:lnTo>
                  <a:pt x="434047" y="162763"/>
                </a:lnTo>
                <a:lnTo>
                  <a:pt x="440245" y="165303"/>
                </a:lnTo>
                <a:lnTo>
                  <a:pt x="443839" y="168236"/>
                </a:lnTo>
                <a:lnTo>
                  <a:pt x="447433" y="171119"/>
                </a:lnTo>
                <a:lnTo>
                  <a:pt x="449237" y="174650"/>
                </a:lnTo>
                <a:lnTo>
                  <a:pt x="449237" y="178828"/>
                </a:lnTo>
                <a:lnTo>
                  <a:pt x="447191" y="186922"/>
                </a:lnTo>
                <a:lnTo>
                  <a:pt x="441050" y="192705"/>
                </a:lnTo>
                <a:lnTo>
                  <a:pt x="430811" y="196175"/>
                </a:lnTo>
                <a:lnTo>
                  <a:pt x="416471" y="197332"/>
                </a:lnTo>
                <a:lnTo>
                  <a:pt x="481271" y="197332"/>
                </a:lnTo>
                <a:lnTo>
                  <a:pt x="484647" y="187274"/>
                </a:lnTo>
                <a:lnTo>
                  <a:pt x="485825" y="175361"/>
                </a:lnTo>
                <a:lnTo>
                  <a:pt x="485825" y="165900"/>
                </a:lnTo>
                <a:lnTo>
                  <a:pt x="483527" y="157911"/>
                </a:lnTo>
                <a:lnTo>
                  <a:pt x="478917" y="151384"/>
                </a:lnTo>
                <a:lnTo>
                  <a:pt x="474357" y="144856"/>
                </a:lnTo>
                <a:lnTo>
                  <a:pt x="436622" y="126339"/>
                </a:lnTo>
                <a:lnTo>
                  <a:pt x="400265" y="116979"/>
                </a:lnTo>
                <a:lnTo>
                  <a:pt x="394843" y="114769"/>
                </a:lnTo>
                <a:lnTo>
                  <a:pt x="391922" y="112280"/>
                </a:lnTo>
                <a:lnTo>
                  <a:pt x="389039" y="109728"/>
                </a:lnTo>
                <a:lnTo>
                  <a:pt x="387659" y="106667"/>
                </a:lnTo>
                <a:lnTo>
                  <a:pt x="387591" y="102628"/>
                </a:lnTo>
                <a:lnTo>
                  <a:pt x="389415" y="95787"/>
                </a:lnTo>
                <a:lnTo>
                  <a:pt x="394885" y="90901"/>
                </a:lnTo>
                <a:lnTo>
                  <a:pt x="404002" y="87971"/>
                </a:lnTo>
                <a:lnTo>
                  <a:pt x="416763" y="86995"/>
                </a:lnTo>
                <a:lnTo>
                  <a:pt x="477742" y="86995"/>
                </a:lnTo>
                <a:lnTo>
                  <a:pt x="474991" y="81124"/>
                </a:lnTo>
                <a:lnTo>
                  <a:pt x="441356" y="58158"/>
                </a:lnTo>
                <a:lnTo>
                  <a:pt x="429698" y="56134"/>
                </a:lnTo>
                <a:lnTo>
                  <a:pt x="416763" y="55460"/>
                </a:lnTo>
                <a:close/>
              </a:path>
              <a:path w="1194434" h="229235">
                <a:moveTo>
                  <a:pt x="477742" y="86995"/>
                </a:moveTo>
                <a:lnTo>
                  <a:pt x="427037" y="86995"/>
                </a:lnTo>
                <a:lnTo>
                  <a:pt x="434403" y="88392"/>
                </a:lnTo>
                <a:lnTo>
                  <a:pt x="443331" y="93916"/>
                </a:lnTo>
                <a:lnTo>
                  <a:pt x="446239" y="99745"/>
                </a:lnTo>
                <a:lnTo>
                  <a:pt x="447586" y="108673"/>
                </a:lnTo>
                <a:lnTo>
                  <a:pt x="483450" y="104279"/>
                </a:lnTo>
                <a:lnTo>
                  <a:pt x="479931" y="91666"/>
                </a:lnTo>
                <a:lnTo>
                  <a:pt x="477742" y="86995"/>
                </a:lnTo>
                <a:close/>
              </a:path>
              <a:path w="1194434" h="229235">
                <a:moveTo>
                  <a:pt x="562737" y="57899"/>
                </a:moveTo>
                <a:lnTo>
                  <a:pt x="524573" y="57899"/>
                </a:lnTo>
                <a:lnTo>
                  <a:pt x="524573" y="167881"/>
                </a:lnTo>
                <a:lnTo>
                  <a:pt x="532224" y="205871"/>
                </a:lnTo>
                <a:lnTo>
                  <a:pt x="566862" y="227965"/>
                </a:lnTo>
                <a:lnTo>
                  <a:pt x="580097" y="228879"/>
                </a:lnTo>
                <a:lnTo>
                  <a:pt x="589265" y="228410"/>
                </a:lnTo>
                <a:lnTo>
                  <a:pt x="623446" y="210745"/>
                </a:lnTo>
                <a:lnTo>
                  <a:pt x="624713" y="205871"/>
                </a:lnTo>
                <a:lnTo>
                  <a:pt x="626325" y="201104"/>
                </a:lnTo>
                <a:lnTo>
                  <a:pt x="628504" y="196608"/>
                </a:lnTo>
                <a:lnTo>
                  <a:pt x="578751" y="196608"/>
                </a:lnTo>
                <a:lnTo>
                  <a:pt x="571855" y="194386"/>
                </a:lnTo>
                <a:lnTo>
                  <a:pt x="562784" y="164115"/>
                </a:lnTo>
                <a:lnTo>
                  <a:pt x="562737" y="57899"/>
                </a:lnTo>
                <a:close/>
              </a:path>
              <a:path w="1194434" h="229235">
                <a:moveTo>
                  <a:pt x="661326" y="193662"/>
                </a:moveTo>
                <a:lnTo>
                  <a:pt x="629932" y="193662"/>
                </a:lnTo>
                <a:lnTo>
                  <a:pt x="630364" y="193941"/>
                </a:lnTo>
                <a:lnTo>
                  <a:pt x="627425" y="203114"/>
                </a:lnTo>
                <a:lnTo>
                  <a:pt x="624709" y="208323"/>
                </a:lnTo>
                <a:lnTo>
                  <a:pt x="625017" y="214236"/>
                </a:lnTo>
                <a:lnTo>
                  <a:pt x="625204" y="218805"/>
                </a:lnTo>
                <a:lnTo>
                  <a:pt x="625652" y="221919"/>
                </a:lnTo>
                <a:lnTo>
                  <a:pt x="626478" y="225996"/>
                </a:lnTo>
                <a:lnTo>
                  <a:pt x="663067" y="225996"/>
                </a:lnTo>
                <a:lnTo>
                  <a:pt x="662276" y="218805"/>
                </a:lnTo>
                <a:lnTo>
                  <a:pt x="661769" y="210745"/>
                </a:lnTo>
                <a:lnTo>
                  <a:pt x="661665" y="208323"/>
                </a:lnTo>
                <a:lnTo>
                  <a:pt x="661375" y="199107"/>
                </a:lnTo>
                <a:lnTo>
                  <a:pt x="661326" y="193662"/>
                </a:lnTo>
                <a:close/>
              </a:path>
              <a:path w="1194434" h="229235">
                <a:moveTo>
                  <a:pt x="629932" y="193662"/>
                </a:moveTo>
                <a:lnTo>
                  <a:pt x="626325" y="201104"/>
                </a:lnTo>
                <a:lnTo>
                  <a:pt x="624713" y="205871"/>
                </a:lnTo>
                <a:lnTo>
                  <a:pt x="624709" y="208323"/>
                </a:lnTo>
                <a:lnTo>
                  <a:pt x="627425" y="203114"/>
                </a:lnTo>
                <a:lnTo>
                  <a:pt x="630364" y="193941"/>
                </a:lnTo>
                <a:lnTo>
                  <a:pt x="629932" y="193662"/>
                </a:lnTo>
                <a:close/>
              </a:path>
              <a:path w="1194434" h="229235">
                <a:moveTo>
                  <a:pt x="661263" y="57899"/>
                </a:moveTo>
                <a:lnTo>
                  <a:pt x="622947" y="57899"/>
                </a:lnTo>
                <a:lnTo>
                  <a:pt x="622947" y="154343"/>
                </a:lnTo>
                <a:lnTo>
                  <a:pt x="622376" y="164115"/>
                </a:lnTo>
                <a:lnTo>
                  <a:pt x="596353" y="195939"/>
                </a:lnTo>
                <a:lnTo>
                  <a:pt x="588886" y="196608"/>
                </a:lnTo>
                <a:lnTo>
                  <a:pt x="628504" y="196608"/>
                </a:lnTo>
                <a:lnTo>
                  <a:pt x="629932" y="193662"/>
                </a:lnTo>
                <a:lnTo>
                  <a:pt x="661326" y="193662"/>
                </a:lnTo>
                <a:lnTo>
                  <a:pt x="661263" y="57899"/>
                </a:lnTo>
                <a:close/>
              </a:path>
              <a:path w="1194434" h="229235">
                <a:moveTo>
                  <a:pt x="847928" y="193294"/>
                </a:moveTo>
                <a:lnTo>
                  <a:pt x="694232" y="193294"/>
                </a:lnTo>
                <a:lnTo>
                  <a:pt x="694232" y="225996"/>
                </a:lnTo>
                <a:lnTo>
                  <a:pt x="847928" y="225996"/>
                </a:lnTo>
                <a:lnTo>
                  <a:pt x="847928" y="193294"/>
                </a:lnTo>
                <a:close/>
              </a:path>
              <a:path w="1194434" h="229235">
                <a:moveTo>
                  <a:pt x="793191" y="0"/>
                </a:moveTo>
                <a:lnTo>
                  <a:pt x="713397" y="0"/>
                </a:lnTo>
                <a:lnTo>
                  <a:pt x="713397" y="32689"/>
                </a:lnTo>
                <a:lnTo>
                  <a:pt x="755027" y="32689"/>
                </a:lnTo>
                <a:lnTo>
                  <a:pt x="755027" y="193294"/>
                </a:lnTo>
                <a:lnTo>
                  <a:pt x="793191" y="193294"/>
                </a:lnTo>
                <a:lnTo>
                  <a:pt x="793191" y="0"/>
                </a:lnTo>
                <a:close/>
              </a:path>
              <a:path w="1194434" h="229235">
                <a:moveTo>
                  <a:pt x="941692" y="90601"/>
                </a:moveTo>
                <a:lnTo>
                  <a:pt x="903516" y="90601"/>
                </a:lnTo>
                <a:lnTo>
                  <a:pt x="903516" y="181127"/>
                </a:lnTo>
                <a:lnTo>
                  <a:pt x="917130" y="216776"/>
                </a:lnTo>
                <a:lnTo>
                  <a:pt x="956310" y="228295"/>
                </a:lnTo>
                <a:lnTo>
                  <a:pt x="968968" y="227792"/>
                </a:lnTo>
                <a:lnTo>
                  <a:pt x="982251" y="226282"/>
                </a:lnTo>
                <a:lnTo>
                  <a:pt x="996156" y="223762"/>
                </a:lnTo>
                <a:lnTo>
                  <a:pt x="1010678" y="220230"/>
                </a:lnTo>
                <a:lnTo>
                  <a:pt x="1010678" y="194589"/>
                </a:lnTo>
                <a:lnTo>
                  <a:pt x="953998" y="194589"/>
                </a:lnTo>
                <a:lnTo>
                  <a:pt x="948702" y="193344"/>
                </a:lnTo>
                <a:lnTo>
                  <a:pt x="945870" y="190855"/>
                </a:lnTo>
                <a:lnTo>
                  <a:pt x="943076" y="188302"/>
                </a:lnTo>
                <a:lnTo>
                  <a:pt x="941692" y="184150"/>
                </a:lnTo>
                <a:lnTo>
                  <a:pt x="941692" y="90601"/>
                </a:lnTo>
                <a:close/>
              </a:path>
              <a:path w="1194434" h="229235">
                <a:moveTo>
                  <a:pt x="1010678" y="188264"/>
                </a:moveTo>
                <a:lnTo>
                  <a:pt x="996279" y="191031"/>
                </a:lnTo>
                <a:lnTo>
                  <a:pt x="983330" y="193008"/>
                </a:lnTo>
                <a:lnTo>
                  <a:pt x="971832" y="194194"/>
                </a:lnTo>
                <a:lnTo>
                  <a:pt x="961783" y="194589"/>
                </a:lnTo>
                <a:lnTo>
                  <a:pt x="1010678" y="194589"/>
                </a:lnTo>
                <a:lnTo>
                  <a:pt x="1010678" y="188264"/>
                </a:lnTo>
                <a:close/>
              </a:path>
              <a:path w="1194434" h="229235">
                <a:moveTo>
                  <a:pt x="1003909" y="57899"/>
                </a:moveTo>
                <a:lnTo>
                  <a:pt x="879322" y="57899"/>
                </a:lnTo>
                <a:lnTo>
                  <a:pt x="879322" y="90601"/>
                </a:lnTo>
                <a:lnTo>
                  <a:pt x="1003909" y="90601"/>
                </a:lnTo>
                <a:lnTo>
                  <a:pt x="1003909" y="57899"/>
                </a:lnTo>
                <a:close/>
              </a:path>
              <a:path w="1194434" h="229235">
                <a:moveTo>
                  <a:pt x="941692" y="17284"/>
                </a:moveTo>
                <a:lnTo>
                  <a:pt x="913307" y="17284"/>
                </a:lnTo>
                <a:lnTo>
                  <a:pt x="904951" y="57899"/>
                </a:lnTo>
                <a:lnTo>
                  <a:pt x="941692" y="57899"/>
                </a:lnTo>
                <a:lnTo>
                  <a:pt x="941692" y="17284"/>
                </a:lnTo>
                <a:close/>
              </a:path>
              <a:path w="1194434" h="229235">
                <a:moveTo>
                  <a:pt x="1086726" y="172554"/>
                </a:moveTo>
                <a:lnTo>
                  <a:pt x="1051725" y="179400"/>
                </a:lnTo>
                <a:lnTo>
                  <a:pt x="1055797" y="192594"/>
                </a:lnTo>
                <a:lnTo>
                  <a:pt x="1061175" y="203509"/>
                </a:lnTo>
                <a:lnTo>
                  <a:pt x="1096665" y="226282"/>
                </a:lnTo>
                <a:lnTo>
                  <a:pt x="1124534" y="228879"/>
                </a:lnTo>
                <a:lnTo>
                  <a:pt x="1139576" y="227996"/>
                </a:lnTo>
                <a:lnTo>
                  <a:pt x="1183275" y="206972"/>
                </a:lnTo>
                <a:lnTo>
                  <a:pt x="1189333" y="197332"/>
                </a:lnTo>
                <a:lnTo>
                  <a:pt x="1124534" y="197332"/>
                </a:lnTo>
                <a:lnTo>
                  <a:pt x="1115357" y="197049"/>
                </a:lnTo>
                <a:lnTo>
                  <a:pt x="1089025" y="183032"/>
                </a:lnTo>
                <a:lnTo>
                  <a:pt x="1086726" y="172554"/>
                </a:lnTo>
                <a:close/>
              </a:path>
              <a:path w="1194434" h="229235">
                <a:moveTo>
                  <a:pt x="1124826" y="55460"/>
                </a:moveTo>
                <a:lnTo>
                  <a:pt x="1086001" y="63074"/>
                </a:lnTo>
                <a:lnTo>
                  <a:pt x="1060297" y="95263"/>
                </a:lnTo>
                <a:lnTo>
                  <a:pt x="1059218" y="115874"/>
                </a:lnTo>
                <a:lnTo>
                  <a:pt x="1061351" y="123634"/>
                </a:lnTo>
                <a:lnTo>
                  <a:pt x="1090674" y="148336"/>
                </a:lnTo>
                <a:lnTo>
                  <a:pt x="1133322" y="160604"/>
                </a:lnTo>
                <a:lnTo>
                  <a:pt x="1142111" y="162763"/>
                </a:lnTo>
                <a:lnTo>
                  <a:pt x="1148295" y="165303"/>
                </a:lnTo>
                <a:lnTo>
                  <a:pt x="1151902" y="168236"/>
                </a:lnTo>
                <a:lnTo>
                  <a:pt x="1155509" y="171119"/>
                </a:lnTo>
                <a:lnTo>
                  <a:pt x="1157300" y="174650"/>
                </a:lnTo>
                <a:lnTo>
                  <a:pt x="1157300" y="178828"/>
                </a:lnTo>
                <a:lnTo>
                  <a:pt x="1155252" y="186922"/>
                </a:lnTo>
                <a:lnTo>
                  <a:pt x="1149108" y="192705"/>
                </a:lnTo>
                <a:lnTo>
                  <a:pt x="1138869" y="196175"/>
                </a:lnTo>
                <a:lnTo>
                  <a:pt x="1124534" y="197332"/>
                </a:lnTo>
                <a:lnTo>
                  <a:pt x="1189333" y="197332"/>
                </a:lnTo>
                <a:lnTo>
                  <a:pt x="1192710" y="187274"/>
                </a:lnTo>
                <a:lnTo>
                  <a:pt x="1193888" y="175361"/>
                </a:lnTo>
                <a:lnTo>
                  <a:pt x="1193888" y="165900"/>
                </a:lnTo>
                <a:lnTo>
                  <a:pt x="1191590" y="157911"/>
                </a:lnTo>
                <a:lnTo>
                  <a:pt x="1186980" y="151384"/>
                </a:lnTo>
                <a:lnTo>
                  <a:pt x="1182408" y="144856"/>
                </a:lnTo>
                <a:lnTo>
                  <a:pt x="1144685" y="126339"/>
                </a:lnTo>
                <a:lnTo>
                  <a:pt x="1108329" y="116979"/>
                </a:lnTo>
                <a:lnTo>
                  <a:pt x="1102906" y="114769"/>
                </a:lnTo>
                <a:lnTo>
                  <a:pt x="1099972" y="112280"/>
                </a:lnTo>
                <a:lnTo>
                  <a:pt x="1097089" y="109728"/>
                </a:lnTo>
                <a:lnTo>
                  <a:pt x="1095722" y="106667"/>
                </a:lnTo>
                <a:lnTo>
                  <a:pt x="1095654" y="102628"/>
                </a:lnTo>
                <a:lnTo>
                  <a:pt x="1097478" y="95787"/>
                </a:lnTo>
                <a:lnTo>
                  <a:pt x="1102948" y="90901"/>
                </a:lnTo>
                <a:lnTo>
                  <a:pt x="1112065" y="87971"/>
                </a:lnTo>
                <a:lnTo>
                  <a:pt x="1124826" y="86995"/>
                </a:lnTo>
                <a:lnTo>
                  <a:pt x="1185801" y="86995"/>
                </a:lnTo>
                <a:lnTo>
                  <a:pt x="1183047" y="81124"/>
                </a:lnTo>
                <a:lnTo>
                  <a:pt x="1149418" y="58158"/>
                </a:lnTo>
                <a:lnTo>
                  <a:pt x="1137761" y="56134"/>
                </a:lnTo>
                <a:lnTo>
                  <a:pt x="1124826" y="55460"/>
                </a:lnTo>
                <a:close/>
              </a:path>
              <a:path w="1194434" h="229235">
                <a:moveTo>
                  <a:pt x="1185801" y="86995"/>
                </a:moveTo>
                <a:lnTo>
                  <a:pt x="1135100" y="86995"/>
                </a:lnTo>
                <a:lnTo>
                  <a:pt x="1142466" y="88392"/>
                </a:lnTo>
                <a:lnTo>
                  <a:pt x="1151394" y="93916"/>
                </a:lnTo>
                <a:lnTo>
                  <a:pt x="1154303" y="99745"/>
                </a:lnTo>
                <a:lnTo>
                  <a:pt x="1155649" y="108673"/>
                </a:lnTo>
                <a:lnTo>
                  <a:pt x="1191514" y="104279"/>
                </a:lnTo>
                <a:lnTo>
                  <a:pt x="1187992" y="91666"/>
                </a:lnTo>
                <a:lnTo>
                  <a:pt x="1185801" y="86995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80" dirty="0"/>
              <a:t> </a:t>
            </a:r>
            <a:r>
              <a:rPr dirty="0"/>
              <a:t>today's</a:t>
            </a:r>
            <a:r>
              <a:rPr spc="85" dirty="0"/>
              <a:t> </a:t>
            </a:r>
            <a:r>
              <a:rPr dirty="0"/>
              <a:t>competitive</a:t>
            </a:r>
            <a:r>
              <a:rPr spc="80" dirty="0"/>
              <a:t> </a:t>
            </a:r>
            <a:r>
              <a:rPr dirty="0"/>
              <a:t>market,</a:t>
            </a:r>
            <a:r>
              <a:rPr spc="85" dirty="0"/>
              <a:t> </a:t>
            </a:r>
            <a:r>
              <a:rPr spc="-10" dirty="0"/>
              <a:t>understanding</a:t>
            </a:r>
          </a:p>
          <a:p>
            <a:pPr marL="3198495">
              <a:lnSpc>
                <a:spcPct val="100000"/>
              </a:lnSpc>
              <a:spcBef>
                <a:spcPts val="15"/>
              </a:spcBef>
            </a:pPr>
            <a:r>
              <a:rPr dirty="0"/>
              <a:t>is</a:t>
            </a:r>
            <a:r>
              <a:rPr spc="50" dirty="0"/>
              <a:t> </a:t>
            </a:r>
            <a:r>
              <a:rPr dirty="0"/>
              <a:t>crucial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success.</a:t>
            </a:r>
          </a:p>
          <a:p>
            <a:pPr marL="12700" marR="5080">
              <a:lnSpc>
                <a:spcPct val="100499"/>
              </a:lnSpc>
              <a:tabLst>
                <a:tab pos="6031230" algn="l"/>
              </a:tabLst>
            </a:pPr>
            <a:r>
              <a:rPr dirty="0"/>
              <a:t>This</a:t>
            </a:r>
            <a:r>
              <a:rPr spc="75" dirty="0"/>
              <a:t> </a:t>
            </a:r>
            <a:r>
              <a:rPr dirty="0"/>
              <a:t>presentation</a:t>
            </a:r>
            <a:r>
              <a:rPr spc="75" dirty="0"/>
              <a:t> </a:t>
            </a:r>
            <a:r>
              <a:rPr dirty="0"/>
              <a:t>will</a:t>
            </a:r>
            <a:r>
              <a:rPr spc="75" dirty="0"/>
              <a:t> </a:t>
            </a:r>
            <a:r>
              <a:rPr dirty="0"/>
              <a:t>delve</a:t>
            </a:r>
            <a:r>
              <a:rPr spc="75" dirty="0"/>
              <a:t> </a:t>
            </a:r>
            <a:r>
              <a:rPr dirty="0"/>
              <a:t>into</a:t>
            </a:r>
            <a:r>
              <a:rPr spc="75" dirty="0"/>
              <a:t> </a:t>
            </a:r>
            <a:r>
              <a:rPr spc="-25" dirty="0"/>
              <a:t>key </a:t>
            </a:r>
            <a:r>
              <a:rPr dirty="0"/>
              <a:t>metrics,</a:t>
            </a:r>
            <a:r>
              <a:rPr spc="120" dirty="0"/>
              <a:t> </a:t>
            </a:r>
            <a:r>
              <a:rPr dirty="0"/>
              <a:t>strategies,</a:t>
            </a:r>
            <a:r>
              <a:rPr spc="125" dirty="0"/>
              <a:t> </a:t>
            </a:r>
            <a:r>
              <a:rPr spc="-25" dirty="0"/>
              <a:t>and</a:t>
            </a:r>
            <a:r>
              <a:rPr dirty="0"/>
              <a:t>	that</a:t>
            </a:r>
            <a:r>
              <a:rPr spc="50" dirty="0"/>
              <a:t> </a:t>
            </a:r>
            <a:r>
              <a:rPr spc="-10" dirty="0"/>
              <a:t>drive</a:t>
            </a:r>
          </a:p>
          <a:p>
            <a:pPr marL="12700" marR="181610">
              <a:lnSpc>
                <a:spcPct val="100499"/>
              </a:lnSpc>
              <a:spcBef>
                <a:spcPts val="80"/>
              </a:spcBef>
            </a:pPr>
            <a:r>
              <a:rPr dirty="0"/>
              <a:t>sales</a:t>
            </a:r>
            <a:r>
              <a:rPr spc="70" dirty="0"/>
              <a:t> </a:t>
            </a:r>
            <a:r>
              <a:rPr dirty="0"/>
              <a:t>effectiveness.</a:t>
            </a:r>
            <a:r>
              <a:rPr spc="75" dirty="0"/>
              <a:t> </a:t>
            </a:r>
            <a:r>
              <a:rPr dirty="0"/>
              <a:t>We</a:t>
            </a:r>
            <a:r>
              <a:rPr spc="75" dirty="0"/>
              <a:t> </a:t>
            </a:r>
            <a:r>
              <a:rPr dirty="0"/>
              <a:t>will</a:t>
            </a:r>
            <a:r>
              <a:rPr spc="70" dirty="0"/>
              <a:t> </a:t>
            </a:r>
            <a:r>
              <a:rPr dirty="0"/>
              <a:t>explore</a:t>
            </a:r>
            <a:r>
              <a:rPr spc="75" dirty="0"/>
              <a:t> </a:t>
            </a:r>
            <a:r>
              <a:rPr dirty="0"/>
              <a:t>how</a:t>
            </a:r>
            <a:r>
              <a:rPr spc="75" dirty="0"/>
              <a:t> </a:t>
            </a:r>
            <a:r>
              <a:rPr spc="-25" dirty="0"/>
              <a:t>to </a:t>
            </a:r>
            <a:r>
              <a:rPr dirty="0"/>
              <a:t>unlock</a:t>
            </a:r>
            <a:r>
              <a:rPr spc="80" dirty="0"/>
              <a:t> </a:t>
            </a:r>
            <a:r>
              <a:rPr dirty="0"/>
              <a:t>potential</a:t>
            </a:r>
            <a:r>
              <a:rPr spc="85" dirty="0"/>
              <a:t> </a:t>
            </a:r>
            <a:r>
              <a:rPr dirty="0"/>
              <a:t>and</a:t>
            </a:r>
            <a:r>
              <a:rPr spc="80" dirty="0"/>
              <a:t> </a:t>
            </a:r>
            <a:r>
              <a:rPr spc="-10" dirty="0"/>
              <a:t>achieve</a:t>
            </a:r>
          </a:p>
          <a:p>
            <a:pPr marL="1251585">
              <a:lnSpc>
                <a:spcPct val="100000"/>
              </a:lnSpc>
              <a:spcBef>
                <a:spcPts val="15"/>
              </a:spcBef>
            </a:pPr>
            <a:r>
              <a:rPr spc="-50" dirty="0"/>
              <a:t>.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0" y="762"/>
            <a:ext cx="6830695" cy="10287000"/>
            <a:chOff x="0" y="762"/>
            <a:chExt cx="6830695" cy="10287000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480" y="200881"/>
              <a:ext cx="6626123" cy="96583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3247" y="762"/>
              <a:ext cx="3750189" cy="8966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547861"/>
              <a:ext cx="1838820" cy="173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8116" y="0"/>
            <a:ext cx="6859882" cy="61530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414002"/>
            <a:ext cx="15652115" cy="873760"/>
            <a:chOff x="0" y="9414002"/>
            <a:chExt cx="15652115" cy="873760"/>
          </a:xfrm>
        </p:grpSpPr>
        <p:sp>
          <p:nvSpPr>
            <p:cNvPr id="4" name="object 4"/>
            <p:cNvSpPr/>
            <p:nvPr/>
          </p:nvSpPr>
          <p:spPr>
            <a:xfrm>
              <a:off x="0" y="9414002"/>
              <a:ext cx="15652115" cy="873760"/>
            </a:xfrm>
            <a:custGeom>
              <a:avLst/>
              <a:gdLst/>
              <a:ahLst/>
              <a:cxnLst/>
              <a:rect l="l" t="t" r="r" b="b"/>
              <a:pathLst>
                <a:path w="15652115" h="873759">
                  <a:moveTo>
                    <a:pt x="0" y="38100"/>
                  </a:moveTo>
                  <a:lnTo>
                    <a:pt x="0" y="873760"/>
                  </a:lnTo>
                  <a:lnTo>
                    <a:pt x="15651987" y="873760"/>
                  </a:lnTo>
                  <a:lnTo>
                    <a:pt x="15651987" y="674370"/>
                  </a:lnTo>
                  <a:lnTo>
                    <a:pt x="5336590" y="674370"/>
                  </a:lnTo>
                  <a:lnTo>
                    <a:pt x="5312544" y="659130"/>
                  </a:lnTo>
                  <a:lnTo>
                    <a:pt x="5285992" y="621030"/>
                  </a:lnTo>
                  <a:lnTo>
                    <a:pt x="5258659" y="567690"/>
                  </a:lnTo>
                  <a:lnTo>
                    <a:pt x="5232271" y="509270"/>
                  </a:lnTo>
                  <a:lnTo>
                    <a:pt x="5219620" y="478790"/>
                  </a:lnTo>
                  <a:lnTo>
                    <a:pt x="3819562" y="478790"/>
                  </a:lnTo>
                  <a:lnTo>
                    <a:pt x="3780148" y="477520"/>
                  </a:lnTo>
                  <a:lnTo>
                    <a:pt x="3738718" y="472440"/>
                  </a:lnTo>
                  <a:lnTo>
                    <a:pt x="3695469" y="466090"/>
                  </a:lnTo>
                  <a:lnTo>
                    <a:pt x="3650599" y="457200"/>
                  </a:lnTo>
                  <a:lnTo>
                    <a:pt x="3604305" y="447040"/>
                  </a:lnTo>
                  <a:lnTo>
                    <a:pt x="3556786" y="434340"/>
                  </a:lnTo>
                  <a:lnTo>
                    <a:pt x="3508238" y="420370"/>
                  </a:lnTo>
                  <a:lnTo>
                    <a:pt x="3408849" y="389890"/>
                  </a:lnTo>
                  <a:lnTo>
                    <a:pt x="3358403" y="373380"/>
                  </a:lnTo>
                  <a:lnTo>
                    <a:pt x="3307720" y="355600"/>
                  </a:lnTo>
                  <a:lnTo>
                    <a:pt x="3288211" y="349250"/>
                  </a:lnTo>
                  <a:lnTo>
                    <a:pt x="1365097" y="349250"/>
                  </a:lnTo>
                  <a:lnTo>
                    <a:pt x="1341217" y="345440"/>
                  </a:lnTo>
                  <a:lnTo>
                    <a:pt x="1317133" y="337820"/>
                  </a:lnTo>
                  <a:lnTo>
                    <a:pt x="1292912" y="325120"/>
                  </a:lnTo>
                  <a:lnTo>
                    <a:pt x="1268620" y="311150"/>
                  </a:lnTo>
                  <a:lnTo>
                    <a:pt x="1245287" y="297180"/>
                  </a:lnTo>
                  <a:lnTo>
                    <a:pt x="1221819" y="285750"/>
                  </a:lnTo>
                  <a:lnTo>
                    <a:pt x="1205058" y="279400"/>
                  </a:lnTo>
                  <a:lnTo>
                    <a:pt x="1134700" y="279400"/>
                  </a:lnTo>
                  <a:lnTo>
                    <a:pt x="1109387" y="276860"/>
                  </a:lnTo>
                  <a:lnTo>
                    <a:pt x="1080161" y="267970"/>
                  </a:lnTo>
                  <a:lnTo>
                    <a:pt x="975008" y="231140"/>
                  </a:lnTo>
                  <a:lnTo>
                    <a:pt x="937152" y="219710"/>
                  </a:lnTo>
                  <a:lnTo>
                    <a:pt x="905269" y="213360"/>
                  </a:lnTo>
                  <a:lnTo>
                    <a:pt x="817185" y="213360"/>
                  </a:lnTo>
                  <a:lnTo>
                    <a:pt x="781996" y="191770"/>
                  </a:lnTo>
                  <a:lnTo>
                    <a:pt x="743213" y="171450"/>
                  </a:lnTo>
                  <a:lnTo>
                    <a:pt x="701217" y="152400"/>
                  </a:lnTo>
                  <a:lnTo>
                    <a:pt x="656387" y="135890"/>
                  </a:lnTo>
                  <a:lnTo>
                    <a:pt x="609103" y="119380"/>
                  </a:lnTo>
                  <a:lnTo>
                    <a:pt x="335508" y="88900"/>
                  </a:lnTo>
                  <a:lnTo>
                    <a:pt x="285105" y="74930"/>
                  </a:lnTo>
                  <a:lnTo>
                    <a:pt x="234311" y="64770"/>
                  </a:lnTo>
                  <a:lnTo>
                    <a:pt x="183268" y="57150"/>
                  </a:lnTo>
                  <a:lnTo>
                    <a:pt x="30069" y="41910"/>
                  </a:lnTo>
                  <a:lnTo>
                    <a:pt x="0" y="38100"/>
                  </a:lnTo>
                  <a:close/>
                </a:path>
                <a:path w="15652115" h="873759">
                  <a:moveTo>
                    <a:pt x="5539625" y="586740"/>
                  </a:moveTo>
                  <a:lnTo>
                    <a:pt x="5496512" y="589280"/>
                  </a:lnTo>
                  <a:lnTo>
                    <a:pt x="5427297" y="615950"/>
                  </a:lnTo>
                  <a:lnTo>
                    <a:pt x="5374260" y="655320"/>
                  </a:lnTo>
                  <a:lnTo>
                    <a:pt x="5342343" y="671830"/>
                  </a:lnTo>
                  <a:lnTo>
                    <a:pt x="5340908" y="673100"/>
                  </a:lnTo>
                  <a:lnTo>
                    <a:pt x="5338749" y="674370"/>
                  </a:lnTo>
                  <a:lnTo>
                    <a:pt x="15651987" y="674370"/>
                  </a:lnTo>
                  <a:lnTo>
                    <a:pt x="15651987" y="617220"/>
                  </a:lnTo>
                  <a:lnTo>
                    <a:pt x="5645467" y="617220"/>
                  </a:lnTo>
                  <a:lnTo>
                    <a:pt x="5631763" y="603250"/>
                  </a:lnTo>
                  <a:lnTo>
                    <a:pt x="5607124" y="594360"/>
                  </a:lnTo>
                  <a:lnTo>
                    <a:pt x="5575195" y="588010"/>
                  </a:lnTo>
                  <a:lnTo>
                    <a:pt x="5539625" y="586740"/>
                  </a:lnTo>
                  <a:close/>
                </a:path>
                <a:path w="15652115" h="873759">
                  <a:moveTo>
                    <a:pt x="5180342" y="304800"/>
                  </a:moveTo>
                  <a:lnTo>
                    <a:pt x="5476781" y="471170"/>
                  </a:lnTo>
                  <a:lnTo>
                    <a:pt x="5624045" y="558800"/>
                  </a:lnTo>
                  <a:lnTo>
                    <a:pt x="5665738" y="598170"/>
                  </a:lnTo>
                  <a:lnTo>
                    <a:pt x="5645467" y="617220"/>
                  </a:lnTo>
                  <a:lnTo>
                    <a:pt x="15651987" y="617220"/>
                  </a:lnTo>
                  <a:lnTo>
                    <a:pt x="15651987" y="594360"/>
                  </a:lnTo>
                  <a:lnTo>
                    <a:pt x="13311250" y="594360"/>
                  </a:lnTo>
                  <a:lnTo>
                    <a:pt x="13282641" y="571500"/>
                  </a:lnTo>
                  <a:lnTo>
                    <a:pt x="13275459" y="546100"/>
                  </a:lnTo>
                  <a:lnTo>
                    <a:pt x="13279087" y="518160"/>
                  </a:lnTo>
                  <a:lnTo>
                    <a:pt x="13282905" y="491490"/>
                  </a:lnTo>
                  <a:lnTo>
                    <a:pt x="13282575" y="490220"/>
                  </a:lnTo>
                  <a:lnTo>
                    <a:pt x="12558223" y="490220"/>
                  </a:lnTo>
                  <a:lnTo>
                    <a:pt x="12547591" y="488950"/>
                  </a:lnTo>
                  <a:lnTo>
                    <a:pt x="12536824" y="488950"/>
                  </a:lnTo>
                  <a:lnTo>
                    <a:pt x="12200659" y="449580"/>
                  </a:lnTo>
                  <a:lnTo>
                    <a:pt x="12140722" y="443230"/>
                  </a:lnTo>
                  <a:lnTo>
                    <a:pt x="12079382" y="435610"/>
                  </a:lnTo>
                  <a:lnTo>
                    <a:pt x="11955120" y="422910"/>
                  </a:lnTo>
                  <a:lnTo>
                    <a:pt x="11893514" y="415290"/>
                  </a:lnTo>
                  <a:lnTo>
                    <a:pt x="11833133" y="410210"/>
                  </a:lnTo>
                  <a:lnTo>
                    <a:pt x="11774636" y="403860"/>
                  </a:lnTo>
                  <a:lnTo>
                    <a:pt x="11665919" y="393700"/>
                  </a:lnTo>
                  <a:lnTo>
                    <a:pt x="11572622" y="386080"/>
                  </a:lnTo>
                  <a:lnTo>
                    <a:pt x="11553011" y="384810"/>
                  </a:lnTo>
                  <a:lnTo>
                    <a:pt x="11437809" y="384810"/>
                  </a:lnTo>
                  <a:lnTo>
                    <a:pt x="11394257" y="369570"/>
                  </a:lnTo>
                  <a:lnTo>
                    <a:pt x="11349299" y="356870"/>
                  </a:lnTo>
                  <a:lnTo>
                    <a:pt x="11303066" y="345440"/>
                  </a:lnTo>
                  <a:lnTo>
                    <a:pt x="11255687" y="336550"/>
                  </a:lnTo>
                  <a:lnTo>
                    <a:pt x="11223424" y="331470"/>
                  </a:lnTo>
                  <a:lnTo>
                    <a:pt x="10465104" y="331470"/>
                  </a:lnTo>
                  <a:lnTo>
                    <a:pt x="10405464" y="321310"/>
                  </a:lnTo>
                  <a:lnTo>
                    <a:pt x="5458980" y="321310"/>
                  </a:lnTo>
                  <a:lnTo>
                    <a:pt x="5325876" y="317500"/>
                  </a:lnTo>
                  <a:lnTo>
                    <a:pt x="5230334" y="309880"/>
                  </a:lnTo>
                  <a:lnTo>
                    <a:pt x="5180342" y="304800"/>
                  </a:lnTo>
                  <a:close/>
                </a:path>
                <a:path w="15652115" h="873759">
                  <a:moveTo>
                    <a:pt x="13553820" y="480060"/>
                  </a:moveTo>
                  <a:lnTo>
                    <a:pt x="13551661" y="480060"/>
                  </a:lnTo>
                  <a:lnTo>
                    <a:pt x="13530422" y="485140"/>
                  </a:lnTo>
                  <a:lnTo>
                    <a:pt x="13501861" y="497840"/>
                  </a:lnTo>
                  <a:lnTo>
                    <a:pt x="13468704" y="516890"/>
                  </a:lnTo>
                  <a:lnTo>
                    <a:pt x="13433678" y="538480"/>
                  </a:lnTo>
                  <a:lnTo>
                    <a:pt x="13397348" y="558800"/>
                  </a:lnTo>
                  <a:lnTo>
                    <a:pt x="13363542" y="576580"/>
                  </a:lnTo>
                  <a:lnTo>
                    <a:pt x="13334737" y="589280"/>
                  </a:lnTo>
                  <a:lnTo>
                    <a:pt x="13313409" y="594360"/>
                  </a:lnTo>
                  <a:lnTo>
                    <a:pt x="15651987" y="594360"/>
                  </a:lnTo>
                  <a:lnTo>
                    <a:pt x="15651987" y="497840"/>
                  </a:lnTo>
                  <a:lnTo>
                    <a:pt x="13551661" y="497840"/>
                  </a:lnTo>
                  <a:lnTo>
                    <a:pt x="13551661" y="492760"/>
                  </a:lnTo>
                  <a:lnTo>
                    <a:pt x="13553820" y="480060"/>
                  </a:lnTo>
                  <a:close/>
                </a:path>
                <a:path w="15652115" h="873759">
                  <a:moveTo>
                    <a:pt x="13938376" y="331470"/>
                  </a:moveTo>
                  <a:lnTo>
                    <a:pt x="13908640" y="351790"/>
                  </a:lnTo>
                  <a:lnTo>
                    <a:pt x="13867604" y="361950"/>
                  </a:lnTo>
                  <a:lnTo>
                    <a:pt x="13818941" y="367030"/>
                  </a:lnTo>
                  <a:lnTo>
                    <a:pt x="13766325" y="369570"/>
                  </a:lnTo>
                  <a:lnTo>
                    <a:pt x="13713432" y="373380"/>
                  </a:lnTo>
                  <a:lnTo>
                    <a:pt x="13663936" y="381000"/>
                  </a:lnTo>
                  <a:lnTo>
                    <a:pt x="13621511" y="397510"/>
                  </a:lnTo>
                  <a:lnTo>
                    <a:pt x="13599736" y="427990"/>
                  </a:lnTo>
                  <a:lnTo>
                    <a:pt x="13579331" y="461010"/>
                  </a:lnTo>
                  <a:lnTo>
                    <a:pt x="13563093" y="486410"/>
                  </a:lnTo>
                  <a:lnTo>
                    <a:pt x="13553820" y="497840"/>
                  </a:lnTo>
                  <a:lnTo>
                    <a:pt x="15651987" y="497840"/>
                  </a:lnTo>
                  <a:lnTo>
                    <a:pt x="15651987" y="353060"/>
                  </a:lnTo>
                  <a:lnTo>
                    <a:pt x="14151482" y="353060"/>
                  </a:lnTo>
                  <a:lnTo>
                    <a:pt x="14098932" y="351790"/>
                  </a:lnTo>
                  <a:lnTo>
                    <a:pt x="14045977" y="347980"/>
                  </a:lnTo>
                  <a:lnTo>
                    <a:pt x="13992498" y="341630"/>
                  </a:lnTo>
                  <a:lnTo>
                    <a:pt x="13938376" y="331470"/>
                  </a:lnTo>
                  <a:close/>
                </a:path>
                <a:path w="15652115" h="873759">
                  <a:moveTo>
                    <a:pt x="13095223" y="336550"/>
                  </a:moveTo>
                  <a:lnTo>
                    <a:pt x="13041772" y="341630"/>
                  </a:lnTo>
                  <a:lnTo>
                    <a:pt x="12989333" y="353060"/>
                  </a:lnTo>
                  <a:lnTo>
                    <a:pt x="12937699" y="369570"/>
                  </a:lnTo>
                  <a:lnTo>
                    <a:pt x="12836016" y="412750"/>
                  </a:lnTo>
                  <a:lnTo>
                    <a:pt x="12793645" y="431800"/>
                  </a:lnTo>
                  <a:lnTo>
                    <a:pt x="12750626" y="449580"/>
                  </a:lnTo>
                  <a:lnTo>
                    <a:pt x="12706803" y="466090"/>
                  </a:lnTo>
                  <a:lnTo>
                    <a:pt x="12662016" y="478790"/>
                  </a:lnTo>
                  <a:lnTo>
                    <a:pt x="12616109" y="487680"/>
                  </a:lnTo>
                  <a:lnTo>
                    <a:pt x="12568922" y="490220"/>
                  </a:lnTo>
                  <a:lnTo>
                    <a:pt x="13282575" y="490220"/>
                  </a:lnTo>
                  <a:lnTo>
                    <a:pt x="13276295" y="466090"/>
                  </a:lnTo>
                  <a:lnTo>
                    <a:pt x="13248639" y="443230"/>
                  </a:lnTo>
                  <a:lnTo>
                    <a:pt x="13230514" y="424180"/>
                  </a:lnTo>
                  <a:lnTo>
                    <a:pt x="13207078" y="392430"/>
                  </a:lnTo>
                  <a:lnTo>
                    <a:pt x="13182452" y="360680"/>
                  </a:lnTo>
                  <a:lnTo>
                    <a:pt x="13160755" y="344170"/>
                  </a:lnTo>
                  <a:lnTo>
                    <a:pt x="13144122" y="340360"/>
                  </a:lnTo>
                  <a:lnTo>
                    <a:pt x="13095223" y="336550"/>
                  </a:lnTo>
                  <a:close/>
                </a:path>
                <a:path w="15652115" h="873759">
                  <a:moveTo>
                    <a:pt x="4413554" y="340360"/>
                  </a:moveTo>
                  <a:lnTo>
                    <a:pt x="4400884" y="340360"/>
                  </a:lnTo>
                  <a:lnTo>
                    <a:pt x="4377712" y="342900"/>
                  </a:lnTo>
                  <a:lnTo>
                    <a:pt x="4367478" y="344170"/>
                  </a:lnTo>
                  <a:lnTo>
                    <a:pt x="4320089" y="351790"/>
                  </a:lnTo>
                  <a:lnTo>
                    <a:pt x="4271581" y="356870"/>
                  </a:lnTo>
                  <a:lnTo>
                    <a:pt x="4175848" y="369570"/>
                  </a:lnTo>
                  <a:lnTo>
                    <a:pt x="4130940" y="378460"/>
                  </a:lnTo>
                  <a:lnTo>
                    <a:pt x="4089552" y="388620"/>
                  </a:lnTo>
                  <a:lnTo>
                    <a:pt x="4049572" y="403860"/>
                  </a:lnTo>
                  <a:lnTo>
                    <a:pt x="4013777" y="421640"/>
                  </a:lnTo>
                  <a:lnTo>
                    <a:pt x="3978791" y="439420"/>
                  </a:lnTo>
                  <a:lnTo>
                    <a:pt x="3941241" y="457200"/>
                  </a:lnTo>
                  <a:lnTo>
                    <a:pt x="3914130" y="467360"/>
                  </a:lnTo>
                  <a:lnTo>
                    <a:pt x="3884721" y="473710"/>
                  </a:lnTo>
                  <a:lnTo>
                    <a:pt x="3853153" y="477520"/>
                  </a:lnTo>
                  <a:lnTo>
                    <a:pt x="3819562" y="478790"/>
                  </a:lnTo>
                  <a:lnTo>
                    <a:pt x="5219620" y="478790"/>
                  </a:lnTo>
                  <a:lnTo>
                    <a:pt x="5208552" y="452120"/>
                  </a:lnTo>
                  <a:lnTo>
                    <a:pt x="5196206" y="422910"/>
                  </a:lnTo>
                  <a:lnTo>
                    <a:pt x="4744745" y="422910"/>
                  </a:lnTo>
                  <a:lnTo>
                    <a:pt x="4712611" y="402590"/>
                  </a:lnTo>
                  <a:lnTo>
                    <a:pt x="4670588" y="386080"/>
                  </a:lnTo>
                  <a:lnTo>
                    <a:pt x="4621575" y="370840"/>
                  </a:lnTo>
                  <a:lnTo>
                    <a:pt x="4568467" y="358140"/>
                  </a:lnTo>
                  <a:lnTo>
                    <a:pt x="4514163" y="347980"/>
                  </a:lnTo>
                  <a:lnTo>
                    <a:pt x="4461559" y="342900"/>
                  </a:lnTo>
                  <a:lnTo>
                    <a:pt x="4413554" y="340360"/>
                  </a:lnTo>
                  <a:close/>
                </a:path>
                <a:path w="15652115" h="873759">
                  <a:moveTo>
                    <a:pt x="4903863" y="389890"/>
                  </a:moveTo>
                  <a:lnTo>
                    <a:pt x="4859161" y="391160"/>
                  </a:lnTo>
                  <a:lnTo>
                    <a:pt x="4815669" y="398780"/>
                  </a:lnTo>
                  <a:lnTo>
                    <a:pt x="4776495" y="408940"/>
                  </a:lnTo>
                  <a:lnTo>
                    <a:pt x="4744745" y="422910"/>
                  </a:lnTo>
                  <a:lnTo>
                    <a:pt x="5196206" y="422910"/>
                  </a:lnTo>
                  <a:lnTo>
                    <a:pt x="5194059" y="417830"/>
                  </a:lnTo>
                  <a:lnTo>
                    <a:pt x="5018353" y="417830"/>
                  </a:lnTo>
                  <a:lnTo>
                    <a:pt x="4997830" y="405130"/>
                  </a:lnTo>
                  <a:lnTo>
                    <a:pt x="4970828" y="396240"/>
                  </a:lnTo>
                  <a:lnTo>
                    <a:pt x="4938967" y="391160"/>
                  </a:lnTo>
                  <a:lnTo>
                    <a:pt x="4903863" y="389890"/>
                  </a:lnTo>
                  <a:close/>
                </a:path>
                <a:path w="15652115" h="873759">
                  <a:moveTo>
                    <a:pt x="5176024" y="381000"/>
                  </a:moveTo>
                  <a:lnTo>
                    <a:pt x="5146527" y="396240"/>
                  </a:lnTo>
                  <a:lnTo>
                    <a:pt x="5109066" y="407670"/>
                  </a:lnTo>
                  <a:lnTo>
                    <a:pt x="5065667" y="415290"/>
                  </a:lnTo>
                  <a:lnTo>
                    <a:pt x="5018353" y="417830"/>
                  </a:lnTo>
                  <a:lnTo>
                    <a:pt x="5194059" y="417830"/>
                  </a:lnTo>
                  <a:lnTo>
                    <a:pt x="5189228" y="406400"/>
                  </a:lnTo>
                  <a:lnTo>
                    <a:pt x="5176024" y="381000"/>
                  </a:lnTo>
                  <a:close/>
                </a:path>
                <a:path w="15652115" h="873759">
                  <a:moveTo>
                    <a:pt x="11473090" y="381000"/>
                  </a:moveTo>
                  <a:lnTo>
                    <a:pt x="11459073" y="382270"/>
                  </a:lnTo>
                  <a:lnTo>
                    <a:pt x="11448430" y="382270"/>
                  </a:lnTo>
                  <a:lnTo>
                    <a:pt x="11441297" y="383540"/>
                  </a:lnTo>
                  <a:lnTo>
                    <a:pt x="11437809" y="384810"/>
                  </a:lnTo>
                  <a:lnTo>
                    <a:pt x="11553011" y="384810"/>
                  </a:lnTo>
                  <a:lnTo>
                    <a:pt x="11533399" y="383540"/>
                  </a:lnTo>
                  <a:lnTo>
                    <a:pt x="11473090" y="381000"/>
                  </a:lnTo>
                  <a:close/>
                </a:path>
                <a:path w="15652115" h="873759">
                  <a:moveTo>
                    <a:pt x="15182468" y="252730"/>
                  </a:moveTo>
                  <a:lnTo>
                    <a:pt x="15129759" y="254000"/>
                  </a:lnTo>
                  <a:lnTo>
                    <a:pt x="15026968" y="261620"/>
                  </a:lnTo>
                  <a:lnTo>
                    <a:pt x="14976448" y="266700"/>
                  </a:lnTo>
                  <a:lnTo>
                    <a:pt x="14876068" y="279400"/>
                  </a:lnTo>
                  <a:lnTo>
                    <a:pt x="14825771" y="284480"/>
                  </a:lnTo>
                  <a:lnTo>
                    <a:pt x="14775112" y="290830"/>
                  </a:lnTo>
                  <a:lnTo>
                    <a:pt x="14723871" y="294640"/>
                  </a:lnTo>
                  <a:lnTo>
                    <a:pt x="14670527" y="299720"/>
                  </a:lnTo>
                  <a:lnTo>
                    <a:pt x="14513156" y="318770"/>
                  </a:lnTo>
                  <a:lnTo>
                    <a:pt x="14461327" y="326390"/>
                  </a:lnTo>
                  <a:lnTo>
                    <a:pt x="14358140" y="339090"/>
                  </a:lnTo>
                  <a:lnTo>
                    <a:pt x="14255066" y="349250"/>
                  </a:lnTo>
                  <a:lnTo>
                    <a:pt x="14203377" y="351790"/>
                  </a:lnTo>
                  <a:lnTo>
                    <a:pt x="14151482" y="353060"/>
                  </a:lnTo>
                  <a:lnTo>
                    <a:pt x="15651987" y="353060"/>
                  </a:lnTo>
                  <a:lnTo>
                    <a:pt x="15651987" y="293370"/>
                  </a:lnTo>
                  <a:lnTo>
                    <a:pt x="15628238" y="293370"/>
                  </a:lnTo>
                  <a:lnTo>
                    <a:pt x="15578489" y="290830"/>
                  </a:lnTo>
                  <a:lnTo>
                    <a:pt x="15526631" y="287020"/>
                  </a:lnTo>
                  <a:lnTo>
                    <a:pt x="15418982" y="274320"/>
                  </a:lnTo>
                  <a:lnTo>
                    <a:pt x="15364385" y="266700"/>
                  </a:lnTo>
                  <a:lnTo>
                    <a:pt x="15310071" y="260350"/>
                  </a:lnTo>
                  <a:lnTo>
                    <a:pt x="15256636" y="255270"/>
                  </a:lnTo>
                  <a:lnTo>
                    <a:pt x="15237885" y="254000"/>
                  </a:lnTo>
                  <a:lnTo>
                    <a:pt x="15200861" y="254000"/>
                  </a:lnTo>
                  <a:lnTo>
                    <a:pt x="15182468" y="252730"/>
                  </a:lnTo>
                  <a:close/>
                </a:path>
                <a:path w="15652115" h="873759">
                  <a:moveTo>
                    <a:pt x="1776209" y="252730"/>
                  </a:moveTo>
                  <a:lnTo>
                    <a:pt x="1745844" y="276860"/>
                  </a:lnTo>
                  <a:lnTo>
                    <a:pt x="1705733" y="295910"/>
                  </a:lnTo>
                  <a:lnTo>
                    <a:pt x="1657189" y="312420"/>
                  </a:lnTo>
                  <a:lnTo>
                    <a:pt x="1601525" y="323850"/>
                  </a:lnTo>
                  <a:lnTo>
                    <a:pt x="1540052" y="330200"/>
                  </a:lnTo>
                  <a:lnTo>
                    <a:pt x="1499498" y="332740"/>
                  </a:lnTo>
                  <a:lnTo>
                    <a:pt x="1459147" y="334010"/>
                  </a:lnTo>
                  <a:lnTo>
                    <a:pt x="1421091" y="337820"/>
                  </a:lnTo>
                  <a:lnTo>
                    <a:pt x="1387424" y="346710"/>
                  </a:lnTo>
                  <a:lnTo>
                    <a:pt x="1379499" y="347980"/>
                  </a:lnTo>
                  <a:lnTo>
                    <a:pt x="1372298" y="349250"/>
                  </a:lnTo>
                  <a:lnTo>
                    <a:pt x="3288211" y="349250"/>
                  </a:lnTo>
                  <a:lnTo>
                    <a:pt x="3171669" y="311150"/>
                  </a:lnTo>
                  <a:lnTo>
                    <a:pt x="2437419" y="311150"/>
                  </a:lnTo>
                  <a:lnTo>
                    <a:pt x="2332822" y="308610"/>
                  </a:lnTo>
                  <a:lnTo>
                    <a:pt x="2278595" y="306070"/>
                  </a:lnTo>
                  <a:lnTo>
                    <a:pt x="2109571" y="302260"/>
                  </a:lnTo>
                  <a:lnTo>
                    <a:pt x="2062010" y="294640"/>
                  </a:lnTo>
                  <a:lnTo>
                    <a:pt x="1871393" y="267970"/>
                  </a:lnTo>
                  <a:lnTo>
                    <a:pt x="1776209" y="252730"/>
                  </a:lnTo>
                  <a:close/>
                </a:path>
                <a:path w="15652115" h="873759">
                  <a:moveTo>
                    <a:pt x="10902860" y="308610"/>
                  </a:moveTo>
                  <a:lnTo>
                    <a:pt x="10853144" y="308610"/>
                  </a:lnTo>
                  <a:lnTo>
                    <a:pt x="10803434" y="309880"/>
                  </a:lnTo>
                  <a:lnTo>
                    <a:pt x="10606914" y="320040"/>
                  </a:lnTo>
                  <a:lnTo>
                    <a:pt x="10465104" y="331470"/>
                  </a:lnTo>
                  <a:lnTo>
                    <a:pt x="11223424" y="331470"/>
                  </a:lnTo>
                  <a:lnTo>
                    <a:pt x="11158012" y="322580"/>
                  </a:lnTo>
                  <a:lnTo>
                    <a:pt x="11107976" y="317500"/>
                  </a:lnTo>
                  <a:lnTo>
                    <a:pt x="11057312" y="313690"/>
                  </a:lnTo>
                  <a:lnTo>
                    <a:pt x="11006152" y="311150"/>
                  </a:lnTo>
                  <a:lnTo>
                    <a:pt x="10902860" y="308610"/>
                  </a:lnTo>
                  <a:close/>
                </a:path>
                <a:path w="15652115" h="873759">
                  <a:moveTo>
                    <a:pt x="6287693" y="124460"/>
                  </a:moveTo>
                  <a:lnTo>
                    <a:pt x="6278333" y="124460"/>
                  </a:lnTo>
                  <a:lnTo>
                    <a:pt x="6252437" y="129540"/>
                  </a:lnTo>
                  <a:lnTo>
                    <a:pt x="6216485" y="144780"/>
                  </a:lnTo>
                  <a:lnTo>
                    <a:pt x="6169579" y="166370"/>
                  </a:lnTo>
                  <a:lnTo>
                    <a:pt x="6110819" y="194310"/>
                  </a:lnTo>
                  <a:lnTo>
                    <a:pt x="6039306" y="223520"/>
                  </a:lnTo>
                  <a:lnTo>
                    <a:pt x="6005363" y="234950"/>
                  </a:lnTo>
                  <a:lnTo>
                    <a:pt x="5969015" y="247650"/>
                  </a:lnTo>
                  <a:lnTo>
                    <a:pt x="5930198" y="259080"/>
                  </a:lnTo>
                  <a:lnTo>
                    <a:pt x="5888846" y="270510"/>
                  </a:lnTo>
                  <a:lnTo>
                    <a:pt x="5844894" y="280670"/>
                  </a:lnTo>
                  <a:lnTo>
                    <a:pt x="5798278" y="290830"/>
                  </a:lnTo>
                  <a:lnTo>
                    <a:pt x="5696791" y="306070"/>
                  </a:lnTo>
                  <a:lnTo>
                    <a:pt x="5641791" y="312420"/>
                  </a:lnTo>
                  <a:lnTo>
                    <a:pt x="5583865" y="317500"/>
                  </a:lnTo>
                  <a:lnTo>
                    <a:pt x="5522950" y="320040"/>
                  </a:lnTo>
                  <a:lnTo>
                    <a:pt x="5458980" y="321310"/>
                  </a:lnTo>
                  <a:lnTo>
                    <a:pt x="10405464" y="321310"/>
                  </a:lnTo>
                  <a:lnTo>
                    <a:pt x="10383098" y="317500"/>
                  </a:lnTo>
                  <a:lnTo>
                    <a:pt x="7304328" y="317500"/>
                  </a:lnTo>
                  <a:lnTo>
                    <a:pt x="7262399" y="311150"/>
                  </a:lnTo>
                  <a:lnTo>
                    <a:pt x="7217279" y="293370"/>
                  </a:lnTo>
                  <a:lnTo>
                    <a:pt x="7170100" y="269240"/>
                  </a:lnTo>
                  <a:lnTo>
                    <a:pt x="7074086" y="208280"/>
                  </a:lnTo>
                  <a:lnTo>
                    <a:pt x="7027513" y="176530"/>
                  </a:lnTo>
                  <a:lnTo>
                    <a:pt x="6987814" y="153670"/>
                  </a:lnTo>
                  <a:lnTo>
                    <a:pt x="6922007" y="153670"/>
                  </a:lnTo>
                  <a:lnTo>
                    <a:pt x="6911957" y="135890"/>
                  </a:lnTo>
                  <a:lnTo>
                    <a:pt x="6298501" y="135890"/>
                  </a:lnTo>
                  <a:lnTo>
                    <a:pt x="6294894" y="127000"/>
                  </a:lnTo>
                  <a:lnTo>
                    <a:pt x="6287693" y="124460"/>
                  </a:lnTo>
                  <a:close/>
                </a:path>
                <a:path w="15652115" h="873759">
                  <a:moveTo>
                    <a:pt x="7708963" y="157480"/>
                  </a:moveTo>
                  <a:lnTo>
                    <a:pt x="7699603" y="157480"/>
                  </a:lnTo>
                  <a:lnTo>
                    <a:pt x="7664535" y="165100"/>
                  </a:lnTo>
                  <a:lnTo>
                    <a:pt x="7628108" y="187960"/>
                  </a:lnTo>
                  <a:lnTo>
                    <a:pt x="7553415" y="243840"/>
                  </a:lnTo>
                  <a:lnTo>
                    <a:pt x="7516271" y="266700"/>
                  </a:lnTo>
                  <a:lnTo>
                    <a:pt x="7480007" y="276860"/>
                  </a:lnTo>
                  <a:lnTo>
                    <a:pt x="7438204" y="280670"/>
                  </a:lnTo>
                  <a:lnTo>
                    <a:pt x="7401531" y="290830"/>
                  </a:lnTo>
                  <a:lnTo>
                    <a:pt x="7331684" y="313690"/>
                  </a:lnTo>
                  <a:lnTo>
                    <a:pt x="7311337" y="317500"/>
                  </a:lnTo>
                  <a:lnTo>
                    <a:pt x="10383098" y="317500"/>
                  </a:lnTo>
                  <a:lnTo>
                    <a:pt x="10174358" y="281940"/>
                  </a:lnTo>
                  <a:lnTo>
                    <a:pt x="9123755" y="281940"/>
                  </a:lnTo>
                  <a:lnTo>
                    <a:pt x="9102880" y="270510"/>
                  </a:lnTo>
                  <a:lnTo>
                    <a:pt x="9036725" y="252730"/>
                  </a:lnTo>
                  <a:lnTo>
                    <a:pt x="8993546" y="246380"/>
                  </a:lnTo>
                  <a:lnTo>
                    <a:pt x="8945032" y="240030"/>
                  </a:lnTo>
                  <a:lnTo>
                    <a:pt x="8836201" y="232410"/>
                  </a:lnTo>
                  <a:lnTo>
                    <a:pt x="8718631" y="227330"/>
                  </a:lnTo>
                  <a:lnTo>
                    <a:pt x="8659677" y="226060"/>
                  </a:lnTo>
                  <a:lnTo>
                    <a:pt x="8318080" y="226060"/>
                  </a:lnTo>
                  <a:lnTo>
                    <a:pt x="8280626" y="205740"/>
                  </a:lnTo>
                  <a:lnTo>
                    <a:pt x="8237967" y="186690"/>
                  </a:lnTo>
                  <a:lnTo>
                    <a:pt x="8190971" y="170180"/>
                  </a:lnTo>
                  <a:lnTo>
                    <a:pt x="8177208" y="166370"/>
                  </a:lnTo>
                  <a:lnTo>
                    <a:pt x="7769794" y="166370"/>
                  </a:lnTo>
                  <a:lnTo>
                    <a:pt x="7750634" y="165100"/>
                  </a:lnTo>
                  <a:lnTo>
                    <a:pt x="7731880" y="162560"/>
                  </a:lnTo>
                  <a:lnTo>
                    <a:pt x="7714005" y="158750"/>
                  </a:lnTo>
                  <a:lnTo>
                    <a:pt x="7708963" y="157480"/>
                  </a:lnTo>
                  <a:close/>
                </a:path>
                <a:path w="15652115" h="873759">
                  <a:moveTo>
                    <a:pt x="2873489" y="229870"/>
                  </a:moveTo>
                  <a:lnTo>
                    <a:pt x="2837888" y="252730"/>
                  </a:lnTo>
                  <a:lnTo>
                    <a:pt x="2798203" y="270510"/>
                  </a:lnTo>
                  <a:lnTo>
                    <a:pt x="2754672" y="285750"/>
                  </a:lnTo>
                  <a:lnTo>
                    <a:pt x="2707528" y="295910"/>
                  </a:lnTo>
                  <a:lnTo>
                    <a:pt x="2657009" y="303530"/>
                  </a:lnTo>
                  <a:lnTo>
                    <a:pt x="2603351" y="308610"/>
                  </a:lnTo>
                  <a:lnTo>
                    <a:pt x="2546790" y="311150"/>
                  </a:lnTo>
                  <a:lnTo>
                    <a:pt x="3171669" y="311150"/>
                  </a:lnTo>
                  <a:lnTo>
                    <a:pt x="3106563" y="289560"/>
                  </a:lnTo>
                  <a:lnTo>
                    <a:pt x="3057656" y="274320"/>
                  </a:lnTo>
                  <a:lnTo>
                    <a:pt x="2962885" y="248920"/>
                  </a:lnTo>
                  <a:lnTo>
                    <a:pt x="2917416" y="238760"/>
                  </a:lnTo>
                  <a:lnTo>
                    <a:pt x="2873489" y="229870"/>
                  </a:lnTo>
                  <a:close/>
                </a:path>
                <a:path w="15652115" h="873759">
                  <a:moveTo>
                    <a:pt x="9749421" y="209550"/>
                  </a:moveTo>
                  <a:lnTo>
                    <a:pt x="9611995" y="220980"/>
                  </a:lnTo>
                  <a:lnTo>
                    <a:pt x="9564121" y="226060"/>
                  </a:lnTo>
                  <a:lnTo>
                    <a:pt x="9514526" y="229870"/>
                  </a:lnTo>
                  <a:lnTo>
                    <a:pt x="9462796" y="236220"/>
                  </a:lnTo>
                  <a:lnTo>
                    <a:pt x="9408517" y="241300"/>
                  </a:lnTo>
                  <a:lnTo>
                    <a:pt x="9351276" y="248920"/>
                  </a:lnTo>
                  <a:lnTo>
                    <a:pt x="9305700" y="256540"/>
                  </a:lnTo>
                  <a:lnTo>
                    <a:pt x="9123755" y="281940"/>
                  </a:lnTo>
                  <a:lnTo>
                    <a:pt x="10174358" y="281940"/>
                  </a:lnTo>
                  <a:lnTo>
                    <a:pt x="9749421" y="209550"/>
                  </a:lnTo>
                  <a:close/>
                </a:path>
                <a:path w="15652115" h="873759">
                  <a:moveTo>
                    <a:pt x="1175022" y="273050"/>
                  </a:moveTo>
                  <a:lnTo>
                    <a:pt x="1160621" y="273050"/>
                  </a:lnTo>
                  <a:lnTo>
                    <a:pt x="1153422" y="276860"/>
                  </a:lnTo>
                  <a:lnTo>
                    <a:pt x="1147658" y="278130"/>
                  </a:lnTo>
                  <a:lnTo>
                    <a:pt x="1141178" y="279400"/>
                  </a:lnTo>
                  <a:lnTo>
                    <a:pt x="1205058" y="279400"/>
                  </a:lnTo>
                  <a:lnTo>
                    <a:pt x="1198353" y="276860"/>
                  </a:lnTo>
                  <a:lnTo>
                    <a:pt x="1175022" y="273050"/>
                  </a:lnTo>
                  <a:close/>
                </a:path>
                <a:path w="15652115" h="873759">
                  <a:moveTo>
                    <a:pt x="8600723" y="224790"/>
                  </a:moveTo>
                  <a:lnTo>
                    <a:pt x="8388281" y="224790"/>
                  </a:lnTo>
                  <a:lnTo>
                    <a:pt x="8348321" y="226060"/>
                  </a:lnTo>
                  <a:lnTo>
                    <a:pt x="8659677" y="226060"/>
                  </a:lnTo>
                  <a:lnTo>
                    <a:pt x="8600723" y="224790"/>
                  </a:lnTo>
                  <a:close/>
                </a:path>
                <a:path w="15652115" h="873759">
                  <a:moveTo>
                    <a:pt x="861104" y="208280"/>
                  </a:moveTo>
                  <a:lnTo>
                    <a:pt x="849887" y="209550"/>
                  </a:lnTo>
                  <a:lnTo>
                    <a:pt x="838873" y="209550"/>
                  </a:lnTo>
                  <a:lnTo>
                    <a:pt x="827994" y="210820"/>
                  </a:lnTo>
                  <a:lnTo>
                    <a:pt x="817185" y="213360"/>
                  </a:lnTo>
                  <a:lnTo>
                    <a:pt x="905269" y="213360"/>
                  </a:lnTo>
                  <a:lnTo>
                    <a:pt x="898892" y="212090"/>
                  </a:lnTo>
                  <a:lnTo>
                    <a:pt x="861104" y="208280"/>
                  </a:lnTo>
                  <a:close/>
                </a:path>
                <a:path w="15652115" h="873759">
                  <a:moveTo>
                    <a:pt x="7921357" y="130810"/>
                  </a:moveTo>
                  <a:lnTo>
                    <a:pt x="7885366" y="130810"/>
                  </a:lnTo>
                  <a:lnTo>
                    <a:pt x="7880311" y="146050"/>
                  </a:lnTo>
                  <a:lnTo>
                    <a:pt x="7859532" y="157480"/>
                  </a:lnTo>
                  <a:lnTo>
                    <a:pt x="7827549" y="165100"/>
                  </a:lnTo>
                  <a:lnTo>
                    <a:pt x="7788884" y="166370"/>
                  </a:lnTo>
                  <a:lnTo>
                    <a:pt x="8177208" y="166370"/>
                  </a:lnTo>
                  <a:lnTo>
                    <a:pt x="8140507" y="156210"/>
                  </a:lnTo>
                  <a:lnTo>
                    <a:pt x="8087445" y="144780"/>
                  </a:lnTo>
                  <a:lnTo>
                    <a:pt x="8032653" y="137160"/>
                  </a:lnTo>
                  <a:lnTo>
                    <a:pt x="7977001" y="132080"/>
                  </a:lnTo>
                  <a:lnTo>
                    <a:pt x="7921357" y="130810"/>
                  </a:lnTo>
                  <a:close/>
                </a:path>
                <a:path w="15652115" h="873759">
                  <a:moveTo>
                    <a:pt x="6942886" y="130810"/>
                  </a:moveTo>
                  <a:lnTo>
                    <a:pt x="6922007" y="153670"/>
                  </a:lnTo>
                  <a:lnTo>
                    <a:pt x="6987814" y="153670"/>
                  </a:lnTo>
                  <a:lnTo>
                    <a:pt x="6983403" y="151130"/>
                  </a:lnTo>
                  <a:lnTo>
                    <a:pt x="6942886" y="130810"/>
                  </a:lnTo>
                  <a:close/>
                </a:path>
                <a:path w="15652115" h="873759">
                  <a:moveTo>
                    <a:pt x="6810412" y="0"/>
                  </a:moveTo>
                  <a:lnTo>
                    <a:pt x="6756481" y="25400"/>
                  </a:lnTo>
                  <a:lnTo>
                    <a:pt x="6712670" y="40640"/>
                  </a:lnTo>
                  <a:lnTo>
                    <a:pt x="6661069" y="55880"/>
                  </a:lnTo>
                  <a:lnTo>
                    <a:pt x="6604259" y="71120"/>
                  </a:lnTo>
                  <a:lnTo>
                    <a:pt x="6485332" y="101600"/>
                  </a:lnTo>
                  <a:lnTo>
                    <a:pt x="6428375" y="113030"/>
                  </a:lnTo>
                  <a:lnTo>
                    <a:pt x="6376531" y="124460"/>
                  </a:lnTo>
                  <a:lnTo>
                    <a:pt x="6298501" y="135890"/>
                  </a:lnTo>
                  <a:lnTo>
                    <a:pt x="6911957" y="135890"/>
                  </a:lnTo>
                  <a:lnTo>
                    <a:pt x="6886739" y="99060"/>
                  </a:lnTo>
                  <a:lnTo>
                    <a:pt x="6859371" y="80010"/>
                  </a:lnTo>
                  <a:lnTo>
                    <a:pt x="6832289" y="58420"/>
                  </a:lnTo>
                  <a:lnTo>
                    <a:pt x="6825295" y="46990"/>
                  </a:lnTo>
                  <a:lnTo>
                    <a:pt x="6830354" y="41910"/>
                  </a:lnTo>
                  <a:lnTo>
                    <a:pt x="6839429" y="39370"/>
                  </a:lnTo>
                  <a:lnTo>
                    <a:pt x="6844488" y="33020"/>
                  </a:lnTo>
                  <a:lnTo>
                    <a:pt x="6837494" y="22860"/>
                  </a:lnTo>
                  <a:lnTo>
                    <a:pt x="6810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566402"/>
              <a:ext cx="15651480" cy="721360"/>
            </a:xfrm>
            <a:custGeom>
              <a:avLst/>
              <a:gdLst/>
              <a:ahLst/>
              <a:cxnLst/>
              <a:rect l="l" t="t" r="r" b="b"/>
              <a:pathLst>
                <a:path w="15651480" h="721359">
                  <a:moveTo>
                    <a:pt x="26178" y="418356"/>
                  </a:moveTo>
                  <a:lnTo>
                    <a:pt x="0" y="431800"/>
                  </a:lnTo>
                  <a:lnTo>
                    <a:pt x="0" y="721360"/>
                  </a:lnTo>
                  <a:lnTo>
                    <a:pt x="15651225" y="721360"/>
                  </a:lnTo>
                  <a:lnTo>
                    <a:pt x="15651225" y="464820"/>
                  </a:lnTo>
                  <a:lnTo>
                    <a:pt x="1969896" y="464820"/>
                  </a:lnTo>
                  <a:lnTo>
                    <a:pt x="1924518" y="461010"/>
                  </a:lnTo>
                  <a:lnTo>
                    <a:pt x="1879657" y="448310"/>
                  </a:lnTo>
                  <a:lnTo>
                    <a:pt x="1835213" y="427990"/>
                  </a:lnTo>
                  <a:lnTo>
                    <a:pt x="1824180" y="421640"/>
                  </a:lnTo>
                  <a:lnTo>
                    <a:pt x="20151" y="421640"/>
                  </a:lnTo>
                  <a:lnTo>
                    <a:pt x="26178" y="418356"/>
                  </a:lnTo>
                  <a:close/>
                </a:path>
                <a:path w="15651480" h="721359">
                  <a:moveTo>
                    <a:pt x="2136252" y="414986"/>
                  </a:moveTo>
                  <a:lnTo>
                    <a:pt x="2092733" y="436880"/>
                  </a:lnTo>
                  <a:lnTo>
                    <a:pt x="2045116" y="453390"/>
                  </a:lnTo>
                  <a:lnTo>
                    <a:pt x="1995093" y="463550"/>
                  </a:lnTo>
                  <a:lnTo>
                    <a:pt x="1985733" y="464820"/>
                  </a:lnTo>
                  <a:lnTo>
                    <a:pt x="15651225" y="464820"/>
                  </a:lnTo>
                  <a:lnTo>
                    <a:pt x="15651225" y="421640"/>
                  </a:lnTo>
                  <a:lnTo>
                    <a:pt x="2124684" y="421640"/>
                  </a:lnTo>
                  <a:lnTo>
                    <a:pt x="2136252" y="414986"/>
                  </a:lnTo>
                  <a:close/>
                </a:path>
                <a:path w="15651480" h="721359">
                  <a:moveTo>
                    <a:pt x="1817696" y="417907"/>
                  </a:moveTo>
                  <a:lnTo>
                    <a:pt x="1823732" y="421640"/>
                  </a:lnTo>
                  <a:lnTo>
                    <a:pt x="1824180" y="421640"/>
                  </a:lnTo>
                  <a:lnTo>
                    <a:pt x="1817696" y="417907"/>
                  </a:lnTo>
                  <a:close/>
                </a:path>
                <a:path w="15651480" h="721359">
                  <a:moveTo>
                    <a:pt x="15651225" y="396240"/>
                  </a:moveTo>
                  <a:lnTo>
                    <a:pt x="15317850" y="396240"/>
                  </a:lnTo>
                  <a:lnTo>
                    <a:pt x="15317850" y="421640"/>
                  </a:lnTo>
                  <a:lnTo>
                    <a:pt x="15651225" y="421640"/>
                  </a:lnTo>
                  <a:lnTo>
                    <a:pt x="15651225" y="396240"/>
                  </a:lnTo>
                  <a:close/>
                </a:path>
                <a:path w="15651480" h="721359">
                  <a:moveTo>
                    <a:pt x="66527" y="396240"/>
                  </a:moveTo>
                  <a:lnTo>
                    <a:pt x="66228" y="396240"/>
                  </a:lnTo>
                  <a:lnTo>
                    <a:pt x="54573" y="402590"/>
                  </a:lnTo>
                  <a:lnTo>
                    <a:pt x="31805" y="415290"/>
                  </a:lnTo>
                  <a:lnTo>
                    <a:pt x="26178" y="418356"/>
                  </a:lnTo>
                  <a:lnTo>
                    <a:pt x="37094" y="412750"/>
                  </a:lnTo>
                  <a:lnTo>
                    <a:pt x="66527" y="396240"/>
                  </a:lnTo>
                  <a:close/>
                </a:path>
                <a:path w="15651480" h="721359">
                  <a:moveTo>
                    <a:pt x="1781975" y="396240"/>
                  </a:moveTo>
                  <a:lnTo>
                    <a:pt x="1781536" y="396240"/>
                  </a:lnTo>
                  <a:lnTo>
                    <a:pt x="1791083" y="402590"/>
                  </a:lnTo>
                  <a:lnTo>
                    <a:pt x="1817696" y="417907"/>
                  </a:lnTo>
                  <a:lnTo>
                    <a:pt x="1792651" y="402590"/>
                  </a:lnTo>
                  <a:lnTo>
                    <a:pt x="1781975" y="396240"/>
                  </a:lnTo>
                  <a:close/>
                </a:path>
                <a:path w="15651480" h="721359">
                  <a:moveTo>
                    <a:pt x="2140380" y="412666"/>
                  </a:moveTo>
                  <a:lnTo>
                    <a:pt x="2136252" y="414986"/>
                  </a:lnTo>
                  <a:lnTo>
                    <a:pt x="2138173" y="414020"/>
                  </a:lnTo>
                  <a:lnTo>
                    <a:pt x="2140380" y="412666"/>
                  </a:lnTo>
                  <a:close/>
                </a:path>
                <a:path w="15651480" h="721359">
                  <a:moveTo>
                    <a:pt x="2866288" y="0"/>
                  </a:moveTo>
                  <a:lnTo>
                    <a:pt x="2795730" y="5080"/>
                  </a:lnTo>
                  <a:lnTo>
                    <a:pt x="2727324" y="16510"/>
                  </a:lnTo>
                  <a:lnTo>
                    <a:pt x="2670346" y="34290"/>
                  </a:lnTo>
                  <a:lnTo>
                    <a:pt x="2619779" y="55880"/>
                  </a:lnTo>
                  <a:lnTo>
                    <a:pt x="2573125" y="78740"/>
                  </a:lnTo>
                  <a:lnTo>
                    <a:pt x="2527884" y="104140"/>
                  </a:lnTo>
                  <a:lnTo>
                    <a:pt x="2490584" y="125730"/>
                  </a:lnTo>
                  <a:lnTo>
                    <a:pt x="2453596" y="153670"/>
                  </a:lnTo>
                  <a:lnTo>
                    <a:pt x="2416537" y="185420"/>
                  </a:lnTo>
                  <a:lnTo>
                    <a:pt x="2379027" y="218440"/>
                  </a:lnTo>
                  <a:lnTo>
                    <a:pt x="2302714" y="289560"/>
                  </a:lnTo>
                  <a:lnTo>
                    <a:pt x="2263705" y="323850"/>
                  </a:lnTo>
                  <a:lnTo>
                    <a:pt x="2223431" y="356870"/>
                  </a:lnTo>
                  <a:lnTo>
                    <a:pt x="2181663" y="387350"/>
                  </a:lnTo>
                  <a:lnTo>
                    <a:pt x="2140380" y="412666"/>
                  </a:lnTo>
                  <a:lnTo>
                    <a:pt x="2158310" y="402590"/>
                  </a:lnTo>
                  <a:lnTo>
                    <a:pt x="2169337" y="396240"/>
                  </a:lnTo>
                  <a:lnTo>
                    <a:pt x="15651225" y="396240"/>
                  </a:lnTo>
                  <a:lnTo>
                    <a:pt x="15651225" y="391160"/>
                  </a:lnTo>
                  <a:lnTo>
                    <a:pt x="4016831" y="391160"/>
                  </a:lnTo>
                  <a:lnTo>
                    <a:pt x="3972971" y="384810"/>
                  </a:lnTo>
                  <a:lnTo>
                    <a:pt x="3928687" y="374650"/>
                  </a:lnTo>
                  <a:lnTo>
                    <a:pt x="3884032" y="361950"/>
                  </a:lnTo>
                  <a:lnTo>
                    <a:pt x="3839057" y="345440"/>
                  </a:lnTo>
                  <a:lnTo>
                    <a:pt x="3793815" y="326390"/>
                  </a:lnTo>
                  <a:lnTo>
                    <a:pt x="3702734" y="283210"/>
                  </a:lnTo>
                  <a:lnTo>
                    <a:pt x="3565397" y="210820"/>
                  </a:lnTo>
                  <a:lnTo>
                    <a:pt x="3513530" y="184150"/>
                  </a:lnTo>
                  <a:lnTo>
                    <a:pt x="3462178" y="158750"/>
                  </a:lnTo>
                  <a:lnTo>
                    <a:pt x="3411384" y="135890"/>
                  </a:lnTo>
                  <a:lnTo>
                    <a:pt x="3361189" y="115570"/>
                  </a:lnTo>
                  <a:lnTo>
                    <a:pt x="3311636" y="99060"/>
                  </a:lnTo>
                  <a:lnTo>
                    <a:pt x="3280536" y="90170"/>
                  </a:lnTo>
                  <a:lnTo>
                    <a:pt x="3062846" y="90170"/>
                  </a:lnTo>
                  <a:lnTo>
                    <a:pt x="3028289" y="54610"/>
                  </a:lnTo>
                  <a:lnTo>
                    <a:pt x="2993732" y="16510"/>
                  </a:lnTo>
                  <a:lnTo>
                    <a:pt x="2965409" y="10160"/>
                  </a:lnTo>
                  <a:lnTo>
                    <a:pt x="2934053" y="5080"/>
                  </a:lnTo>
                  <a:lnTo>
                    <a:pt x="2900676" y="1270"/>
                  </a:lnTo>
                  <a:lnTo>
                    <a:pt x="2866288" y="0"/>
                  </a:lnTo>
                  <a:close/>
                </a:path>
                <a:path w="15651480" h="721359">
                  <a:moveTo>
                    <a:pt x="529188" y="166370"/>
                  </a:moveTo>
                  <a:lnTo>
                    <a:pt x="485763" y="177800"/>
                  </a:lnTo>
                  <a:lnTo>
                    <a:pt x="441923" y="193040"/>
                  </a:lnTo>
                  <a:lnTo>
                    <a:pt x="397718" y="212090"/>
                  </a:lnTo>
                  <a:lnTo>
                    <a:pt x="353200" y="232410"/>
                  </a:lnTo>
                  <a:lnTo>
                    <a:pt x="263429" y="280670"/>
                  </a:lnTo>
                  <a:lnTo>
                    <a:pt x="82375" y="387350"/>
                  </a:lnTo>
                  <a:lnTo>
                    <a:pt x="66527" y="396240"/>
                  </a:lnTo>
                  <a:lnTo>
                    <a:pt x="1781536" y="396240"/>
                  </a:lnTo>
                  <a:lnTo>
                    <a:pt x="1747167" y="373380"/>
                  </a:lnTo>
                  <a:lnTo>
                    <a:pt x="1740159" y="368300"/>
                  </a:lnTo>
                  <a:lnTo>
                    <a:pt x="789101" y="368300"/>
                  </a:lnTo>
                  <a:lnTo>
                    <a:pt x="749615" y="344170"/>
                  </a:lnTo>
                  <a:lnTo>
                    <a:pt x="708164" y="317500"/>
                  </a:lnTo>
                  <a:lnTo>
                    <a:pt x="666399" y="287020"/>
                  </a:lnTo>
                  <a:lnTo>
                    <a:pt x="625968" y="255270"/>
                  </a:lnTo>
                  <a:lnTo>
                    <a:pt x="588523" y="224790"/>
                  </a:lnTo>
                  <a:lnTo>
                    <a:pt x="555713" y="194310"/>
                  </a:lnTo>
                  <a:lnTo>
                    <a:pt x="529188" y="166370"/>
                  </a:lnTo>
                  <a:close/>
                </a:path>
                <a:path w="15651480" h="721359">
                  <a:moveTo>
                    <a:pt x="4640351" y="278130"/>
                  </a:moveTo>
                  <a:lnTo>
                    <a:pt x="4016831" y="391160"/>
                  </a:lnTo>
                  <a:lnTo>
                    <a:pt x="15651225" y="391160"/>
                  </a:lnTo>
                  <a:lnTo>
                    <a:pt x="15651225" y="387350"/>
                  </a:lnTo>
                  <a:lnTo>
                    <a:pt x="5299862" y="387350"/>
                  </a:lnTo>
                  <a:lnTo>
                    <a:pt x="5258077" y="378460"/>
                  </a:lnTo>
                  <a:lnTo>
                    <a:pt x="5210851" y="365760"/>
                  </a:lnTo>
                  <a:lnTo>
                    <a:pt x="5106665" y="334010"/>
                  </a:lnTo>
                  <a:lnTo>
                    <a:pt x="4973700" y="334010"/>
                  </a:lnTo>
                  <a:lnTo>
                    <a:pt x="4934341" y="331470"/>
                  </a:lnTo>
                  <a:lnTo>
                    <a:pt x="4887777" y="323850"/>
                  </a:lnTo>
                  <a:lnTo>
                    <a:pt x="4836679" y="314960"/>
                  </a:lnTo>
                  <a:lnTo>
                    <a:pt x="4783717" y="303530"/>
                  </a:lnTo>
                  <a:lnTo>
                    <a:pt x="4731561" y="293370"/>
                  </a:lnTo>
                  <a:lnTo>
                    <a:pt x="4682882" y="284480"/>
                  </a:lnTo>
                  <a:lnTo>
                    <a:pt x="4640351" y="278130"/>
                  </a:lnTo>
                  <a:close/>
                </a:path>
                <a:path w="15651480" h="721359">
                  <a:moveTo>
                    <a:pt x="5505779" y="330200"/>
                  </a:moveTo>
                  <a:lnTo>
                    <a:pt x="5449207" y="334010"/>
                  </a:lnTo>
                  <a:lnTo>
                    <a:pt x="5394996" y="344170"/>
                  </a:lnTo>
                  <a:lnTo>
                    <a:pt x="5344697" y="361950"/>
                  </a:lnTo>
                  <a:lnTo>
                    <a:pt x="5299862" y="387350"/>
                  </a:lnTo>
                  <a:lnTo>
                    <a:pt x="15651225" y="387350"/>
                  </a:lnTo>
                  <a:lnTo>
                    <a:pt x="15651225" y="363220"/>
                  </a:lnTo>
                  <a:lnTo>
                    <a:pt x="5696672" y="363220"/>
                  </a:lnTo>
                  <a:lnTo>
                    <a:pt x="5684162" y="361950"/>
                  </a:lnTo>
                  <a:lnTo>
                    <a:pt x="5673002" y="359410"/>
                  </a:lnTo>
                  <a:lnTo>
                    <a:pt x="5663463" y="356870"/>
                  </a:lnTo>
                  <a:lnTo>
                    <a:pt x="5625962" y="345440"/>
                  </a:lnTo>
                  <a:lnTo>
                    <a:pt x="5586507" y="337820"/>
                  </a:lnTo>
                  <a:lnTo>
                    <a:pt x="5546109" y="332740"/>
                  </a:lnTo>
                  <a:lnTo>
                    <a:pt x="5505779" y="330200"/>
                  </a:lnTo>
                  <a:close/>
                </a:path>
                <a:path w="15651480" h="721359">
                  <a:moveTo>
                    <a:pt x="890621" y="205740"/>
                  </a:moveTo>
                  <a:lnTo>
                    <a:pt x="881260" y="205740"/>
                  </a:lnTo>
                  <a:lnTo>
                    <a:pt x="858964" y="217170"/>
                  </a:lnTo>
                  <a:lnTo>
                    <a:pt x="836262" y="243840"/>
                  </a:lnTo>
                  <a:lnTo>
                    <a:pt x="813019" y="292100"/>
                  </a:lnTo>
                  <a:lnTo>
                    <a:pt x="789101" y="368300"/>
                  </a:lnTo>
                  <a:lnTo>
                    <a:pt x="1740159" y="368300"/>
                  </a:lnTo>
                  <a:lnTo>
                    <a:pt x="1703364" y="341630"/>
                  </a:lnTo>
                  <a:lnTo>
                    <a:pt x="1659572" y="307340"/>
                  </a:lnTo>
                  <a:lnTo>
                    <a:pt x="1591621" y="257810"/>
                  </a:lnTo>
                  <a:lnTo>
                    <a:pt x="1094383" y="257810"/>
                  </a:lnTo>
                  <a:lnTo>
                    <a:pt x="943902" y="215900"/>
                  </a:lnTo>
                  <a:lnTo>
                    <a:pt x="931527" y="213360"/>
                  </a:lnTo>
                  <a:lnTo>
                    <a:pt x="918343" y="209550"/>
                  </a:lnTo>
                  <a:lnTo>
                    <a:pt x="904618" y="207010"/>
                  </a:lnTo>
                  <a:lnTo>
                    <a:pt x="890621" y="205740"/>
                  </a:lnTo>
                  <a:close/>
                </a:path>
                <a:path w="15651480" h="721359">
                  <a:moveTo>
                    <a:pt x="6613130" y="59690"/>
                  </a:moveTo>
                  <a:lnTo>
                    <a:pt x="6605930" y="59690"/>
                  </a:lnTo>
                  <a:lnTo>
                    <a:pt x="6560196" y="63500"/>
                  </a:lnTo>
                  <a:lnTo>
                    <a:pt x="6513403" y="76200"/>
                  </a:lnTo>
                  <a:lnTo>
                    <a:pt x="6466168" y="93980"/>
                  </a:lnTo>
                  <a:lnTo>
                    <a:pt x="6419112" y="116840"/>
                  </a:lnTo>
                  <a:lnTo>
                    <a:pt x="6372854" y="143510"/>
                  </a:lnTo>
                  <a:lnTo>
                    <a:pt x="6328015" y="171450"/>
                  </a:lnTo>
                  <a:lnTo>
                    <a:pt x="6280902" y="203200"/>
                  </a:lnTo>
                  <a:lnTo>
                    <a:pt x="6198010" y="260350"/>
                  </a:lnTo>
                  <a:lnTo>
                    <a:pt x="6163855" y="281940"/>
                  </a:lnTo>
                  <a:lnTo>
                    <a:pt x="6161696" y="281940"/>
                  </a:lnTo>
                  <a:lnTo>
                    <a:pt x="6114988" y="285750"/>
                  </a:lnTo>
                  <a:lnTo>
                    <a:pt x="6060720" y="295910"/>
                  </a:lnTo>
                  <a:lnTo>
                    <a:pt x="6001321" y="308610"/>
                  </a:lnTo>
                  <a:lnTo>
                    <a:pt x="5939218" y="323850"/>
                  </a:lnTo>
                  <a:lnTo>
                    <a:pt x="5838205" y="346710"/>
                  </a:lnTo>
                  <a:lnTo>
                    <a:pt x="5791067" y="355600"/>
                  </a:lnTo>
                  <a:lnTo>
                    <a:pt x="5747970" y="361950"/>
                  </a:lnTo>
                  <a:lnTo>
                    <a:pt x="5710262" y="363220"/>
                  </a:lnTo>
                  <a:lnTo>
                    <a:pt x="11656694" y="363220"/>
                  </a:lnTo>
                  <a:lnTo>
                    <a:pt x="11636801" y="361950"/>
                  </a:lnTo>
                  <a:lnTo>
                    <a:pt x="11630531" y="360680"/>
                  </a:lnTo>
                  <a:lnTo>
                    <a:pt x="11270656" y="360680"/>
                  </a:lnTo>
                  <a:lnTo>
                    <a:pt x="11215100" y="358140"/>
                  </a:lnTo>
                  <a:lnTo>
                    <a:pt x="11102940" y="350520"/>
                  </a:lnTo>
                  <a:lnTo>
                    <a:pt x="11046896" y="345440"/>
                  </a:lnTo>
                  <a:lnTo>
                    <a:pt x="10991248" y="339090"/>
                  </a:lnTo>
                  <a:lnTo>
                    <a:pt x="10936276" y="331470"/>
                  </a:lnTo>
                  <a:lnTo>
                    <a:pt x="10829478" y="313690"/>
                  </a:lnTo>
                  <a:lnTo>
                    <a:pt x="10728741" y="293370"/>
                  </a:lnTo>
                  <a:lnTo>
                    <a:pt x="10681344" y="281940"/>
                  </a:lnTo>
                  <a:lnTo>
                    <a:pt x="10636301" y="270510"/>
                  </a:lnTo>
                  <a:lnTo>
                    <a:pt x="8176234" y="270510"/>
                  </a:lnTo>
                  <a:lnTo>
                    <a:pt x="8116822" y="265430"/>
                  </a:lnTo>
                  <a:lnTo>
                    <a:pt x="8062076" y="255270"/>
                  </a:lnTo>
                  <a:lnTo>
                    <a:pt x="8026533" y="245110"/>
                  </a:lnTo>
                  <a:lnTo>
                    <a:pt x="7180219" y="245110"/>
                  </a:lnTo>
                  <a:lnTo>
                    <a:pt x="7166812" y="242570"/>
                  </a:lnTo>
                  <a:lnTo>
                    <a:pt x="7096704" y="219710"/>
                  </a:lnTo>
                  <a:lnTo>
                    <a:pt x="7059994" y="210820"/>
                  </a:lnTo>
                  <a:lnTo>
                    <a:pt x="7018489" y="205740"/>
                  </a:lnTo>
                  <a:lnTo>
                    <a:pt x="6982770" y="196850"/>
                  </a:lnTo>
                  <a:lnTo>
                    <a:pt x="6945850" y="173990"/>
                  </a:lnTo>
                  <a:lnTo>
                    <a:pt x="6908329" y="144780"/>
                  </a:lnTo>
                  <a:lnTo>
                    <a:pt x="6870809" y="116840"/>
                  </a:lnTo>
                  <a:lnTo>
                    <a:pt x="6840042" y="97790"/>
                  </a:lnTo>
                  <a:lnTo>
                    <a:pt x="6708177" y="97790"/>
                  </a:lnTo>
                  <a:lnTo>
                    <a:pt x="6670136" y="95250"/>
                  </a:lnTo>
                  <a:lnTo>
                    <a:pt x="6638780" y="87630"/>
                  </a:lnTo>
                  <a:lnTo>
                    <a:pt x="6618361" y="74930"/>
                  </a:lnTo>
                  <a:lnTo>
                    <a:pt x="6613130" y="59690"/>
                  </a:lnTo>
                  <a:close/>
                </a:path>
                <a:path w="15651480" h="721359">
                  <a:moveTo>
                    <a:pt x="12680517" y="53340"/>
                  </a:moveTo>
                  <a:lnTo>
                    <a:pt x="12632732" y="59690"/>
                  </a:lnTo>
                  <a:lnTo>
                    <a:pt x="12585022" y="67310"/>
                  </a:lnTo>
                  <a:lnTo>
                    <a:pt x="12442219" y="87630"/>
                  </a:lnTo>
                  <a:lnTo>
                    <a:pt x="12394686" y="95250"/>
                  </a:lnTo>
                  <a:lnTo>
                    <a:pt x="12347167" y="101600"/>
                  </a:lnTo>
                  <a:lnTo>
                    <a:pt x="12295368" y="105410"/>
                  </a:lnTo>
                  <a:lnTo>
                    <a:pt x="12244259" y="114300"/>
                  </a:lnTo>
                  <a:lnTo>
                    <a:pt x="12193940" y="127000"/>
                  </a:lnTo>
                  <a:lnTo>
                    <a:pt x="12144508" y="144780"/>
                  </a:lnTo>
                  <a:lnTo>
                    <a:pt x="12096065" y="163830"/>
                  </a:lnTo>
                  <a:lnTo>
                    <a:pt x="12048707" y="186690"/>
                  </a:lnTo>
                  <a:lnTo>
                    <a:pt x="12002536" y="209550"/>
                  </a:lnTo>
                  <a:lnTo>
                    <a:pt x="11957649" y="234950"/>
                  </a:lnTo>
                  <a:lnTo>
                    <a:pt x="11872126" y="281940"/>
                  </a:lnTo>
                  <a:lnTo>
                    <a:pt x="11792930" y="323850"/>
                  </a:lnTo>
                  <a:lnTo>
                    <a:pt x="11755953" y="340360"/>
                  </a:lnTo>
                  <a:lnTo>
                    <a:pt x="11687736" y="360680"/>
                  </a:lnTo>
                  <a:lnTo>
                    <a:pt x="11656694" y="363220"/>
                  </a:lnTo>
                  <a:lnTo>
                    <a:pt x="15651225" y="363220"/>
                  </a:lnTo>
                  <a:lnTo>
                    <a:pt x="15651225" y="166370"/>
                  </a:lnTo>
                  <a:lnTo>
                    <a:pt x="15624324" y="162560"/>
                  </a:lnTo>
                  <a:lnTo>
                    <a:pt x="15401416" y="162560"/>
                  </a:lnTo>
                  <a:lnTo>
                    <a:pt x="15360331" y="161290"/>
                  </a:lnTo>
                  <a:lnTo>
                    <a:pt x="15265554" y="156210"/>
                  </a:lnTo>
                  <a:lnTo>
                    <a:pt x="15213301" y="151130"/>
                  </a:lnTo>
                  <a:lnTo>
                    <a:pt x="13118337" y="151130"/>
                  </a:lnTo>
                  <a:lnTo>
                    <a:pt x="13089492" y="148590"/>
                  </a:lnTo>
                  <a:lnTo>
                    <a:pt x="13077993" y="147320"/>
                  </a:lnTo>
                  <a:lnTo>
                    <a:pt x="13069315" y="146050"/>
                  </a:lnTo>
                  <a:lnTo>
                    <a:pt x="13035336" y="138430"/>
                  </a:lnTo>
                  <a:lnTo>
                    <a:pt x="12997322" y="134620"/>
                  </a:lnTo>
                  <a:lnTo>
                    <a:pt x="12916661" y="129540"/>
                  </a:lnTo>
                  <a:lnTo>
                    <a:pt x="12856018" y="123190"/>
                  </a:lnTo>
                  <a:lnTo>
                    <a:pt x="12800452" y="111760"/>
                  </a:lnTo>
                  <a:lnTo>
                    <a:pt x="12751592" y="96520"/>
                  </a:lnTo>
                  <a:lnTo>
                    <a:pt x="12711070" y="76200"/>
                  </a:lnTo>
                  <a:lnTo>
                    <a:pt x="12680517" y="53340"/>
                  </a:lnTo>
                  <a:close/>
                </a:path>
                <a:path w="15651480" h="721359">
                  <a:moveTo>
                    <a:pt x="11582539" y="340360"/>
                  </a:moveTo>
                  <a:lnTo>
                    <a:pt x="11535412" y="347980"/>
                  </a:lnTo>
                  <a:lnTo>
                    <a:pt x="11434111" y="358140"/>
                  </a:lnTo>
                  <a:lnTo>
                    <a:pt x="11380560" y="360680"/>
                  </a:lnTo>
                  <a:lnTo>
                    <a:pt x="11630531" y="360680"/>
                  </a:lnTo>
                  <a:lnTo>
                    <a:pt x="11617992" y="358140"/>
                  </a:lnTo>
                  <a:lnTo>
                    <a:pt x="11599996" y="350520"/>
                  </a:lnTo>
                  <a:lnTo>
                    <a:pt x="11582539" y="340360"/>
                  </a:lnTo>
                  <a:close/>
                </a:path>
                <a:path w="15651480" h="721359">
                  <a:moveTo>
                    <a:pt x="5021948" y="312420"/>
                  </a:moveTo>
                  <a:lnTo>
                    <a:pt x="5017347" y="322580"/>
                  </a:lnTo>
                  <a:lnTo>
                    <a:pt x="5007277" y="328930"/>
                  </a:lnTo>
                  <a:lnTo>
                    <a:pt x="4992481" y="332740"/>
                  </a:lnTo>
                  <a:lnTo>
                    <a:pt x="4973700" y="334010"/>
                  </a:lnTo>
                  <a:lnTo>
                    <a:pt x="5106665" y="334010"/>
                  </a:lnTo>
                  <a:lnTo>
                    <a:pt x="5063732" y="321310"/>
                  </a:lnTo>
                  <a:lnTo>
                    <a:pt x="5021948" y="312420"/>
                  </a:lnTo>
                  <a:close/>
                </a:path>
                <a:path w="15651480" h="721359">
                  <a:moveTo>
                    <a:pt x="9215919" y="86360"/>
                  </a:moveTo>
                  <a:lnTo>
                    <a:pt x="9155975" y="102870"/>
                  </a:lnTo>
                  <a:lnTo>
                    <a:pt x="9117651" y="109220"/>
                  </a:lnTo>
                  <a:lnTo>
                    <a:pt x="9019791" y="123190"/>
                  </a:lnTo>
                  <a:lnTo>
                    <a:pt x="8700396" y="163830"/>
                  </a:lnTo>
                  <a:lnTo>
                    <a:pt x="8632103" y="173990"/>
                  </a:lnTo>
                  <a:lnTo>
                    <a:pt x="8499502" y="191770"/>
                  </a:lnTo>
                  <a:lnTo>
                    <a:pt x="8326315" y="220980"/>
                  </a:lnTo>
                  <a:lnTo>
                    <a:pt x="8279642" y="231140"/>
                  </a:lnTo>
                  <a:lnTo>
                    <a:pt x="8240248" y="241300"/>
                  </a:lnTo>
                  <a:lnTo>
                    <a:pt x="8187494" y="261620"/>
                  </a:lnTo>
                  <a:lnTo>
                    <a:pt x="8176234" y="270510"/>
                  </a:lnTo>
                  <a:lnTo>
                    <a:pt x="10636301" y="270510"/>
                  </a:lnTo>
                  <a:lnTo>
                    <a:pt x="10593891" y="257810"/>
                  </a:lnTo>
                  <a:lnTo>
                    <a:pt x="10554394" y="245110"/>
                  </a:lnTo>
                  <a:lnTo>
                    <a:pt x="10518090" y="232410"/>
                  </a:lnTo>
                  <a:lnTo>
                    <a:pt x="10485259" y="219710"/>
                  </a:lnTo>
                  <a:lnTo>
                    <a:pt x="10447675" y="203200"/>
                  </a:lnTo>
                  <a:lnTo>
                    <a:pt x="10412453" y="184150"/>
                  </a:lnTo>
                  <a:lnTo>
                    <a:pt x="10376016" y="166370"/>
                  </a:lnTo>
                  <a:lnTo>
                    <a:pt x="10338225" y="152400"/>
                  </a:lnTo>
                  <a:lnTo>
                    <a:pt x="9770241" y="152400"/>
                  </a:lnTo>
                  <a:lnTo>
                    <a:pt x="9761668" y="149860"/>
                  </a:lnTo>
                  <a:lnTo>
                    <a:pt x="9753636" y="146050"/>
                  </a:lnTo>
                  <a:lnTo>
                    <a:pt x="9746551" y="140970"/>
                  </a:lnTo>
                  <a:lnTo>
                    <a:pt x="9741509" y="139700"/>
                  </a:lnTo>
                  <a:lnTo>
                    <a:pt x="9737191" y="135890"/>
                  </a:lnTo>
                  <a:lnTo>
                    <a:pt x="9732149" y="132080"/>
                  </a:lnTo>
                  <a:lnTo>
                    <a:pt x="9728253" y="129540"/>
                  </a:lnTo>
                  <a:lnTo>
                    <a:pt x="9646462" y="129540"/>
                  </a:lnTo>
                  <a:lnTo>
                    <a:pt x="9630938" y="121920"/>
                  </a:lnTo>
                  <a:lnTo>
                    <a:pt x="9368548" y="121920"/>
                  </a:lnTo>
                  <a:lnTo>
                    <a:pt x="9322825" y="120650"/>
                  </a:lnTo>
                  <a:lnTo>
                    <a:pt x="9280346" y="113030"/>
                  </a:lnTo>
                  <a:lnTo>
                    <a:pt x="9243811" y="101600"/>
                  </a:lnTo>
                  <a:lnTo>
                    <a:pt x="9215919" y="86360"/>
                  </a:lnTo>
                  <a:close/>
                </a:path>
                <a:path w="15651480" h="721359">
                  <a:moveTo>
                    <a:pt x="1356461" y="152400"/>
                  </a:moveTo>
                  <a:lnTo>
                    <a:pt x="1342059" y="152400"/>
                  </a:lnTo>
                  <a:lnTo>
                    <a:pt x="1335490" y="153670"/>
                  </a:lnTo>
                  <a:lnTo>
                    <a:pt x="1323432" y="156210"/>
                  </a:lnTo>
                  <a:lnTo>
                    <a:pt x="1316862" y="157480"/>
                  </a:lnTo>
                  <a:lnTo>
                    <a:pt x="1265627" y="170180"/>
                  </a:lnTo>
                  <a:lnTo>
                    <a:pt x="1203325" y="200660"/>
                  </a:lnTo>
                  <a:lnTo>
                    <a:pt x="1173220" y="217170"/>
                  </a:lnTo>
                  <a:lnTo>
                    <a:pt x="1143115" y="232410"/>
                  </a:lnTo>
                  <a:lnTo>
                    <a:pt x="1094383" y="257810"/>
                  </a:lnTo>
                  <a:lnTo>
                    <a:pt x="1591621" y="257810"/>
                  </a:lnTo>
                  <a:lnTo>
                    <a:pt x="1529318" y="214630"/>
                  </a:lnTo>
                  <a:lnTo>
                    <a:pt x="1486193" y="189230"/>
                  </a:lnTo>
                  <a:lnTo>
                    <a:pt x="1443067" y="170180"/>
                  </a:lnTo>
                  <a:lnTo>
                    <a:pt x="1399853" y="157480"/>
                  </a:lnTo>
                  <a:lnTo>
                    <a:pt x="1356461" y="152400"/>
                  </a:lnTo>
                  <a:close/>
                </a:path>
                <a:path w="15651480" h="721359">
                  <a:moveTo>
                    <a:pt x="7557769" y="59690"/>
                  </a:moveTo>
                  <a:lnTo>
                    <a:pt x="7516628" y="80010"/>
                  </a:lnTo>
                  <a:lnTo>
                    <a:pt x="7472198" y="106680"/>
                  </a:lnTo>
                  <a:lnTo>
                    <a:pt x="7425506" y="137160"/>
                  </a:lnTo>
                  <a:lnTo>
                    <a:pt x="7377583" y="167640"/>
                  </a:lnTo>
                  <a:lnTo>
                    <a:pt x="7329458" y="196850"/>
                  </a:lnTo>
                  <a:lnTo>
                    <a:pt x="7282161" y="222250"/>
                  </a:lnTo>
                  <a:lnTo>
                    <a:pt x="7236722" y="238760"/>
                  </a:lnTo>
                  <a:lnTo>
                    <a:pt x="7194168" y="245110"/>
                  </a:lnTo>
                  <a:lnTo>
                    <a:pt x="8026533" y="245110"/>
                  </a:lnTo>
                  <a:lnTo>
                    <a:pt x="8013204" y="241300"/>
                  </a:lnTo>
                  <a:lnTo>
                    <a:pt x="7971415" y="224790"/>
                  </a:lnTo>
                  <a:lnTo>
                    <a:pt x="7950480" y="212090"/>
                  </a:lnTo>
                  <a:lnTo>
                    <a:pt x="7912010" y="212090"/>
                  </a:lnTo>
                  <a:lnTo>
                    <a:pt x="7882351" y="203200"/>
                  </a:lnTo>
                  <a:lnTo>
                    <a:pt x="7851885" y="179070"/>
                  </a:lnTo>
                  <a:lnTo>
                    <a:pt x="7820881" y="144780"/>
                  </a:lnTo>
                  <a:lnTo>
                    <a:pt x="7789608" y="105410"/>
                  </a:lnTo>
                  <a:lnTo>
                    <a:pt x="7770491" y="82550"/>
                  </a:lnTo>
                  <a:lnTo>
                    <a:pt x="7578648" y="82550"/>
                  </a:lnTo>
                  <a:lnTo>
                    <a:pt x="7557769" y="59690"/>
                  </a:lnTo>
                  <a:close/>
                </a:path>
                <a:path w="15651480" h="721359">
                  <a:moveTo>
                    <a:pt x="7937918" y="204470"/>
                  </a:moveTo>
                  <a:lnTo>
                    <a:pt x="7930932" y="208280"/>
                  </a:lnTo>
                  <a:lnTo>
                    <a:pt x="7924150" y="210820"/>
                  </a:lnTo>
                  <a:lnTo>
                    <a:pt x="7917775" y="212090"/>
                  </a:lnTo>
                  <a:lnTo>
                    <a:pt x="7950480" y="212090"/>
                  </a:lnTo>
                  <a:lnTo>
                    <a:pt x="7937918" y="204470"/>
                  </a:lnTo>
                  <a:close/>
                </a:path>
                <a:path w="15651480" h="721359">
                  <a:moveTo>
                    <a:pt x="15507969" y="147320"/>
                  </a:moveTo>
                  <a:lnTo>
                    <a:pt x="15491802" y="153670"/>
                  </a:lnTo>
                  <a:lnTo>
                    <a:pt x="15467884" y="158750"/>
                  </a:lnTo>
                  <a:lnTo>
                    <a:pt x="15437371" y="161290"/>
                  </a:lnTo>
                  <a:lnTo>
                    <a:pt x="15401416" y="162560"/>
                  </a:lnTo>
                  <a:lnTo>
                    <a:pt x="15624324" y="162560"/>
                  </a:lnTo>
                  <a:lnTo>
                    <a:pt x="15615357" y="161290"/>
                  </a:lnTo>
                  <a:lnTo>
                    <a:pt x="15544193" y="152400"/>
                  </a:lnTo>
                  <a:lnTo>
                    <a:pt x="15507969" y="147320"/>
                  </a:lnTo>
                  <a:close/>
                </a:path>
                <a:path w="15651480" h="721359">
                  <a:moveTo>
                    <a:pt x="9815664" y="135890"/>
                  </a:moveTo>
                  <a:lnTo>
                    <a:pt x="9805777" y="143510"/>
                  </a:lnTo>
                  <a:lnTo>
                    <a:pt x="9796496" y="148590"/>
                  </a:lnTo>
                  <a:lnTo>
                    <a:pt x="9787621" y="152400"/>
                  </a:lnTo>
                  <a:lnTo>
                    <a:pt x="10338225" y="152400"/>
                  </a:lnTo>
                  <a:lnTo>
                    <a:pt x="10334789" y="151130"/>
                  </a:lnTo>
                  <a:lnTo>
                    <a:pt x="9817823" y="151130"/>
                  </a:lnTo>
                  <a:lnTo>
                    <a:pt x="9813505" y="146050"/>
                  </a:lnTo>
                  <a:lnTo>
                    <a:pt x="9815664" y="135890"/>
                  </a:lnTo>
                  <a:close/>
                </a:path>
                <a:path w="15651480" h="721359">
                  <a:moveTo>
                    <a:pt x="10045343" y="104140"/>
                  </a:moveTo>
                  <a:lnTo>
                    <a:pt x="10035983" y="104140"/>
                  </a:lnTo>
                  <a:lnTo>
                    <a:pt x="10008118" y="105410"/>
                  </a:lnTo>
                  <a:lnTo>
                    <a:pt x="9978295" y="110490"/>
                  </a:lnTo>
                  <a:lnTo>
                    <a:pt x="9947799" y="118110"/>
                  </a:lnTo>
                  <a:lnTo>
                    <a:pt x="9917912" y="127000"/>
                  </a:lnTo>
                  <a:lnTo>
                    <a:pt x="9864718" y="143510"/>
                  </a:lnTo>
                  <a:lnTo>
                    <a:pt x="9843688" y="148590"/>
                  </a:lnTo>
                  <a:lnTo>
                    <a:pt x="9827183" y="151130"/>
                  </a:lnTo>
                  <a:lnTo>
                    <a:pt x="10334789" y="151130"/>
                  </a:lnTo>
                  <a:lnTo>
                    <a:pt x="10294008" y="139700"/>
                  </a:lnTo>
                  <a:lnTo>
                    <a:pt x="10249530" y="132080"/>
                  </a:lnTo>
                  <a:lnTo>
                    <a:pt x="10106099" y="113030"/>
                  </a:lnTo>
                  <a:lnTo>
                    <a:pt x="10059021" y="105410"/>
                  </a:lnTo>
                  <a:lnTo>
                    <a:pt x="10051820" y="105410"/>
                  </a:lnTo>
                  <a:lnTo>
                    <a:pt x="10045343" y="104140"/>
                  </a:lnTo>
                  <a:close/>
                </a:path>
                <a:path w="15651480" h="721359">
                  <a:moveTo>
                    <a:pt x="13928216" y="50800"/>
                  </a:moveTo>
                  <a:lnTo>
                    <a:pt x="13889360" y="55880"/>
                  </a:lnTo>
                  <a:lnTo>
                    <a:pt x="13844920" y="62230"/>
                  </a:lnTo>
                  <a:lnTo>
                    <a:pt x="13794788" y="67310"/>
                  </a:lnTo>
                  <a:lnTo>
                    <a:pt x="13738859" y="74930"/>
                  </a:lnTo>
                  <a:lnTo>
                    <a:pt x="13730574" y="76200"/>
                  </a:lnTo>
                  <a:lnTo>
                    <a:pt x="13719825" y="77470"/>
                  </a:lnTo>
                  <a:lnTo>
                    <a:pt x="13706908" y="78740"/>
                  </a:lnTo>
                  <a:lnTo>
                    <a:pt x="13692123" y="81280"/>
                  </a:lnTo>
                  <a:lnTo>
                    <a:pt x="13679363" y="82550"/>
                  </a:lnTo>
                  <a:lnTo>
                    <a:pt x="13665199" y="85090"/>
                  </a:lnTo>
                  <a:lnTo>
                    <a:pt x="13634465" y="90170"/>
                  </a:lnTo>
                  <a:lnTo>
                    <a:pt x="13597476" y="95250"/>
                  </a:lnTo>
                  <a:lnTo>
                    <a:pt x="13512592" y="107950"/>
                  </a:lnTo>
                  <a:lnTo>
                    <a:pt x="13467460" y="113030"/>
                  </a:lnTo>
                  <a:lnTo>
                    <a:pt x="13417276" y="120650"/>
                  </a:lnTo>
                  <a:lnTo>
                    <a:pt x="13317206" y="133350"/>
                  </a:lnTo>
                  <a:lnTo>
                    <a:pt x="13224890" y="143510"/>
                  </a:lnTo>
                  <a:lnTo>
                    <a:pt x="13166184" y="148590"/>
                  </a:lnTo>
                  <a:lnTo>
                    <a:pt x="13118337" y="151130"/>
                  </a:lnTo>
                  <a:lnTo>
                    <a:pt x="15213301" y="151130"/>
                  </a:lnTo>
                  <a:lnTo>
                    <a:pt x="15158763" y="146050"/>
                  </a:lnTo>
                  <a:lnTo>
                    <a:pt x="15102660" y="139700"/>
                  </a:lnTo>
                  <a:lnTo>
                    <a:pt x="14876978" y="109220"/>
                  </a:lnTo>
                  <a:lnTo>
                    <a:pt x="14726522" y="83820"/>
                  </a:lnTo>
                  <a:lnTo>
                    <a:pt x="14714312" y="81280"/>
                  </a:lnTo>
                  <a:lnTo>
                    <a:pt x="14409927" y="81280"/>
                  </a:lnTo>
                  <a:lnTo>
                    <a:pt x="14286840" y="77470"/>
                  </a:lnTo>
                  <a:lnTo>
                    <a:pt x="14072234" y="64770"/>
                  </a:lnTo>
                  <a:lnTo>
                    <a:pt x="13992414" y="57150"/>
                  </a:lnTo>
                  <a:lnTo>
                    <a:pt x="13958327" y="54610"/>
                  </a:lnTo>
                  <a:lnTo>
                    <a:pt x="13928216" y="50800"/>
                  </a:lnTo>
                  <a:close/>
                </a:path>
                <a:path w="15651480" h="721359">
                  <a:moveTo>
                    <a:pt x="9683914" y="113030"/>
                  </a:moveTo>
                  <a:lnTo>
                    <a:pt x="9676133" y="114300"/>
                  </a:lnTo>
                  <a:lnTo>
                    <a:pt x="9667074" y="116840"/>
                  </a:lnTo>
                  <a:lnTo>
                    <a:pt x="9657071" y="121920"/>
                  </a:lnTo>
                  <a:lnTo>
                    <a:pt x="9646462" y="129540"/>
                  </a:lnTo>
                  <a:lnTo>
                    <a:pt x="9728253" y="129540"/>
                  </a:lnTo>
                  <a:lnTo>
                    <a:pt x="9720462" y="124460"/>
                  </a:lnTo>
                  <a:lnTo>
                    <a:pt x="9708841" y="119380"/>
                  </a:lnTo>
                  <a:lnTo>
                    <a:pt x="9696816" y="114300"/>
                  </a:lnTo>
                  <a:lnTo>
                    <a:pt x="9683914" y="113030"/>
                  </a:lnTo>
                  <a:close/>
                </a:path>
                <a:path w="15651480" h="721359">
                  <a:moveTo>
                    <a:pt x="9486632" y="93980"/>
                  </a:moveTo>
                  <a:lnTo>
                    <a:pt x="9451551" y="96520"/>
                  </a:lnTo>
                  <a:lnTo>
                    <a:pt x="9419848" y="100330"/>
                  </a:lnTo>
                  <a:lnTo>
                    <a:pt x="9393276" y="109220"/>
                  </a:lnTo>
                  <a:lnTo>
                    <a:pt x="9373590" y="121920"/>
                  </a:lnTo>
                  <a:lnTo>
                    <a:pt x="9630938" y="121920"/>
                  </a:lnTo>
                  <a:lnTo>
                    <a:pt x="9615414" y="114300"/>
                  </a:lnTo>
                  <a:lnTo>
                    <a:pt x="9576267" y="102870"/>
                  </a:lnTo>
                  <a:lnTo>
                    <a:pt x="9532260" y="96520"/>
                  </a:lnTo>
                  <a:lnTo>
                    <a:pt x="9486632" y="93980"/>
                  </a:lnTo>
                  <a:close/>
                </a:path>
                <a:path w="15651480" h="721359">
                  <a:moveTo>
                    <a:pt x="6798169" y="86360"/>
                  </a:moveTo>
                  <a:lnTo>
                    <a:pt x="6788810" y="86360"/>
                  </a:lnTo>
                  <a:lnTo>
                    <a:pt x="6784492" y="87630"/>
                  </a:lnTo>
                  <a:lnTo>
                    <a:pt x="6766392" y="92710"/>
                  </a:lnTo>
                  <a:lnTo>
                    <a:pt x="6747144" y="95250"/>
                  </a:lnTo>
                  <a:lnTo>
                    <a:pt x="6708177" y="97790"/>
                  </a:lnTo>
                  <a:lnTo>
                    <a:pt x="6840042" y="97790"/>
                  </a:lnTo>
                  <a:lnTo>
                    <a:pt x="6833889" y="93980"/>
                  </a:lnTo>
                  <a:lnTo>
                    <a:pt x="6798169" y="86360"/>
                  </a:lnTo>
                  <a:close/>
                </a:path>
                <a:path w="15651480" h="721359">
                  <a:moveTo>
                    <a:pt x="3167240" y="74930"/>
                  </a:moveTo>
                  <a:lnTo>
                    <a:pt x="3139689" y="74930"/>
                  </a:lnTo>
                  <a:lnTo>
                    <a:pt x="3113152" y="77470"/>
                  </a:lnTo>
                  <a:lnTo>
                    <a:pt x="3087560" y="82550"/>
                  </a:lnTo>
                  <a:lnTo>
                    <a:pt x="3062846" y="90170"/>
                  </a:lnTo>
                  <a:lnTo>
                    <a:pt x="3280536" y="90170"/>
                  </a:lnTo>
                  <a:lnTo>
                    <a:pt x="3262765" y="85090"/>
                  </a:lnTo>
                  <a:lnTo>
                    <a:pt x="3214619" y="77470"/>
                  </a:lnTo>
                  <a:lnTo>
                    <a:pt x="3167240" y="74930"/>
                  </a:lnTo>
                  <a:close/>
                </a:path>
                <a:path w="15651480" h="721359">
                  <a:moveTo>
                    <a:pt x="7666481" y="0"/>
                  </a:moveTo>
                  <a:lnTo>
                    <a:pt x="7659608" y="0"/>
                  </a:lnTo>
                  <a:lnTo>
                    <a:pt x="7653073" y="2540"/>
                  </a:lnTo>
                  <a:lnTo>
                    <a:pt x="7646943" y="5080"/>
                  </a:lnTo>
                  <a:lnTo>
                    <a:pt x="7641284" y="8890"/>
                  </a:lnTo>
                  <a:lnTo>
                    <a:pt x="7620225" y="24130"/>
                  </a:lnTo>
                  <a:lnTo>
                    <a:pt x="7613205" y="27940"/>
                  </a:lnTo>
                  <a:lnTo>
                    <a:pt x="7607402" y="34290"/>
                  </a:lnTo>
                  <a:lnTo>
                    <a:pt x="7599708" y="45720"/>
                  </a:lnTo>
                  <a:lnTo>
                    <a:pt x="7590123" y="62230"/>
                  </a:lnTo>
                  <a:lnTo>
                    <a:pt x="7578648" y="82550"/>
                  </a:lnTo>
                  <a:lnTo>
                    <a:pt x="7770491" y="82550"/>
                  </a:lnTo>
                  <a:lnTo>
                    <a:pt x="7724601" y="33020"/>
                  </a:lnTo>
                  <a:lnTo>
                    <a:pt x="7685201" y="5080"/>
                  </a:lnTo>
                  <a:lnTo>
                    <a:pt x="7675571" y="1270"/>
                  </a:lnTo>
                  <a:lnTo>
                    <a:pt x="7666481" y="0"/>
                  </a:lnTo>
                  <a:close/>
                </a:path>
                <a:path w="15651480" h="721359">
                  <a:moveTo>
                    <a:pt x="14613762" y="59690"/>
                  </a:moveTo>
                  <a:lnTo>
                    <a:pt x="14577001" y="69850"/>
                  </a:lnTo>
                  <a:lnTo>
                    <a:pt x="14529608" y="76200"/>
                  </a:lnTo>
                  <a:lnTo>
                    <a:pt x="14473334" y="80010"/>
                  </a:lnTo>
                  <a:lnTo>
                    <a:pt x="14409927" y="81280"/>
                  </a:lnTo>
                  <a:lnTo>
                    <a:pt x="14714312" y="81280"/>
                  </a:lnTo>
                  <a:lnTo>
                    <a:pt x="14645961" y="67310"/>
                  </a:lnTo>
                  <a:lnTo>
                    <a:pt x="14613762" y="59690"/>
                  </a:lnTo>
                  <a:close/>
                </a:path>
                <a:path w="15651480" h="721359">
                  <a:moveTo>
                    <a:pt x="14053846" y="35745"/>
                  </a:moveTo>
                  <a:lnTo>
                    <a:pt x="14031516" y="36830"/>
                  </a:lnTo>
                  <a:lnTo>
                    <a:pt x="14000225" y="39370"/>
                  </a:lnTo>
                  <a:lnTo>
                    <a:pt x="13998066" y="39370"/>
                  </a:lnTo>
                  <a:lnTo>
                    <a:pt x="13995907" y="41910"/>
                  </a:lnTo>
                  <a:lnTo>
                    <a:pt x="13993113" y="41910"/>
                  </a:lnTo>
                  <a:lnTo>
                    <a:pt x="13970096" y="43180"/>
                  </a:lnTo>
                  <a:lnTo>
                    <a:pt x="13946424" y="45720"/>
                  </a:lnTo>
                  <a:lnTo>
                    <a:pt x="13903070" y="48260"/>
                  </a:lnTo>
                  <a:lnTo>
                    <a:pt x="13910309" y="48260"/>
                  </a:lnTo>
                  <a:lnTo>
                    <a:pt x="13919580" y="50800"/>
                  </a:lnTo>
                  <a:lnTo>
                    <a:pt x="13928216" y="50800"/>
                  </a:lnTo>
                  <a:lnTo>
                    <a:pt x="13970332" y="45720"/>
                  </a:lnTo>
                  <a:lnTo>
                    <a:pt x="13988741" y="44450"/>
                  </a:lnTo>
                  <a:lnTo>
                    <a:pt x="14043107" y="36830"/>
                  </a:lnTo>
                  <a:lnTo>
                    <a:pt x="14053846" y="35745"/>
                  </a:lnTo>
                  <a:close/>
                </a:path>
                <a:path w="15651480" h="721359">
                  <a:moveTo>
                    <a:pt x="13868526" y="44450"/>
                  </a:moveTo>
                  <a:lnTo>
                    <a:pt x="13862700" y="46990"/>
                  </a:lnTo>
                  <a:lnTo>
                    <a:pt x="13862017" y="48260"/>
                  </a:lnTo>
                  <a:lnTo>
                    <a:pt x="13903070" y="48260"/>
                  </a:lnTo>
                  <a:lnTo>
                    <a:pt x="13889600" y="46990"/>
                  </a:lnTo>
                  <a:lnTo>
                    <a:pt x="13881512" y="45720"/>
                  </a:lnTo>
                  <a:lnTo>
                    <a:pt x="13875566" y="45720"/>
                  </a:lnTo>
                  <a:lnTo>
                    <a:pt x="13868526" y="44450"/>
                  </a:lnTo>
                  <a:close/>
                </a:path>
                <a:path w="15651480" h="721359">
                  <a:moveTo>
                    <a:pt x="14063007" y="34821"/>
                  </a:moveTo>
                  <a:lnTo>
                    <a:pt x="14053846" y="35745"/>
                  </a:lnTo>
                  <a:lnTo>
                    <a:pt x="14057676" y="35560"/>
                  </a:lnTo>
                  <a:lnTo>
                    <a:pt x="14063007" y="34821"/>
                  </a:lnTo>
                  <a:close/>
                </a:path>
                <a:path w="15651480" h="721359">
                  <a:moveTo>
                    <a:pt x="14080850" y="33020"/>
                  </a:moveTo>
                  <a:lnTo>
                    <a:pt x="14076002" y="33020"/>
                  </a:lnTo>
                  <a:lnTo>
                    <a:pt x="14063007" y="34821"/>
                  </a:lnTo>
                  <a:lnTo>
                    <a:pt x="14080850" y="3302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42" y="9959759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799259" y="20154"/>
                  </a:moveTo>
                  <a:lnTo>
                    <a:pt x="1789899" y="20154"/>
                  </a:lnTo>
                  <a:lnTo>
                    <a:pt x="1789899" y="15836"/>
                  </a:lnTo>
                  <a:lnTo>
                    <a:pt x="1782699" y="15836"/>
                  </a:lnTo>
                  <a:lnTo>
                    <a:pt x="1782699" y="11518"/>
                  </a:lnTo>
                  <a:lnTo>
                    <a:pt x="1778381" y="11518"/>
                  </a:lnTo>
                  <a:lnTo>
                    <a:pt x="1778381" y="8636"/>
                  </a:lnTo>
                  <a:lnTo>
                    <a:pt x="1771180" y="8636"/>
                  </a:lnTo>
                  <a:lnTo>
                    <a:pt x="1771180" y="4318"/>
                  </a:lnTo>
                  <a:lnTo>
                    <a:pt x="1764703" y="4318"/>
                  </a:lnTo>
                  <a:lnTo>
                    <a:pt x="1764703" y="0"/>
                  </a:lnTo>
                  <a:lnTo>
                    <a:pt x="41757" y="0"/>
                  </a:lnTo>
                  <a:lnTo>
                    <a:pt x="41757" y="4318"/>
                  </a:lnTo>
                  <a:lnTo>
                    <a:pt x="34556" y="4318"/>
                  </a:lnTo>
                  <a:lnTo>
                    <a:pt x="34556" y="8636"/>
                  </a:lnTo>
                  <a:lnTo>
                    <a:pt x="27368" y="8636"/>
                  </a:lnTo>
                  <a:lnTo>
                    <a:pt x="27368" y="11518"/>
                  </a:lnTo>
                  <a:lnTo>
                    <a:pt x="17995" y="11518"/>
                  </a:lnTo>
                  <a:lnTo>
                    <a:pt x="17995" y="15836"/>
                  </a:lnTo>
                  <a:lnTo>
                    <a:pt x="15836" y="15836"/>
                  </a:lnTo>
                  <a:lnTo>
                    <a:pt x="15836" y="20154"/>
                  </a:lnTo>
                  <a:lnTo>
                    <a:pt x="6477" y="20154"/>
                  </a:lnTo>
                  <a:lnTo>
                    <a:pt x="6477" y="23037"/>
                  </a:lnTo>
                  <a:lnTo>
                    <a:pt x="1799259" y="23037"/>
                  </a:lnTo>
                  <a:lnTo>
                    <a:pt x="1799259" y="20154"/>
                  </a:lnTo>
                  <a:close/>
                </a:path>
                <a:path w="15300960" h="32384">
                  <a:moveTo>
                    <a:pt x="1805736" y="27025"/>
                  </a:moveTo>
                  <a:lnTo>
                    <a:pt x="1801418" y="27025"/>
                  </a:lnTo>
                  <a:lnTo>
                    <a:pt x="1801418" y="23215"/>
                  </a:lnTo>
                  <a:lnTo>
                    <a:pt x="0" y="23215"/>
                  </a:lnTo>
                  <a:lnTo>
                    <a:pt x="0" y="27025"/>
                  </a:lnTo>
                  <a:lnTo>
                    <a:pt x="0" y="32105"/>
                  </a:lnTo>
                  <a:lnTo>
                    <a:pt x="1805736" y="32105"/>
                  </a:lnTo>
                  <a:lnTo>
                    <a:pt x="1805736" y="27025"/>
                  </a:lnTo>
                  <a:close/>
                </a:path>
                <a:path w="15300960" h="32384">
                  <a:moveTo>
                    <a:pt x="15300617" y="355"/>
                  </a:moveTo>
                  <a:lnTo>
                    <a:pt x="2146300" y="355"/>
                  </a:lnTo>
                  <a:lnTo>
                    <a:pt x="2146300" y="4165"/>
                  </a:lnTo>
                  <a:lnTo>
                    <a:pt x="2136940" y="4165"/>
                  </a:lnTo>
                  <a:lnTo>
                    <a:pt x="2136940" y="9245"/>
                  </a:lnTo>
                  <a:lnTo>
                    <a:pt x="2130450" y="9245"/>
                  </a:lnTo>
                  <a:lnTo>
                    <a:pt x="2130450" y="11785"/>
                  </a:lnTo>
                  <a:lnTo>
                    <a:pt x="2123262" y="11785"/>
                  </a:lnTo>
                  <a:lnTo>
                    <a:pt x="2123262" y="15595"/>
                  </a:lnTo>
                  <a:lnTo>
                    <a:pt x="2118931" y="15595"/>
                  </a:lnTo>
                  <a:lnTo>
                    <a:pt x="2118931" y="20675"/>
                  </a:lnTo>
                  <a:lnTo>
                    <a:pt x="2111743" y="20675"/>
                  </a:lnTo>
                  <a:lnTo>
                    <a:pt x="2111743" y="23215"/>
                  </a:lnTo>
                  <a:lnTo>
                    <a:pt x="2102383" y="23215"/>
                  </a:lnTo>
                  <a:lnTo>
                    <a:pt x="2102383" y="32105"/>
                  </a:lnTo>
                  <a:lnTo>
                    <a:pt x="15300617" y="32105"/>
                  </a:lnTo>
                  <a:lnTo>
                    <a:pt x="15300617" y="23215"/>
                  </a:lnTo>
                  <a:lnTo>
                    <a:pt x="15300617" y="20675"/>
                  </a:lnTo>
                  <a:lnTo>
                    <a:pt x="15300617" y="15595"/>
                  </a:lnTo>
                  <a:lnTo>
                    <a:pt x="15300617" y="11785"/>
                  </a:lnTo>
                  <a:lnTo>
                    <a:pt x="15300617" y="9245"/>
                  </a:lnTo>
                  <a:lnTo>
                    <a:pt x="15300617" y="4165"/>
                  </a:lnTo>
                  <a:lnTo>
                    <a:pt x="15300617" y="355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51" y="9959749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41756" y="0"/>
                  </a:moveTo>
                  <a:lnTo>
                    <a:pt x="41756" y="4316"/>
                  </a:lnTo>
                  <a:lnTo>
                    <a:pt x="34558" y="4316"/>
                  </a:lnTo>
                  <a:lnTo>
                    <a:pt x="34558" y="8637"/>
                  </a:lnTo>
                  <a:lnTo>
                    <a:pt x="27359" y="8637"/>
                  </a:lnTo>
                  <a:lnTo>
                    <a:pt x="27359" y="11518"/>
                  </a:lnTo>
                  <a:lnTo>
                    <a:pt x="17998" y="11518"/>
                  </a:lnTo>
                  <a:lnTo>
                    <a:pt x="17998" y="15840"/>
                  </a:lnTo>
                  <a:lnTo>
                    <a:pt x="15840" y="15840"/>
                  </a:lnTo>
                  <a:lnTo>
                    <a:pt x="15840" y="20156"/>
                  </a:lnTo>
                  <a:lnTo>
                    <a:pt x="6478" y="20156"/>
                  </a:lnTo>
                  <a:lnTo>
                    <a:pt x="6478" y="23038"/>
                  </a:lnTo>
                  <a:lnTo>
                    <a:pt x="0" y="23038"/>
                  </a:lnTo>
                  <a:lnTo>
                    <a:pt x="0" y="31676"/>
                  </a:lnTo>
                  <a:lnTo>
                    <a:pt x="1805745" y="31676"/>
                  </a:lnTo>
                  <a:lnTo>
                    <a:pt x="1805745" y="27359"/>
                  </a:lnTo>
                  <a:lnTo>
                    <a:pt x="1801427" y="27359"/>
                  </a:lnTo>
                  <a:lnTo>
                    <a:pt x="1801427" y="23038"/>
                  </a:lnTo>
                  <a:lnTo>
                    <a:pt x="1799268" y="23038"/>
                  </a:lnTo>
                  <a:lnTo>
                    <a:pt x="1799268" y="20156"/>
                  </a:lnTo>
                  <a:lnTo>
                    <a:pt x="1789908" y="20156"/>
                  </a:lnTo>
                  <a:lnTo>
                    <a:pt x="1789908" y="15840"/>
                  </a:lnTo>
                  <a:lnTo>
                    <a:pt x="1782707" y="15840"/>
                  </a:lnTo>
                  <a:lnTo>
                    <a:pt x="1782707" y="11518"/>
                  </a:lnTo>
                  <a:lnTo>
                    <a:pt x="1778389" y="11518"/>
                  </a:lnTo>
                  <a:lnTo>
                    <a:pt x="1778389" y="8637"/>
                  </a:lnTo>
                  <a:lnTo>
                    <a:pt x="1771188" y="8637"/>
                  </a:lnTo>
                  <a:lnTo>
                    <a:pt x="1771188" y="4316"/>
                  </a:lnTo>
                  <a:lnTo>
                    <a:pt x="1764711" y="4316"/>
                  </a:lnTo>
                  <a:lnTo>
                    <a:pt x="1764711" y="0"/>
                  </a:lnTo>
                  <a:lnTo>
                    <a:pt x="41756" y="0"/>
                  </a:lnTo>
                </a:path>
                <a:path w="15300960" h="31750">
                  <a:moveTo>
                    <a:pt x="2146312" y="0"/>
                  </a:moveTo>
                  <a:lnTo>
                    <a:pt x="2146312" y="4316"/>
                  </a:lnTo>
                  <a:lnTo>
                    <a:pt x="2136952" y="4316"/>
                  </a:lnTo>
                  <a:lnTo>
                    <a:pt x="2136952" y="8637"/>
                  </a:lnTo>
                  <a:lnTo>
                    <a:pt x="2130462" y="8637"/>
                  </a:lnTo>
                  <a:lnTo>
                    <a:pt x="2130462" y="11518"/>
                  </a:lnTo>
                  <a:lnTo>
                    <a:pt x="2123274" y="11518"/>
                  </a:lnTo>
                  <a:lnTo>
                    <a:pt x="2123274" y="15840"/>
                  </a:lnTo>
                  <a:lnTo>
                    <a:pt x="2118943" y="15840"/>
                  </a:lnTo>
                  <a:lnTo>
                    <a:pt x="2118943" y="20156"/>
                  </a:lnTo>
                  <a:lnTo>
                    <a:pt x="2111755" y="20156"/>
                  </a:lnTo>
                  <a:lnTo>
                    <a:pt x="2111755" y="23038"/>
                  </a:lnTo>
                  <a:lnTo>
                    <a:pt x="2102395" y="23038"/>
                  </a:lnTo>
                  <a:lnTo>
                    <a:pt x="2102395" y="31676"/>
                  </a:lnTo>
                  <a:lnTo>
                    <a:pt x="15300646" y="31676"/>
                  </a:lnTo>
                  <a:lnTo>
                    <a:pt x="15300646" y="0"/>
                  </a:lnTo>
                  <a:lnTo>
                    <a:pt x="214631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2985770" cy="2258695"/>
            <a:chOff x="0" y="0"/>
            <a:chExt cx="2985770" cy="225869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2985770" cy="2258695"/>
            </a:xfrm>
            <a:custGeom>
              <a:avLst/>
              <a:gdLst/>
              <a:ahLst/>
              <a:cxnLst/>
              <a:rect l="l" t="t" r="r" b="b"/>
              <a:pathLst>
                <a:path w="2985770" h="2258695">
                  <a:moveTo>
                    <a:pt x="2985258" y="0"/>
                  </a:moveTo>
                  <a:lnTo>
                    <a:pt x="0" y="0"/>
                  </a:lnTo>
                  <a:lnTo>
                    <a:pt x="0" y="2258604"/>
                  </a:lnTo>
                  <a:lnTo>
                    <a:pt x="58100" y="2230526"/>
                  </a:lnTo>
                  <a:lnTo>
                    <a:pt x="106706" y="2208577"/>
                  </a:lnTo>
                  <a:lnTo>
                    <a:pt x="169038" y="2182199"/>
                  </a:lnTo>
                  <a:lnTo>
                    <a:pt x="181406" y="2176449"/>
                  </a:lnTo>
                  <a:lnTo>
                    <a:pt x="189065" y="2170524"/>
                  </a:lnTo>
                  <a:lnTo>
                    <a:pt x="211642" y="2153412"/>
                  </a:lnTo>
                  <a:lnTo>
                    <a:pt x="289208" y="2091660"/>
                  </a:lnTo>
                  <a:lnTo>
                    <a:pt x="348511" y="2038763"/>
                  </a:lnTo>
                  <a:lnTo>
                    <a:pt x="392361" y="1994229"/>
                  </a:lnTo>
                  <a:lnTo>
                    <a:pt x="423566" y="1957567"/>
                  </a:lnTo>
                  <a:lnTo>
                    <a:pt x="459276" y="1905894"/>
                  </a:lnTo>
                  <a:lnTo>
                    <a:pt x="469398" y="1889899"/>
                  </a:lnTo>
                  <a:lnTo>
                    <a:pt x="487983" y="1866261"/>
                  </a:lnTo>
                  <a:lnTo>
                    <a:pt x="506838" y="1842828"/>
                  </a:lnTo>
                  <a:lnTo>
                    <a:pt x="524074" y="1819532"/>
                  </a:lnTo>
                  <a:lnTo>
                    <a:pt x="537800" y="1796300"/>
                  </a:lnTo>
                  <a:lnTo>
                    <a:pt x="541422" y="1770778"/>
                  </a:lnTo>
                  <a:lnTo>
                    <a:pt x="538159" y="1736815"/>
                  </a:lnTo>
                  <a:lnTo>
                    <a:pt x="534356" y="1703255"/>
                  </a:lnTo>
                  <a:lnTo>
                    <a:pt x="536356" y="1678940"/>
                  </a:lnTo>
                  <a:lnTo>
                    <a:pt x="545466" y="1638811"/>
                  </a:lnTo>
                  <a:lnTo>
                    <a:pt x="543909" y="1603708"/>
                  </a:lnTo>
                  <a:lnTo>
                    <a:pt x="537415" y="1571955"/>
                  </a:lnTo>
                  <a:lnTo>
                    <a:pt x="531715" y="1541877"/>
                  </a:lnTo>
                  <a:lnTo>
                    <a:pt x="545616" y="1480046"/>
                  </a:lnTo>
                  <a:lnTo>
                    <a:pt x="576679" y="1444942"/>
                  </a:lnTo>
                  <a:lnTo>
                    <a:pt x="632655" y="1408315"/>
                  </a:lnTo>
                  <a:lnTo>
                    <a:pt x="689714" y="1372222"/>
                  </a:lnTo>
                  <a:lnTo>
                    <a:pt x="692549" y="1349773"/>
                  </a:lnTo>
                  <a:lnTo>
                    <a:pt x="716040" y="1300547"/>
                  </a:lnTo>
                  <a:lnTo>
                    <a:pt x="746449" y="1264580"/>
                  </a:lnTo>
                  <a:lnTo>
                    <a:pt x="758025" y="1252620"/>
                  </a:lnTo>
                  <a:lnTo>
                    <a:pt x="768386" y="1240526"/>
                  </a:lnTo>
                  <a:lnTo>
                    <a:pt x="776113" y="1228229"/>
                  </a:lnTo>
                  <a:lnTo>
                    <a:pt x="793022" y="1205968"/>
                  </a:lnTo>
                  <a:lnTo>
                    <a:pt x="838179" y="1166575"/>
                  </a:lnTo>
                  <a:lnTo>
                    <a:pt x="853871" y="1144714"/>
                  </a:lnTo>
                  <a:lnTo>
                    <a:pt x="912328" y="1103261"/>
                  </a:lnTo>
                  <a:lnTo>
                    <a:pt x="969611" y="1072448"/>
                  </a:lnTo>
                  <a:lnTo>
                    <a:pt x="1023384" y="1044468"/>
                  </a:lnTo>
                  <a:lnTo>
                    <a:pt x="1056907" y="1025194"/>
                  </a:lnTo>
                  <a:lnTo>
                    <a:pt x="1123660" y="984399"/>
                  </a:lnTo>
                  <a:lnTo>
                    <a:pt x="1161820" y="963878"/>
                  </a:lnTo>
                  <a:lnTo>
                    <a:pt x="1202779" y="943292"/>
                  </a:lnTo>
                  <a:lnTo>
                    <a:pt x="1246243" y="922655"/>
                  </a:lnTo>
                  <a:lnTo>
                    <a:pt x="1291921" y="901978"/>
                  </a:lnTo>
                  <a:lnTo>
                    <a:pt x="1339519" y="881276"/>
                  </a:lnTo>
                  <a:lnTo>
                    <a:pt x="1388745" y="860561"/>
                  </a:lnTo>
                  <a:lnTo>
                    <a:pt x="1490907" y="819146"/>
                  </a:lnTo>
                  <a:lnTo>
                    <a:pt x="1856705" y="675698"/>
                  </a:lnTo>
                  <a:lnTo>
                    <a:pt x="1906103" y="655570"/>
                  </a:lnTo>
                  <a:lnTo>
                    <a:pt x="1953908" y="635572"/>
                  </a:lnTo>
                  <a:lnTo>
                    <a:pt x="1999827" y="615718"/>
                  </a:lnTo>
                  <a:lnTo>
                    <a:pt x="2043568" y="596020"/>
                  </a:lnTo>
                  <a:lnTo>
                    <a:pt x="2084837" y="576491"/>
                  </a:lnTo>
                  <a:lnTo>
                    <a:pt x="2123342" y="557144"/>
                  </a:lnTo>
                  <a:lnTo>
                    <a:pt x="2158791" y="537992"/>
                  </a:lnTo>
                  <a:lnTo>
                    <a:pt x="2223739" y="480887"/>
                  </a:lnTo>
                  <a:lnTo>
                    <a:pt x="2240201" y="461943"/>
                  </a:lnTo>
                  <a:lnTo>
                    <a:pt x="2257132" y="442734"/>
                  </a:lnTo>
                  <a:lnTo>
                    <a:pt x="2278630" y="441528"/>
                  </a:lnTo>
                  <a:lnTo>
                    <a:pt x="2297901" y="436340"/>
                  </a:lnTo>
                  <a:lnTo>
                    <a:pt x="2337472" y="412107"/>
                  </a:lnTo>
                  <a:lnTo>
                    <a:pt x="2357932" y="394487"/>
                  </a:lnTo>
                  <a:lnTo>
                    <a:pt x="2364004" y="389092"/>
                  </a:lnTo>
                  <a:lnTo>
                    <a:pt x="2399492" y="362364"/>
                  </a:lnTo>
                  <a:lnTo>
                    <a:pt x="2436188" y="348594"/>
                  </a:lnTo>
                  <a:lnTo>
                    <a:pt x="2458719" y="346976"/>
                  </a:lnTo>
                  <a:lnTo>
                    <a:pt x="2471196" y="346976"/>
                  </a:lnTo>
                  <a:lnTo>
                    <a:pt x="2482484" y="346613"/>
                  </a:lnTo>
                  <a:lnTo>
                    <a:pt x="2526942" y="333476"/>
                  </a:lnTo>
                  <a:lnTo>
                    <a:pt x="2568320" y="300602"/>
                  </a:lnTo>
                  <a:lnTo>
                    <a:pt x="2607784" y="249885"/>
                  </a:lnTo>
                  <a:lnTo>
                    <a:pt x="2623603" y="223850"/>
                  </a:lnTo>
                  <a:lnTo>
                    <a:pt x="2644570" y="221693"/>
                  </a:lnTo>
                  <a:lnTo>
                    <a:pt x="2667161" y="217374"/>
                  </a:lnTo>
                  <a:lnTo>
                    <a:pt x="2690833" y="210896"/>
                  </a:lnTo>
                  <a:lnTo>
                    <a:pt x="2715043" y="202260"/>
                  </a:lnTo>
                  <a:lnTo>
                    <a:pt x="2785605" y="106502"/>
                  </a:lnTo>
                  <a:lnTo>
                    <a:pt x="2920661" y="58507"/>
                  </a:lnTo>
                  <a:lnTo>
                    <a:pt x="2965589" y="43142"/>
                  </a:lnTo>
                  <a:lnTo>
                    <a:pt x="2985258" y="0"/>
                  </a:lnTo>
                  <a:close/>
                </a:path>
                <a:path w="2985770" h="2258695">
                  <a:moveTo>
                    <a:pt x="2471196" y="346976"/>
                  </a:moveTo>
                  <a:lnTo>
                    <a:pt x="2458719" y="346976"/>
                  </a:lnTo>
                  <a:lnTo>
                    <a:pt x="2470536" y="346998"/>
                  </a:lnTo>
                  <a:lnTo>
                    <a:pt x="2471196" y="346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546"/>
              <a:ext cx="2962910" cy="2235200"/>
            </a:xfrm>
            <a:custGeom>
              <a:avLst/>
              <a:gdLst/>
              <a:ahLst/>
              <a:cxnLst/>
              <a:rect l="l" t="t" r="r" b="b"/>
              <a:pathLst>
                <a:path w="2962910" h="2235200">
                  <a:moveTo>
                    <a:pt x="482302" y="1676887"/>
                  </a:moveTo>
                  <a:lnTo>
                    <a:pt x="442454" y="1701800"/>
                  </a:lnTo>
                  <a:lnTo>
                    <a:pt x="401842" y="1739900"/>
                  </a:lnTo>
                  <a:lnTo>
                    <a:pt x="361243" y="1765300"/>
                  </a:lnTo>
                  <a:lnTo>
                    <a:pt x="280075" y="1828800"/>
                  </a:lnTo>
                  <a:lnTo>
                    <a:pt x="0" y="2044700"/>
                  </a:lnTo>
                  <a:lnTo>
                    <a:pt x="0" y="2235200"/>
                  </a:lnTo>
                  <a:lnTo>
                    <a:pt x="20845" y="2235200"/>
                  </a:lnTo>
                  <a:lnTo>
                    <a:pt x="29384" y="2222500"/>
                  </a:lnTo>
                  <a:lnTo>
                    <a:pt x="37314" y="2209800"/>
                  </a:lnTo>
                  <a:lnTo>
                    <a:pt x="44030" y="2209800"/>
                  </a:lnTo>
                  <a:lnTo>
                    <a:pt x="48924" y="2197100"/>
                  </a:lnTo>
                  <a:lnTo>
                    <a:pt x="51087" y="2197100"/>
                  </a:lnTo>
                  <a:lnTo>
                    <a:pt x="61504" y="2184400"/>
                  </a:lnTo>
                  <a:lnTo>
                    <a:pt x="179962" y="2184400"/>
                  </a:lnTo>
                  <a:lnTo>
                    <a:pt x="181406" y="2171700"/>
                  </a:lnTo>
                  <a:lnTo>
                    <a:pt x="185904" y="2171700"/>
                  </a:lnTo>
                  <a:lnTo>
                    <a:pt x="192563" y="2159000"/>
                  </a:lnTo>
                  <a:lnTo>
                    <a:pt x="200843" y="2146300"/>
                  </a:lnTo>
                  <a:lnTo>
                    <a:pt x="210205" y="2146300"/>
                  </a:lnTo>
                  <a:lnTo>
                    <a:pt x="218889" y="2133600"/>
                  </a:lnTo>
                  <a:lnTo>
                    <a:pt x="241161" y="2133600"/>
                  </a:lnTo>
                  <a:lnTo>
                    <a:pt x="244863" y="2120900"/>
                  </a:lnTo>
                  <a:lnTo>
                    <a:pt x="252412" y="2108200"/>
                  </a:lnTo>
                  <a:lnTo>
                    <a:pt x="263335" y="2082800"/>
                  </a:lnTo>
                  <a:lnTo>
                    <a:pt x="277162" y="2070100"/>
                  </a:lnTo>
                  <a:lnTo>
                    <a:pt x="301260" y="2070100"/>
                  </a:lnTo>
                  <a:lnTo>
                    <a:pt x="310281" y="2057400"/>
                  </a:lnTo>
                  <a:lnTo>
                    <a:pt x="325862" y="2044700"/>
                  </a:lnTo>
                  <a:lnTo>
                    <a:pt x="339350" y="2032000"/>
                  </a:lnTo>
                  <a:lnTo>
                    <a:pt x="349463" y="2006600"/>
                  </a:lnTo>
                  <a:lnTo>
                    <a:pt x="354920" y="1993900"/>
                  </a:lnTo>
                  <a:lnTo>
                    <a:pt x="370761" y="1993900"/>
                  </a:lnTo>
                  <a:lnTo>
                    <a:pt x="377239" y="1981200"/>
                  </a:lnTo>
                  <a:lnTo>
                    <a:pt x="377958" y="1981200"/>
                  </a:lnTo>
                  <a:lnTo>
                    <a:pt x="380841" y="1968500"/>
                  </a:lnTo>
                  <a:lnTo>
                    <a:pt x="381560" y="1955800"/>
                  </a:lnTo>
                  <a:lnTo>
                    <a:pt x="382998" y="1955800"/>
                  </a:lnTo>
                  <a:lnTo>
                    <a:pt x="388758" y="1943100"/>
                  </a:lnTo>
                  <a:lnTo>
                    <a:pt x="403160" y="1943100"/>
                  </a:lnTo>
                  <a:lnTo>
                    <a:pt x="395567" y="1930400"/>
                  </a:lnTo>
                  <a:lnTo>
                    <a:pt x="398031" y="1905000"/>
                  </a:lnTo>
                  <a:lnTo>
                    <a:pt x="407921" y="1892300"/>
                  </a:lnTo>
                  <a:lnTo>
                    <a:pt x="422602" y="1866900"/>
                  </a:lnTo>
                  <a:lnTo>
                    <a:pt x="440870" y="1841500"/>
                  </a:lnTo>
                  <a:lnTo>
                    <a:pt x="459679" y="1816100"/>
                  </a:lnTo>
                  <a:lnTo>
                    <a:pt x="476869" y="1790700"/>
                  </a:lnTo>
                  <a:lnTo>
                    <a:pt x="490279" y="1765300"/>
                  </a:lnTo>
                  <a:lnTo>
                    <a:pt x="491623" y="1752600"/>
                  </a:lnTo>
                  <a:lnTo>
                    <a:pt x="487938" y="1714500"/>
                  </a:lnTo>
                  <a:lnTo>
                    <a:pt x="482302" y="1676887"/>
                  </a:lnTo>
                  <a:close/>
                </a:path>
                <a:path w="2962910" h="2235200">
                  <a:moveTo>
                    <a:pt x="2672552" y="0"/>
                  </a:moveTo>
                  <a:lnTo>
                    <a:pt x="2188950" y="0"/>
                  </a:lnTo>
                  <a:lnTo>
                    <a:pt x="2004507" y="139700"/>
                  </a:lnTo>
                  <a:lnTo>
                    <a:pt x="1841993" y="266700"/>
                  </a:lnTo>
                  <a:lnTo>
                    <a:pt x="1679427" y="381000"/>
                  </a:lnTo>
                  <a:lnTo>
                    <a:pt x="1354192" y="635000"/>
                  </a:lnTo>
                  <a:lnTo>
                    <a:pt x="1191548" y="749300"/>
                  </a:lnTo>
                  <a:lnTo>
                    <a:pt x="1029007" y="876300"/>
                  </a:lnTo>
                  <a:lnTo>
                    <a:pt x="338859" y="1397000"/>
                  </a:lnTo>
                  <a:lnTo>
                    <a:pt x="0" y="1663700"/>
                  </a:lnTo>
                  <a:lnTo>
                    <a:pt x="0" y="2032000"/>
                  </a:lnTo>
                  <a:lnTo>
                    <a:pt x="72055" y="1968500"/>
                  </a:lnTo>
                  <a:lnTo>
                    <a:pt x="153954" y="1905000"/>
                  </a:lnTo>
                  <a:lnTo>
                    <a:pt x="399619" y="1727200"/>
                  </a:lnTo>
                  <a:lnTo>
                    <a:pt x="481302" y="1663959"/>
                  </a:lnTo>
                  <a:lnTo>
                    <a:pt x="477498" y="1612900"/>
                  </a:lnTo>
                  <a:lnTo>
                    <a:pt x="476750" y="1562100"/>
                  </a:lnTo>
                  <a:lnTo>
                    <a:pt x="482989" y="1511300"/>
                  </a:lnTo>
                  <a:lnTo>
                    <a:pt x="499217" y="1460500"/>
                  </a:lnTo>
                  <a:lnTo>
                    <a:pt x="528439" y="1422400"/>
                  </a:lnTo>
                  <a:lnTo>
                    <a:pt x="556957" y="1397000"/>
                  </a:lnTo>
                  <a:lnTo>
                    <a:pt x="585408" y="1384300"/>
                  </a:lnTo>
                  <a:lnTo>
                    <a:pt x="613994" y="1358900"/>
                  </a:lnTo>
                  <a:lnTo>
                    <a:pt x="642917" y="1346200"/>
                  </a:lnTo>
                  <a:lnTo>
                    <a:pt x="645550" y="1320800"/>
                  </a:lnTo>
                  <a:lnTo>
                    <a:pt x="654257" y="1295400"/>
                  </a:lnTo>
                  <a:lnTo>
                    <a:pt x="668634" y="1270000"/>
                  </a:lnTo>
                  <a:lnTo>
                    <a:pt x="688275" y="1244600"/>
                  </a:lnTo>
                  <a:lnTo>
                    <a:pt x="710506" y="1219200"/>
                  </a:lnTo>
                  <a:lnTo>
                    <a:pt x="720371" y="1219200"/>
                  </a:lnTo>
                  <a:lnTo>
                    <a:pt x="727873" y="1206500"/>
                  </a:lnTo>
                  <a:lnTo>
                    <a:pt x="733993" y="1181100"/>
                  </a:lnTo>
                  <a:lnTo>
                    <a:pt x="730933" y="1155700"/>
                  </a:lnTo>
                  <a:lnTo>
                    <a:pt x="727064" y="1143000"/>
                  </a:lnTo>
                  <a:lnTo>
                    <a:pt x="730755" y="1117600"/>
                  </a:lnTo>
                  <a:lnTo>
                    <a:pt x="734646" y="1117600"/>
                  </a:lnTo>
                  <a:lnTo>
                    <a:pt x="740833" y="1104900"/>
                  </a:lnTo>
                  <a:lnTo>
                    <a:pt x="749180" y="1104900"/>
                  </a:lnTo>
                  <a:lnTo>
                    <a:pt x="759553" y="1092200"/>
                  </a:lnTo>
                  <a:lnTo>
                    <a:pt x="800232" y="1066800"/>
                  </a:lnTo>
                  <a:lnTo>
                    <a:pt x="846311" y="1028700"/>
                  </a:lnTo>
                  <a:lnTo>
                    <a:pt x="887531" y="1003300"/>
                  </a:lnTo>
                  <a:lnTo>
                    <a:pt x="913631" y="990600"/>
                  </a:lnTo>
                  <a:lnTo>
                    <a:pt x="942042" y="977900"/>
                  </a:lnTo>
                  <a:lnTo>
                    <a:pt x="974285" y="952500"/>
                  </a:lnTo>
                  <a:lnTo>
                    <a:pt x="1010070" y="939800"/>
                  </a:lnTo>
                  <a:lnTo>
                    <a:pt x="1049108" y="927100"/>
                  </a:lnTo>
                  <a:lnTo>
                    <a:pt x="1091110" y="901700"/>
                  </a:lnTo>
                  <a:lnTo>
                    <a:pt x="1135788" y="889000"/>
                  </a:lnTo>
                  <a:lnTo>
                    <a:pt x="1182853" y="876300"/>
                  </a:lnTo>
                  <a:lnTo>
                    <a:pt x="1232015" y="863600"/>
                  </a:lnTo>
                  <a:lnTo>
                    <a:pt x="1282986" y="838200"/>
                  </a:lnTo>
                  <a:lnTo>
                    <a:pt x="1499182" y="787400"/>
                  </a:lnTo>
                  <a:lnTo>
                    <a:pt x="1554864" y="762000"/>
                  </a:lnTo>
                  <a:lnTo>
                    <a:pt x="1721208" y="723900"/>
                  </a:lnTo>
                  <a:lnTo>
                    <a:pt x="1713534" y="723900"/>
                  </a:lnTo>
                  <a:lnTo>
                    <a:pt x="2113697" y="419100"/>
                  </a:lnTo>
                  <a:lnTo>
                    <a:pt x="2353519" y="241300"/>
                  </a:lnTo>
                  <a:lnTo>
                    <a:pt x="2672552" y="0"/>
                  </a:lnTo>
                  <a:close/>
                </a:path>
                <a:path w="2962910" h="2235200">
                  <a:moveTo>
                    <a:pt x="481637" y="1663700"/>
                  </a:moveTo>
                  <a:lnTo>
                    <a:pt x="481302" y="1663959"/>
                  </a:lnTo>
                  <a:lnTo>
                    <a:pt x="482229" y="1676400"/>
                  </a:lnTo>
                  <a:lnTo>
                    <a:pt x="482302" y="1676887"/>
                  </a:lnTo>
                  <a:lnTo>
                    <a:pt x="483081" y="1676400"/>
                  </a:lnTo>
                  <a:lnTo>
                    <a:pt x="481637" y="1663700"/>
                  </a:lnTo>
                  <a:close/>
                </a:path>
                <a:path w="2962910" h="2235200">
                  <a:moveTo>
                    <a:pt x="2168521" y="0"/>
                  </a:moveTo>
                  <a:lnTo>
                    <a:pt x="1684741" y="0"/>
                  </a:lnTo>
                  <a:lnTo>
                    <a:pt x="1374253" y="241300"/>
                  </a:lnTo>
                  <a:lnTo>
                    <a:pt x="1007948" y="508000"/>
                  </a:lnTo>
                  <a:lnTo>
                    <a:pt x="601710" y="825500"/>
                  </a:lnTo>
                  <a:lnTo>
                    <a:pt x="195930" y="1130300"/>
                  </a:lnTo>
                  <a:lnTo>
                    <a:pt x="0" y="1282700"/>
                  </a:lnTo>
                  <a:lnTo>
                    <a:pt x="0" y="1651000"/>
                  </a:lnTo>
                  <a:lnTo>
                    <a:pt x="128912" y="1549400"/>
                  </a:lnTo>
                  <a:lnTo>
                    <a:pt x="575107" y="1206500"/>
                  </a:lnTo>
                  <a:lnTo>
                    <a:pt x="899934" y="965200"/>
                  </a:lnTo>
                  <a:lnTo>
                    <a:pt x="1184344" y="749300"/>
                  </a:lnTo>
                  <a:lnTo>
                    <a:pt x="1428302" y="558800"/>
                  </a:lnTo>
                  <a:lnTo>
                    <a:pt x="1753452" y="317500"/>
                  </a:lnTo>
                  <a:lnTo>
                    <a:pt x="2168521" y="0"/>
                  </a:lnTo>
                  <a:close/>
                </a:path>
                <a:path w="2962910" h="2235200">
                  <a:moveTo>
                    <a:pt x="1663700" y="0"/>
                  </a:moveTo>
                  <a:lnTo>
                    <a:pt x="1180269" y="0"/>
                  </a:lnTo>
                  <a:lnTo>
                    <a:pt x="987190" y="152400"/>
                  </a:lnTo>
                  <a:lnTo>
                    <a:pt x="824354" y="266700"/>
                  </a:lnTo>
                  <a:lnTo>
                    <a:pt x="621221" y="419100"/>
                  </a:lnTo>
                  <a:lnTo>
                    <a:pt x="418238" y="584200"/>
                  </a:lnTo>
                  <a:lnTo>
                    <a:pt x="215405" y="736600"/>
                  </a:lnTo>
                  <a:lnTo>
                    <a:pt x="0" y="901700"/>
                  </a:lnTo>
                  <a:lnTo>
                    <a:pt x="0" y="1257300"/>
                  </a:lnTo>
                  <a:lnTo>
                    <a:pt x="675721" y="749300"/>
                  </a:lnTo>
                  <a:lnTo>
                    <a:pt x="838209" y="622300"/>
                  </a:lnTo>
                  <a:lnTo>
                    <a:pt x="1000749" y="508000"/>
                  </a:lnTo>
                  <a:lnTo>
                    <a:pt x="1204048" y="355600"/>
                  </a:lnTo>
                  <a:lnTo>
                    <a:pt x="1407304" y="190500"/>
                  </a:lnTo>
                  <a:lnTo>
                    <a:pt x="1663700" y="0"/>
                  </a:lnTo>
                  <a:close/>
                </a:path>
                <a:path w="2962910" h="2235200">
                  <a:moveTo>
                    <a:pt x="1160011" y="0"/>
                  </a:moveTo>
                  <a:lnTo>
                    <a:pt x="677471" y="0"/>
                  </a:lnTo>
                  <a:lnTo>
                    <a:pt x="641474" y="25400"/>
                  </a:lnTo>
                  <a:lnTo>
                    <a:pt x="316454" y="279400"/>
                  </a:lnTo>
                  <a:lnTo>
                    <a:pt x="154040" y="393700"/>
                  </a:lnTo>
                  <a:lnTo>
                    <a:pt x="0" y="520700"/>
                  </a:lnTo>
                  <a:lnTo>
                    <a:pt x="0" y="876300"/>
                  </a:lnTo>
                  <a:lnTo>
                    <a:pt x="532740" y="482600"/>
                  </a:lnTo>
                  <a:lnTo>
                    <a:pt x="817150" y="266700"/>
                  </a:lnTo>
                  <a:lnTo>
                    <a:pt x="1160011" y="0"/>
                  </a:lnTo>
                  <a:close/>
                </a:path>
                <a:path w="2962910" h="2235200">
                  <a:moveTo>
                    <a:pt x="1740153" y="719465"/>
                  </a:moveTo>
                  <a:lnTo>
                    <a:pt x="1721208" y="723900"/>
                  </a:lnTo>
                  <a:lnTo>
                    <a:pt x="1737434" y="723900"/>
                  </a:lnTo>
                  <a:lnTo>
                    <a:pt x="1740153" y="719465"/>
                  </a:lnTo>
                  <a:close/>
                </a:path>
                <a:path w="2962910" h="2235200">
                  <a:moveTo>
                    <a:pt x="2962423" y="0"/>
                  </a:moveTo>
                  <a:lnTo>
                    <a:pt x="2695226" y="0"/>
                  </a:lnTo>
                  <a:lnTo>
                    <a:pt x="1745221" y="711200"/>
                  </a:lnTo>
                  <a:lnTo>
                    <a:pt x="1740153" y="719465"/>
                  </a:lnTo>
                  <a:lnTo>
                    <a:pt x="1775459" y="711200"/>
                  </a:lnTo>
                  <a:lnTo>
                    <a:pt x="1835461" y="685800"/>
                  </a:lnTo>
                  <a:lnTo>
                    <a:pt x="1949774" y="660400"/>
                  </a:lnTo>
                  <a:lnTo>
                    <a:pt x="2003162" y="635000"/>
                  </a:lnTo>
                  <a:lnTo>
                    <a:pt x="2053421" y="622300"/>
                  </a:lnTo>
                  <a:lnTo>
                    <a:pt x="2100089" y="609600"/>
                  </a:lnTo>
                  <a:lnTo>
                    <a:pt x="2142704" y="584200"/>
                  </a:lnTo>
                  <a:lnTo>
                    <a:pt x="2180804" y="571500"/>
                  </a:lnTo>
                  <a:lnTo>
                    <a:pt x="2213927" y="546100"/>
                  </a:lnTo>
                  <a:lnTo>
                    <a:pt x="2230757" y="533400"/>
                  </a:lnTo>
                  <a:lnTo>
                    <a:pt x="2247048" y="508000"/>
                  </a:lnTo>
                  <a:lnTo>
                    <a:pt x="2263340" y="495300"/>
                  </a:lnTo>
                  <a:lnTo>
                    <a:pt x="2280170" y="469900"/>
                  </a:lnTo>
                  <a:lnTo>
                    <a:pt x="2320939" y="469900"/>
                  </a:lnTo>
                  <a:lnTo>
                    <a:pt x="2337979" y="457200"/>
                  </a:lnTo>
                  <a:lnTo>
                    <a:pt x="2353601" y="444500"/>
                  </a:lnTo>
                  <a:lnTo>
                    <a:pt x="2360310" y="444500"/>
                  </a:lnTo>
                  <a:lnTo>
                    <a:pt x="2367286" y="431800"/>
                  </a:lnTo>
                  <a:lnTo>
                    <a:pt x="2380970" y="431800"/>
                  </a:lnTo>
                  <a:lnTo>
                    <a:pt x="2386753" y="419100"/>
                  </a:lnTo>
                  <a:lnTo>
                    <a:pt x="2393210" y="419100"/>
                  </a:lnTo>
                  <a:lnTo>
                    <a:pt x="2400205" y="406400"/>
                  </a:lnTo>
                  <a:lnTo>
                    <a:pt x="2407602" y="406400"/>
                  </a:lnTo>
                  <a:lnTo>
                    <a:pt x="2422836" y="393700"/>
                  </a:lnTo>
                  <a:lnTo>
                    <a:pt x="2439822" y="381000"/>
                  </a:lnTo>
                  <a:lnTo>
                    <a:pt x="2517906" y="381000"/>
                  </a:lnTo>
                  <a:lnTo>
                    <a:pt x="2531440" y="368300"/>
                  </a:lnTo>
                  <a:lnTo>
                    <a:pt x="2550528" y="368300"/>
                  </a:lnTo>
                  <a:lnTo>
                    <a:pt x="2559189" y="355600"/>
                  </a:lnTo>
                  <a:lnTo>
                    <a:pt x="2567444" y="355600"/>
                  </a:lnTo>
                  <a:lnTo>
                    <a:pt x="2591346" y="330200"/>
                  </a:lnTo>
                  <a:lnTo>
                    <a:pt x="2612348" y="304800"/>
                  </a:lnTo>
                  <a:lnTo>
                    <a:pt x="2630516" y="279400"/>
                  </a:lnTo>
                  <a:lnTo>
                    <a:pt x="2645917" y="254000"/>
                  </a:lnTo>
                  <a:lnTo>
                    <a:pt x="2656001" y="254000"/>
                  </a:lnTo>
                  <a:lnTo>
                    <a:pt x="2660895" y="241300"/>
                  </a:lnTo>
                  <a:lnTo>
                    <a:pt x="2664912" y="241300"/>
                  </a:lnTo>
                  <a:lnTo>
                    <a:pt x="2668254" y="228600"/>
                  </a:lnTo>
                  <a:lnTo>
                    <a:pt x="2671127" y="228600"/>
                  </a:lnTo>
                  <a:lnTo>
                    <a:pt x="2671127" y="215900"/>
                  </a:lnTo>
                  <a:lnTo>
                    <a:pt x="2676881" y="215900"/>
                  </a:lnTo>
                  <a:lnTo>
                    <a:pt x="2680301" y="203200"/>
                  </a:lnTo>
                  <a:lnTo>
                    <a:pt x="2684529" y="203200"/>
                  </a:lnTo>
                  <a:lnTo>
                    <a:pt x="2689834" y="190500"/>
                  </a:lnTo>
                  <a:lnTo>
                    <a:pt x="2697035" y="190500"/>
                  </a:lnTo>
                  <a:lnTo>
                    <a:pt x="2767596" y="88900"/>
                  </a:lnTo>
                  <a:lnTo>
                    <a:pt x="2903876" y="50800"/>
                  </a:lnTo>
                  <a:lnTo>
                    <a:pt x="2949028" y="25400"/>
                  </a:lnTo>
                  <a:lnTo>
                    <a:pt x="2962423" y="0"/>
                  </a:lnTo>
                  <a:close/>
                </a:path>
                <a:path w="2962910" h="2235200">
                  <a:moveTo>
                    <a:pt x="656299" y="0"/>
                  </a:moveTo>
                  <a:lnTo>
                    <a:pt x="173976" y="0"/>
                  </a:lnTo>
                  <a:lnTo>
                    <a:pt x="0" y="139700"/>
                  </a:lnTo>
                  <a:lnTo>
                    <a:pt x="0" y="495300"/>
                  </a:lnTo>
                  <a:lnTo>
                    <a:pt x="268006" y="292100"/>
                  </a:lnTo>
                  <a:lnTo>
                    <a:pt x="511657" y="114300"/>
                  </a:lnTo>
                  <a:lnTo>
                    <a:pt x="656299" y="0"/>
                  </a:lnTo>
                  <a:close/>
                </a:path>
                <a:path w="2962910" h="2235200">
                  <a:moveTo>
                    <a:pt x="15399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53994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3534" y="0"/>
              <a:ext cx="981075" cy="728345"/>
            </a:xfrm>
            <a:custGeom>
              <a:avLst/>
              <a:gdLst/>
              <a:ahLst/>
              <a:cxnLst/>
              <a:rect l="l" t="t" r="r" b="b"/>
              <a:pathLst>
                <a:path w="981075" h="728345">
                  <a:moveTo>
                    <a:pt x="981076" y="0"/>
                  </a:moveTo>
                  <a:lnTo>
                    <a:pt x="957746" y="0"/>
                  </a:lnTo>
                  <a:lnTo>
                    <a:pt x="0" y="724966"/>
                  </a:lnTo>
                  <a:lnTo>
                    <a:pt x="1447" y="727837"/>
                  </a:lnTo>
                  <a:lnTo>
                    <a:pt x="6476" y="723531"/>
                  </a:lnTo>
                  <a:lnTo>
                    <a:pt x="7200" y="724966"/>
                  </a:lnTo>
                  <a:lnTo>
                    <a:pt x="10807" y="722083"/>
                  </a:lnTo>
                  <a:lnTo>
                    <a:pt x="12966" y="724242"/>
                  </a:lnTo>
                  <a:lnTo>
                    <a:pt x="18719" y="719924"/>
                  </a:lnTo>
                  <a:lnTo>
                    <a:pt x="20878" y="722083"/>
                  </a:lnTo>
                  <a:lnTo>
                    <a:pt x="23761" y="719201"/>
                  </a:lnTo>
                  <a:lnTo>
                    <a:pt x="25209" y="720648"/>
                  </a:lnTo>
                  <a:lnTo>
                    <a:pt x="30962" y="715606"/>
                  </a:lnTo>
                  <a:lnTo>
                    <a:pt x="33121" y="717765"/>
                  </a:lnTo>
                  <a:lnTo>
                    <a:pt x="981076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658061"/>
              <a:ext cx="485775" cy="387350"/>
            </a:xfrm>
            <a:custGeom>
              <a:avLst/>
              <a:gdLst/>
              <a:ahLst/>
              <a:cxnLst/>
              <a:rect l="l" t="t" r="r" b="b"/>
              <a:pathLst>
                <a:path w="485775" h="387350">
                  <a:moveTo>
                    <a:pt x="482357" y="0"/>
                  </a:moveTo>
                  <a:lnTo>
                    <a:pt x="35247" y="339115"/>
                  </a:lnTo>
                  <a:lnTo>
                    <a:pt x="36686" y="341274"/>
                  </a:lnTo>
                  <a:lnTo>
                    <a:pt x="0" y="369071"/>
                  </a:lnTo>
                  <a:lnTo>
                    <a:pt x="0" y="387173"/>
                  </a:lnTo>
                  <a:lnTo>
                    <a:pt x="51087" y="348475"/>
                  </a:lnTo>
                  <a:lnTo>
                    <a:pt x="49644" y="346316"/>
                  </a:lnTo>
                  <a:lnTo>
                    <a:pt x="485239" y="15836"/>
                  </a:lnTo>
                  <a:lnTo>
                    <a:pt x="483800" y="13677"/>
                  </a:lnTo>
                  <a:lnTo>
                    <a:pt x="485239" y="12242"/>
                  </a:lnTo>
                  <a:lnTo>
                    <a:pt x="482357" y="9359"/>
                  </a:lnTo>
                  <a:lnTo>
                    <a:pt x="484520" y="7200"/>
                  </a:lnTo>
                  <a:lnTo>
                    <a:pt x="483081" y="5041"/>
                  </a:lnTo>
                  <a:lnTo>
                    <a:pt x="485239" y="3606"/>
                  </a:lnTo>
                  <a:lnTo>
                    <a:pt x="482357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"/>
              <a:ext cx="2190750" cy="1659889"/>
            </a:xfrm>
            <a:custGeom>
              <a:avLst/>
              <a:gdLst/>
              <a:ahLst/>
              <a:cxnLst/>
              <a:rect l="l" t="t" r="r" b="b"/>
              <a:pathLst>
                <a:path w="2190750" h="1659889">
                  <a:moveTo>
                    <a:pt x="178676" y="0"/>
                  </a:moveTo>
                  <a:lnTo>
                    <a:pt x="154774" y="0"/>
                  </a:lnTo>
                  <a:lnTo>
                    <a:pt x="0" y="117246"/>
                  </a:lnTo>
                  <a:lnTo>
                    <a:pt x="0" y="135369"/>
                  </a:lnTo>
                  <a:lnTo>
                    <a:pt x="178676" y="0"/>
                  </a:lnTo>
                  <a:close/>
                </a:path>
                <a:path w="2190750" h="1659889">
                  <a:moveTo>
                    <a:pt x="681570" y="0"/>
                  </a:moveTo>
                  <a:lnTo>
                    <a:pt x="656437" y="0"/>
                  </a:lnTo>
                  <a:lnTo>
                    <a:pt x="0" y="497116"/>
                  </a:lnTo>
                  <a:lnTo>
                    <a:pt x="0" y="516382"/>
                  </a:lnTo>
                  <a:lnTo>
                    <a:pt x="681570" y="0"/>
                  </a:lnTo>
                  <a:close/>
                </a:path>
                <a:path w="2190750" h="1659889">
                  <a:moveTo>
                    <a:pt x="1183741" y="0"/>
                  </a:moveTo>
                  <a:lnTo>
                    <a:pt x="1158760" y="0"/>
                  </a:lnTo>
                  <a:lnTo>
                    <a:pt x="0" y="877519"/>
                  </a:lnTo>
                  <a:lnTo>
                    <a:pt x="0" y="896861"/>
                  </a:lnTo>
                  <a:lnTo>
                    <a:pt x="1183741" y="0"/>
                  </a:lnTo>
                  <a:close/>
                </a:path>
                <a:path w="2190750" h="1659889">
                  <a:moveTo>
                    <a:pt x="1687588" y="0"/>
                  </a:moveTo>
                  <a:lnTo>
                    <a:pt x="1663890" y="0"/>
                  </a:lnTo>
                  <a:lnTo>
                    <a:pt x="0" y="1260386"/>
                  </a:lnTo>
                  <a:lnTo>
                    <a:pt x="0" y="1278585"/>
                  </a:lnTo>
                  <a:lnTo>
                    <a:pt x="1687588" y="0"/>
                  </a:lnTo>
                  <a:close/>
                </a:path>
                <a:path w="2190750" h="1659889">
                  <a:moveTo>
                    <a:pt x="2190496" y="0"/>
                  </a:moveTo>
                  <a:lnTo>
                    <a:pt x="2165794" y="0"/>
                  </a:lnTo>
                  <a:lnTo>
                    <a:pt x="0" y="1640141"/>
                  </a:lnTo>
                  <a:lnTo>
                    <a:pt x="0" y="1659610"/>
                  </a:lnTo>
                  <a:lnTo>
                    <a:pt x="2190496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771496" y="8597223"/>
            <a:ext cx="3517265" cy="1690370"/>
            <a:chOff x="14771496" y="8597223"/>
            <a:chExt cx="3517265" cy="1690370"/>
          </a:xfrm>
        </p:grpSpPr>
        <p:sp>
          <p:nvSpPr>
            <p:cNvPr id="15" name="object 15"/>
            <p:cNvSpPr/>
            <p:nvPr/>
          </p:nvSpPr>
          <p:spPr>
            <a:xfrm>
              <a:off x="14771496" y="8597223"/>
              <a:ext cx="3516629" cy="1690370"/>
            </a:xfrm>
            <a:custGeom>
              <a:avLst/>
              <a:gdLst/>
              <a:ahLst/>
              <a:cxnLst/>
              <a:rect l="l" t="t" r="r" b="b"/>
              <a:pathLst>
                <a:path w="3516630" h="1690370">
                  <a:moveTo>
                    <a:pt x="0" y="1565527"/>
                  </a:moveTo>
                  <a:lnTo>
                    <a:pt x="32851" y="1689775"/>
                  </a:lnTo>
                  <a:lnTo>
                    <a:pt x="3516477" y="1689775"/>
                  </a:lnTo>
                  <a:lnTo>
                    <a:pt x="3516477" y="1577047"/>
                  </a:lnTo>
                  <a:lnTo>
                    <a:pt x="17271" y="1577047"/>
                  </a:lnTo>
                  <a:lnTo>
                    <a:pt x="10794" y="1573446"/>
                  </a:lnTo>
                  <a:lnTo>
                    <a:pt x="5841" y="1569124"/>
                  </a:lnTo>
                  <a:lnTo>
                    <a:pt x="0" y="1565527"/>
                  </a:lnTo>
                  <a:close/>
                </a:path>
                <a:path w="3516630" h="1690370">
                  <a:moveTo>
                    <a:pt x="65531" y="1542485"/>
                  </a:moveTo>
                  <a:lnTo>
                    <a:pt x="53151" y="1551226"/>
                  </a:lnTo>
                  <a:lnTo>
                    <a:pt x="17271" y="1577047"/>
                  </a:lnTo>
                  <a:lnTo>
                    <a:pt x="3516477" y="1577047"/>
                  </a:lnTo>
                  <a:lnTo>
                    <a:pt x="3516477" y="1553376"/>
                  </a:lnTo>
                  <a:lnTo>
                    <a:pt x="119062" y="1553376"/>
                  </a:lnTo>
                  <a:lnTo>
                    <a:pt x="91249" y="1550057"/>
                  </a:lnTo>
                  <a:lnTo>
                    <a:pt x="65531" y="1542485"/>
                  </a:lnTo>
                  <a:close/>
                </a:path>
                <a:path w="3516630" h="1690370">
                  <a:moveTo>
                    <a:pt x="258226" y="1506825"/>
                  </a:moveTo>
                  <a:lnTo>
                    <a:pt x="212772" y="1520706"/>
                  </a:lnTo>
                  <a:lnTo>
                    <a:pt x="196595" y="1540327"/>
                  </a:lnTo>
                  <a:lnTo>
                    <a:pt x="190118" y="1543208"/>
                  </a:lnTo>
                  <a:lnTo>
                    <a:pt x="182879" y="1545366"/>
                  </a:lnTo>
                  <a:lnTo>
                    <a:pt x="176402" y="1547525"/>
                  </a:lnTo>
                  <a:lnTo>
                    <a:pt x="147827" y="1552510"/>
                  </a:lnTo>
                  <a:lnTo>
                    <a:pt x="119062" y="1553376"/>
                  </a:lnTo>
                  <a:lnTo>
                    <a:pt x="3516477" y="1553376"/>
                  </a:lnTo>
                  <a:lnTo>
                    <a:pt x="3516477" y="1507208"/>
                  </a:lnTo>
                  <a:lnTo>
                    <a:pt x="264921" y="1507208"/>
                  </a:lnTo>
                  <a:lnTo>
                    <a:pt x="258226" y="1506825"/>
                  </a:lnTo>
                  <a:close/>
                </a:path>
                <a:path w="3516630" h="1690370">
                  <a:moveTo>
                    <a:pt x="370107" y="1331171"/>
                  </a:moveTo>
                  <a:lnTo>
                    <a:pt x="328269" y="1339631"/>
                  </a:lnTo>
                  <a:lnTo>
                    <a:pt x="292353" y="1370410"/>
                  </a:lnTo>
                  <a:lnTo>
                    <a:pt x="274601" y="1404541"/>
                  </a:lnTo>
                  <a:lnTo>
                    <a:pt x="261242" y="1473885"/>
                  </a:lnTo>
                  <a:lnTo>
                    <a:pt x="264921" y="1507208"/>
                  </a:lnTo>
                  <a:lnTo>
                    <a:pt x="3516477" y="1507208"/>
                  </a:lnTo>
                  <a:lnTo>
                    <a:pt x="3516477" y="1425129"/>
                  </a:lnTo>
                  <a:lnTo>
                    <a:pt x="1088643" y="1425129"/>
                  </a:lnTo>
                  <a:lnTo>
                    <a:pt x="977227" y="1350972"/>
                  </a:lnTo>
                  <a:lnTo>
                    <a:pt x="504697" y="1350972"/>
                  </a:lnTo>
                  <a:lnTo>
                    <a:pt x="473315" y="1346020"/>
                  </a:lnTo>
                  <a:lnTo>
                    <a:pt x="410168" y="1337199"/>
                  </a:lnTo>
                  <a:lnTo>
                    <a:pt x="378713" y="1332250"/>
                  </a:lnTo>
                  <a:lnTo>
                    <a:pt x="370107" y="1331171"/>
                  </a:lnTo>
                  <a:close/>
                </a:path>
                <a:path w="3516630" h="1690370">
                  <a:moveTo>
                    <a:pt x="3516477" y="0"/>
                  </a:moveTo>
                  <a:lnTo>
                    <a:pt x="2987293" y="139958"/>
                  </a:lnTo>
                  <a:lnTo>
                    <a:pt x="2959547" y="210731"/>
                  </a:lnTo>
                  <a:lnTo>
                    <a:pt x="2929734" y="276326"/>
                  </a:lnTo>
                  <a:lnTo>
                    <a:pt x="2898895" y="336314"/>
                  </a:lnTo>
                  <a:lnTo>
                    <a:pt x="2868072" y="390267"/>
                  </a:lnTo>
                  <a:lnTo>
                    <a:pt x="2838306" y="437759"/>
                  </a:lnTo>
                  <a:lnTo>
                    <a:pt x="2810640" y="478360"/>
                  </a:lnTo>
                  <a:lnTo>
                    <a:pt x="2786115" y="511643"/>
                  </a:lnTo>
                  <a:lnTo>
                    <a:pt x="2750655" y="554546"/>
                  </a:lnTo>
                  <a:lnTo>
                    <a:pt x="2720048" y="578900"/>
                  </a:lnTo>
                  <a:lnTo>
                    <a:pt x="2697876" y="594086"/>
                  </a:lnTo>
                  <a:lnTo>
                    <a:pt x="2676776" y="610083"/>
                  </a:lnTo>
                  <a:lnTo>
                    <a:pt x="2658236" y="628104"/>
                  </a:lnTo>
                  <a:lnTo>
                    <a:pt x="2583814" y="712885"/>
                  </a:lnTo>
                  <a:lnTo>
                    <a:pt x="2538043" y="766208"/>
                  </a:lnTo>
                  <a:lnTo>
                    <a:pt x="2512059" y="798741"/>
                  </a:lnTo>
                  <a:lnTo>
                    <a:pt x="2482224" y="831800"/>
                  </a:lnTo>
                  <a:lnTo>
                    <a:pt x="2445057" y="857528"/>
                  </a:lnTo>
                  <a:lnTo>
                    <a:pt x="2402325" y="877765"/>
                  </a:lnTo>
                  <a:lnTo>
                    <a:pt x="2355794" y="894350"/>
                  </a:lnTo>
                  <a:lnTo>
                    <a:pt x="2258400" y="923918"/>
                  </a:lnTo>
                  <a:lnTo>
                    <a:pt x="2211069" y="940578"/>
                  </a:lnTo>
                  <a:lnTo>
                    <a:pt x="2093086" y="957858"/>
                  </a:lnTo>
                  <a:lnTo>
                    <a:pt x="2084061" y="980988"/>
                  </a:lnTo>
                  <a:lnTo>
                    <a:pt x="2070036" y="1002497"/>
                  </a:lnTo>
                  <a:lnTo>
                    <a:pt x="2051153" y="1021847"/>
                  </a:lnTo>
                  <a:lnTo>
                    <a:pt x="2027554" y="1038498"/>
                  </a:lnTo>
                  <a:lnTo>
                    <a:pt x="2015138" y="1044212"/>
                  </a:lnTo>
                  <a:lnTo>
                    <a:pt x="2002329" y="1050737"/>
                  </a:lnTo>
                  <a:lnTo>
                    <a:pt x="1990068" y="1058342"/>
                  </a:lnTo>
                  <a:lnTo>
                    <a:pt x="1979294" y="1067296"/>
                  </a:lnTo>
                  <a:lnTo>
                    <a:pt x="1958939" y="1082034"/>
                  </a:lnTo>
                  <a:lnTo>
                    <a:pt x="1934273" y="1091237"/>
                  </a:lnTo>
                  <a:lnTo>
                    <a:pt x="1909607" y="1100709"/>
                  </a:lnTo>
                  <a:lnTo>
                    <a:pt x="1889251" y="1116256"/>
                  </a:lnTo>
                  <a:lnTo>
                    <a:pt x="1887092" y="1119133"/>
                  </a:lnTo>
                  <a:lnTo>
                    <a:pt x="1882139" y="1122016"/>
                  </a:lnTo>
                  <a:lnTo>
                    <a:pt x="1874900" y="1123454"/>
                  </a:lnTo>
                  <a:lnTo>
                    <a:pt x="1829962" y="1129631"/>
                  </a:lnTo>
                  <a:lnTo>
                    <a:pt x="1771999" y="1132365"/>
                  </a:lnTo>
                  <a:lnTo>
                    <a:pt x="1717416" y="1133885"/>
                  </a:lnTo>
                  <a:lnTo>
                    <a:pt x="1682622" y="1136417"/>
                  </a:lnTo>
                  <a:lnTo>
                    <a:pt x="1640839" y="1145773"/>
                  </a:lnTo>
                  <a:lnTo>
                    <a:pt x="1587079" y="1163180"/>
                  </a:lnTo>
                  <a:lnTo>
                    <a:pt x="1541188" y="1183767"/>
                  </a:lnTo>
                  <a:lnTo>
                    <a:pt x="1501375" y="1206737"/>
                  </a:lnTo>
                  <a:lnTo>
                    <a:pt x="1465848" y="1231296"/>
                  </a:lnTo>
                  <a:lnTo>
                    <a:pt x="1391987" y="1287993"/>
                  </a:lnTo>
                  <a:lnTo>
                    <a:pt x="1348041" y="1317311"/>
                  </a:lnTo>
                  <a:lnTo>
                    <a:pt x="1297332" y="1343119"/>
                  </a:lnTo>
                  <a:lnTo>
                    <a:pt x="1236217" y="1363930"/>
                  </a:lnTo>
                  <a:lnTo>
                    <a:pt x="1185283" y="1374764"/>
                  </a:lnTo>
                  <a:lnTo>
                    <a:pt x="1166367" y="1377608"/>
                  </a:lnTo>
                  <a:lnTo>
                    <a:pt x="1127553" y="1401638"/>
                  </a:lnTo>
                  <a:lnTo>
                    <a:pt x="1088643" y="1425129"/>
                  </a:lnTo>
                  <a:lnTo>
                    <a:pt x="3516477" y="1425129"/>
                  </a:lnTo>
                  <a:lnTo>
                    <a:pt x="3516477" y="0"/>
                  </a:lnTo>
                  <a:close/>
                </a:path>
                <a:path w="3516630" h="1690370">
                  <a:moveTo>
                    <a:pt x="764666" y="1201211"/>
                  </a:moveTo>
                  <a:lnTo>
                    <a:pt x="760348" y="1201935"/>
                  </a:lnTo>
                  <a:lnTo>
                    <a:pt x="756030" y="1201935"/>
                  </a:lnTo>
                  <a:lnTo>
                    <a:pt x="751712" y="1203374"/>
                  </a:lnTo>
                  <a:lnTo>
                    <a:pt x="712549" y="1220023"/>
                  </a:lnTo>
                  <a:lnTo>
                    <a:pt x="669670" y="1245851"/>
                  </a:lnTo>
                  <a:lnTo>
                    <a:pt x="649934" y="1259026"/>
                  </a:lnTo>
                  <a:lnTo>
                    <a:pt x="631221" y="1270783"/>
                  </a:lnTo>
                  <a:lnTo>
                    <a:pt x="614271" y="1279974"/>
                  </a:lnTo>
                  <a:lnTo>
                    <a:pt x="599820" y="1285453"/>
                  </a:lnTo>
                  <a:lnTo>
                    <a:pt x="596137" y="1286892"/>
                  </a:lnTo>
                  <a:lnTo>
                    <a:pt x="590422" y="1286892"/>
                  </a:lnTo>
                  <a:lnTo>
                    <a:pt x="504697" y="1350972"/>
                  </a:lnTo>
                  <a:lnTo>
                    <a:pt x="977227" y="1350972"/>
                  </a:lnTo>
                  <a:lnTo>
                    <a:pt x="947379" y="1331171"/>
                  </a:lnTo>
                  <a:lnTo>
                    <a:pt x="852550" y="1268175"/>
                  </a:lnTo>
                  <a:lnTo>
                    <a:pt x="842428" y="1261345"/>
                  </a:lnTo>
                  <a:lnTo>
                    <a:pt x="831484" y="1255122"/>
                  </a:lnTo>
                  <a:lnTo>
                    <a:pt x="819707" y="1249845"/>
                  </a:lnTo>
                  <a:lnTo>
                    <a:pt x="807084" y="1245851"/>
                  </a:lnTo>
                  <a:lnTo>
                    <a:pt x="787419" y="1236852"/>
                  </a:lnTo>
                  <a:lnTo>
                    <a:pt x="787780" y="1223533"/>
                  </a:lnTo>
                  <a:lnTo>
                    <a:pt x="787189" y="1210213"/>
                  </a:lnTo>
                  <a:lnTo>
                    <a:pt x="764666" y="1201211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75179" y="8597223"/>
              <a:ext cx="3512820" cy="1690370"/>
            </a:xfrm>
            <a:custGeom>
              <a:avLst/>
              <a:gdLst/>
              <a:ahLst/>
              <a:cxnLst/>
              <a:rect l="l" t="t" r="r" b="b"/>
              <a:pathLst>
                <a:path w="3512819" h="1690370">
                  <a:moveTo>
                    <a:pt x="0" y="1579205"/>
                  </a:moveTo>
                  <a:lnTo>
                    <a:pt x="29232" y="1689775"/>
                  </a:lnTo>
                  <a:lnTo>
                    <a:pt x="627623" y="1689775"/>
                  </a:lnTo>
                  <a:lnTo>
                    <a:pt x="996889" y="1592163"/>
                  </a:lnTo>
                  <a:lnTo>
                    <a:pt x="17906" y="1592163"/>
                  </a:lnTo>
                  <a:lnTo>
                    <a:pt x="11429" y="1588567"/>
                  </a:lnTo>
                  <a:lnTo>
                    <a:pt x="6476" y="1582807"/>
                  </a:lnTo>
                  <a:lnTo>
                    <a:pt x="0" y="1579205"/>
                  </a:lnTo>
                  <a:close/>
                </a:path>
                <a:path w="3512819" h="1690370">
                  <a:moveTo>
                    <a:pt x="3512794" y="943551"/>
                  </a:moveTo>
                  <a:lnTo>
                    <a:pt x="690914" y="1689775"/>
                  </a:lnTo>
                  <a:lnTo>
                    <a:pt x="1991431" y="1689775"/>
                  </a:lnTo>
                  <a:lnTo>
                    <a:pt x="3512794" y="1287580"/>
                  </a:lnTo>
                  <a:lnTo>
                    <a:pt x="3512794" y="943551"/>
                  </a:lnTo>
                  <a:close/>
                </a:path>
                <a:path w="3512819" h="1690370">
                  <a:moveTo>
                    <a:pt x="3512794" y="1304115"/>
                  </a:moveTo>
                  <a:lnTo>
                    <a:pt x="2054399" y="1689775"/>
                  </a:lnTo>
                  <a:lnTo>
                    <a:pt x="3354867" y="1689775"/>
                  </a:lnTo>
                  <a:lnTo>
                    <a:pt x="3512794" y="1648029"/>
                  </a:lnTo>
                  <a:lnTo>
                    <a:pt x="3512794" y="1304115"/>
                  </a:lnTo>
                  <a:close/>
                </a:path>
                <a:path w="3512819" h="1690370">
                  <a:moveTo>
                    <a:pt x="3512794" y="1664676"/>
                  </a:moveTo>
                  <a:lnTo>
                    <a:pt x="3417884" y="1689775"/>
                  </a:lnTo>
                  <a:lnTo>
                    <a:pt x="3512794" y="1689775"/>
                  </a:lnTo>
                  <a:lnTo>
                    <a:pt x="3512794" y="1664676"/>
                  </a:lnTo>
                  <a:close/>
                </a:path>
                <a:path w="3512819" h="1690370">
                  <a:moveTo>
                    <a:pt x="66166" y="1557605"/>
                  </a:moveTo>
                  <a:lnTo>
                    <a:pt x="53697" y="1566548"/>
                  </a:lnTo>
                  <a:lnTo>
                    <a:pt x="41274" y="1575154"/>
                  </a:lnTo>
                  <a:lnTo>
                    <a:pt x="29233" y="1583625"/>
                  </a:lnTo>
                  <a:lnTo>
                    <a:pt x="17906" y="1592163"/>
                  </a:lnTo>
                  <a:lnTo>
                    <a:pt x="996889" y="1592163"/>
                  </a:lnTo>
                  <a:lnTo>
                    <a:pt x="1113321" y="1561386"/>
                  </a:lnTo>
                  <a:lnTo>
                    <a:pt x="83438" y="1561386"/>
                  </a:lnTo>
                  <a:lnTo>
                    <a:pt x="74993" y="1560171"/>
                  </a:lnTo>
                  <a:lnTo>
                    <a:pt x="66166" y="1557605"/>
                  </a:lnTo>
                  <a:close/>
                </a:path>
                <a:path w="3512819" h="1690370">
                  <a:moveTo>
                    <a:pt x="191760" y="1512821"/>
                  </a:moveTo>
                  <a:lnTo>
                    <a:pt x="185673" y="1513686"/>
                  </a:lnTo>
                  <a:lnTo>
                    <a:pt x="181355" y="1514405"/>
                  </a:lnTo>
                  <a:lnTo>
                    <a:pt x="178561" y="1518007"/>
                  </a:lnTo>
                  <a:lnTo>
                    <a:pt x="175640" y="1521608"/>
                  </a:lnTo>
                  <a:lnTo>
                    <a:pt x="159176" y="1529302"/>
                  </a:lnTo>
                  <a:lnTo>
                    <a:pt x="144033" y="1537806"/>
                  </a:lnTo>
                  <a:lnTo>
                    <a:pt x="129581" y="1546311"/>
                  </a:lnTo>
                  <a:lnTo>
                    <a:pt x="115188" y="1554003"/>
                  </a:lnTo>
                  <a:lnTo>
                    <a:pt x="83438" y="1561386"/>
                  </a:lnTo>
                  <a:lnTo>
                    <a:pt x="1113321" y="1561386"/>
                  </a:lnTo>
                  <a:lnTo>
                    <a:pt x="1225682" y="1531684"/>
                  </a:lnTo>
                  <a:lnTo>
                    <a:pt x="273557" y="1531684"/>
                  </a:lnTo>
                  <a:lnTo>
                    <a:pt x="262054" y="1529121"/>
                  </a:lnTo>
                  <a:lnTo>
                    <a:pt x="247919" y="1525207"/>
                  </a:lnTo>
                  <a:lnTo>
                    <a:pt x="232570" y="1520753"/>
                  </a:lnTo>
                  <a:lnTo>
                    <a:pt x="217423" y="1516569"/>
                  </a:lnTo>
                  <a:lnTo>
                    <a:pt x="207694" y="1514599"/>
                  </a:lnTo>
                  <a:lnTo>
                    <a:pt x="199120" y="1513237"/>
                  </a:lnTo>
                  <a:lnTo>
                    <a:pt x="191760" y="1512821"/>
                  </a:lnTo>
                  <a:close/>
                </a:path>
                <a:path w="3512819" h="1690370">
                  <a:moveTo>
                    <a:pt x="349122" y="1387688"/>
                  </a:moveTo>
                  <a:lnTo>
                    <a:pt x="311080" y="1423857"/>
                  </a:lnTo>
                  <a:lnTo>
                    <a:pt x="284051" y="1456717"/>
                  </a:lnTo>
                  <a:lnTo>
                    <a:pt x="270666" y="1491062"/>
                  </a:lnTo>
                  <a:lnTo>
                    <a:pt x="273557" y="1531684"/>
                  </a:lnTo>
                  <a:lnTo>
                    <a:pt x="1225682" y="1531684"/>
                  </a:lnTo>
                  <a:lnTo>
                    <a:pt x="1604277" y="1431607"/>
                  </a:lnTo>
                  <a:lnTo>
                    <a:pt x="305180" y="1431607"/>
                  </a:lnTo>
                  <a:lnTo>
                    <a:pt x="310187" y="1426310"/>
                  </a:lnTo>
                  <a:lnTo>
                    <a:pt x="314848" y="1421079"/>
                  </a:lnTo>
                  <a:lnTo>
                    <a:pt x="319914" y="1415713"/>
                  </a:lnTo>
                  <a:lnTo>
                    <a:pt x="326135" y="1410007"/>
                  </a:lnTo>
                  <a:lnTo>
                    <a:pt x="386654" y="1393804"/>
                  </a:lnTo>
                  <a:lnTo>
                    <a:pt x="349122" y="1387688"/>
                  </a:lnTo>
                  <a:close/>
                </a:path>
                <a:path w="3512819" h="1690370">
                  <a:moveTo>
                    <a:pt x="407660" y="1397075"/>
                  </a:moveTo>
                  <a:lnTo>
                    <a:pt x="424052" y="1399927"/>
                  </a:lnTo>
                  <a:lnTo>
                    <a:pt x="305180" y="1431607"/>
                  </a:lnTo>
                  <a:lnTo>
                    <a:pt x="1604277" y="1431607"/>
                  </a:lnTo>
                  <a:lnTo>
                    <a:pt x="1664198" y="1415768"/>
                  </a:lnTo>
                  <a:lnTo>
                    <a:pt x="521969" y="1415768"/>
                  </a:lnTo>
                  <a:lnTo>
                    <a:pt x="479478" y="1408242"/>
                  </a:lnTo>
                  <a:lnTo>
                    <a:pt x="407660" y="1397075"/>
                  </a:lnTo>
                  <a:close/>
                </a:path>
                <a:path w="3512819" h="1690370">
                  <a:moveTo>
                    <a:pt x="570033" y="1350120"/>
                  </a:moveTo>
                  <a:lnTo>
                    <a:pt x="521969" y="1415768"/>
                  </a:lnTo>
                  <a:lnTo>
                    <a:pt x="1664198" y="1415768"/>
                  </a:lnTo>
                  <a:lnTo>
                    <a:pt x="1800375" y="1379771"/>
                  </a:lnTo>
                  <a:lnTo>
                    <a:pt x="1073403" y="1379771"/>
                  </a:lnTo>
                  <a:lnTo>
                    <a:pt x="1049721" y="1363930"/>
                  </a:lnTo>
                  <a:lnTo>
                    <a:pt x="560831" y="1363930"/>
                  </a:lnTo>
                  <a:lnTo>
                    <a:pt x="570033" y="1350120"/>
                  </a:lnTo>
                  <a:close/>
                </a:path>
                <a:path w="3512819" h="1690370">
                  <a:moveTo>
                    <a:pt x="387984" y="1393448"/>
                  </a:moveTo>
                  <a:lnTo>
                    <a:pt x="386654" y="1393804"/>
                  </a:lnTo>
                  <a:lnTo>
                    <a:pt x="392828" y="1394810"/>
                  </a:lnTo>
                  <a:lnTo>
                    <a:pt x="407660" y="1397075"/>
                  </a:lnTo>
                  <a:lnTo>
                    <a:pt x="387984" y="1393448"/>
                  </a:lnTo>
                  <a:close/>
                </a:path>
                <a:path w="3512819" h="1690370">
                  <a:moveTo>
                    <a:pt x="2489471" y="838263"/>
                  </a:moveTo>
                  <a:lnTo>
                    <a:pt x="2418916" y="888610"/>
                  </a:lnTo>
                  <a:lnTo>
                    <a:pt x="2366519" y="924228"/>
                  </a:lnTo>
                  <a:lnTo>
                    <a:pt x="2317750" y="955455"/>
                  </a:lnTo>
                  <a:lnTo>
                    <a:pt x="2274969" y="980291"/>
                  </a:lnTo>
                  <a:lnTo>
                    <a:pt x="2240533" y="996736"/>
                  </a:lnTo>
                  <a:lnTo>
                    <a:pt x="2121788" y="1014016"/>
                  </a:lnTo>
                  <a:lnTo>
                    <a:pt x="2114061" y="1036843"/>
                  </a:lnTo>
                  <a:lnTo>
                    <a:pt x="2100167" y="1058386"/>
                  </a:lnTo>
                  <a:lnTo>
                    <a:pt x="2080890" y="1077904"/>
                  </a:lnTo>
                  <a:lnTo>
                    <a:pt x="2057018" y="1094656"/>
                  </a:lnTo>
                  <a:lnTo>
                    <a:pt x="2044636" y="1100662"/>
                  </a:lnTo>
                  <a:lnTo>
                    <a:pt x="2032063" y="1107074"/>
                  </a:lnTo>
                  <a:lnTo>
                    <a:pt x="1999920" y="1143536"/>
                  </a:lnTo>
                  <a:lnTo>
                    <a:pt x="1995737" y="1188647"/>
                  </a:lnTo>
                  <a:lnTo>
                    <a:pt x="1987168" y="1209854"/>
                  </a:lnTo>
                  <a:lnTo>
                    <a:pt x="1911544" y="1234692"/>
                  </a:lnTo>
                  <a:lnTo>
                    <a:pt x="1863851" y="1241531"/>
                  </a:lnTo>
                  <a:lnTo>
                    <a:pt x="1821302" y="1246751"/>
                  </a:lnTo>
                  <a:lnTo>
                    <a:pt x="1793493" y="1250890"/>
                  </a:lnTo>
                  <a:lnTo>
                    <a:pt x="1735355" y="1261707"/>
                  </a:lnTo>
                  <a:lnTo>
                    <a:pt x="1681417" y="1270804"/>
                  </a:lnTo>
                  <a:lnTo>
                    <a:pt x="1630915" y="1278438"/>
                  </a:lnTo>
                  <a:lnTo>
                    <a:pt x="1583080" y="1284863"/>
                  </a:lnTo>
                  <a:lnTo>
                    <a:pt x="1537149" y="1290333"/>
                  </a:lnTo>
                  <a:lnTo>
                    <a:pt x="1492353" y="1295104"/>
                  </a:lnTo>
                  <a:lnTo>
                    <a:pt x="1357121" y="1307772"/>
                  </a:lnTo>
                  <a:lnTo>
                    <a:pt x="1151254" y="1332250"/>
                  </a:lnTo>
                  <a:lnTo>
                    <a:pt x="1112043" y="1355740"/>
                  </a:lnTo>
                  <a:lnTo>
                    <a:pt x="1092747" y="1367587"/>
                  </a:lnTo>
                  <a:lnTo>
                    <a:pt x="1073403" y="1379771"/>
                  </a:lnTo>
                  <a:lnTo>
                    <a:pt x="1800375" y="1379771"/>
                  </a:lnTo>
                  <a:lnTo>
                    <a:pt x="3512794" y="927112"/>
                  </a:lnTo>
                  <a:lnTo>
                    <a:pt x="3512794" y="862101"/>
                  </a:lnTo>
                  <a:lnTo>
                    <a:pt x="2457322" y="862101"/>
                  </a:lnTo>
                  <a:lnTo>
                    <a:pt x="2489471" y="838263"/>
                  </a:lnTo>
                  <a:close/>
                </a:path>
                <a:path w="3512819" h="1690370">
                  <a:moveTo>
                    <a:pt x="904865" y="1267981"/>
                  </a:moveTo>
                  <a:lnTo>
                    <a:pt x="909319" y="1271771"/>
                  </a:lnTo>
                  <a:lnTo>
                    <a:pt x="560831" y="1363930"/>
                  </a:lnTo>
                  <a:lnTo>
                    <a:pt x="1049721" y="1363930"/>
                  </a:lnTo>
                  <a:lnTo>
                    <a:pt x="904865" y="1267981"/>
                  </a:lnTo>
                  <a:close/>
                </a:path>
                <a:path w="3512819" h="1690370">
                  <a:moveTo>
                    <a:pt x="574245" y="1344368"/>
                  </a:moveTo>
                  <a:lnTo>
                    <a:pt x="573785" y="1344489"/>
                  </a:lnTo>
                  <a:lnTo>
                    <a:pt x="570033" y="1350120"/>
                  </a:lnTo>
                  <a:lnTo>
                    <a:pt x="574245" y="1344368"/>
                  </a:lnTo>
                  <a:close/>
                </a:path>
                <a:path w="3512819" h="1690370">
                  <a:moveTo>
                    <a:pt x="600455" y="1309931"/>
                  </a:moveTo>
                  <a:lnTo>
                    <a:pt x="598931" y="1310650"/>
                  </a:lnTo>
                  <a:lnTo>
                    <a:pt x="574245" y="1344368"/>
                  </a:lnTo>
                  <a:lnTo>
                    <a:pt x="699468" y="1311369"/>
                  </a:lnTo>
                  <a:lnTo>
                    <a:pt x="604773" y="1311369"/>
                  </a:lnTo>
                  <a:lnTo>
                    <a:pt x="600455" y="1309931"/>
                  </a:lnTo>
                  <a:close/>
                </a:path>
                <a:path w="3512819" h="1690370">
                  <a:moveTo>
                    <a:pt x="653033" y="1263853"/>
                  </a:moveTo>
                  <a:lnTo>
                    <a:pt x="625423" y="1294149"/>
                  </a:lnTo>
                  <a:lnTo>
                    <a:pt x="620236" y="1301382"/>
                  </a:lnTo>
                  <a:lnTo>
                    <a:pt x="613953" y="1307130"/>
                  </a:lnTo>
                  <a:lnTo>
                    <a:pt x="606170" y="1310650"/>
                  </a:lnTo>
                  <a:lnTo>
                    <a:pt x="604773" y="1311369"/>
                  </a:lnTo>
                  <a:lnTo>
                    <a:pt x="699468" y="1311369"/>
                  </a:lnTo>
                  <a:lnTo>
                    <a:pt x="868856" y="1266731"/>
                  </a:lnTo>
                  <a:lnTo>
                    <a:pt x="661669" y="1266731"/>
                  </a:lnTo>
                  <a:lnTo>
                    <a:pt x="657351" y="1264573"/>
                  </a:lnTo>
                  <a:lnTo>
                    <a:pt x="653033" y="1263853"/>
                  </a:lnTo>
                  <a:close/>
                </a:path>
                <a:path w="3512819" h="1690370">
                  <a:moveTo>
                    <a:pt x="901133" y="1265494"/>
                  </a:moveTo>
                  <a:lnTo>
                    <a:pt x="904865" y="1267981"/>
                  </a:lnTo>
                  <a:lnTo>
                    <a:pt x="904239" y="1267450"/>
                  </a:lnTo>
                  <a:lnTo>
                    <a:pt x="901133" y="1265494"/>
                  </a:lnTo>
                  <a:close/>
                </a:path>
                <a:path w="3512819" h="1690370">
                  <a:moveTo>
                    <a:pt x="776192" y="1200223"/>
                  </a:moveTo>
                  <a:lnTo>
                    <a:pt x="768754" y="1200413"/>
                  </a:lnTo>
                  <a:lnTo>
                    <a:pt x="760983" y="1201211"/>
                  </a:lnTo>
                  <a:lnTo>
                    <a:pt x="759586" y="1201935"/>
                  </a:lnTo>
                  <a:lnTo>
                    <a:pt x="755903" y="1202655"/>
                  </a:lnTo>
                  <a:lnTo>
                    <a:pt x="703373" y="1228843"/>
                  </a:lnTo>
                  <a:lnTo>
                    <a:pt x="661669" y="1266731"/>
                  </a:lnTo>
                  <a:lnTo>
                    <a:pt x="868856" y="1266731"/>
                  </a:lnTo>
                  <a:lnTo>
                    <a:pt x="893316" y="1260285"/>
                  </a:lnTo>
                  <a:lnTo>
                    <a:pt x="836548" y="1222093"/>
                  </a:lnTo>
                  <a:lnTo>
                    <a:pt x="791971" y="1201935"/>
                  </a:lnTo>
                  <a:lnTo>
                    <a:pt x="783772" y="1200707"/>
                  </a:lnTo>
                  <a:lnTo>
                    <a:pt x="776192" y="1200223"/>
                  </a:lnTo>
                  <a:close/>
                </a:path>
                <a:path w="3512819" h="1690370">
                  <a:moveTo>
                    <a:pt x="896253" y="1262242"/>
                  </a:moveTo>
                  <a:lnTo>
                    <a:pt x="898524" y="1263853"/>
                  </a:lnTo>
                  <a:lnTo>
                    <a:pt x="901133" y="1265494"/>
                  </a:lnTo>
                  <a:lnTo>
                    <a:pt x="896253" y="1262242"/>
                  </a:lnTo>
                  <a:close/>
                </a:path>
                <a:path w="3512819" h="1690370">
                  <a:moveTo>
                    <a:pt x="893444" y="1260251"/>
                  </a:moveTo>
                  <a:lnTo>
                    <a:pt x="893316" y="1260285"/>
                  </a:lnTo>
                  <a:lnTo>
                    <a:pt x="896253" y="1262242"/>
                  </a:lnTo>
                  <a:lnTo>
                    <a:pt x="893444" y="1260251"/>
                  </a:lnTo>
                  <a:close/>
                </a:path>
                <a:path w="3512819" h="1690370">
                  <a:moveTo>
                    <a:pt x="3512794" y="583038"/>
                  </a:moveTo>
                  <a:lnTo>
                    <a:pt x="2457322" y="862101"/>
                  </a:lnTo>
                  <a:lnTo>
                    <a:pt x="3512794" y="862101"/>
                  </a:lnTo>
                  <a:lnTo>
                    <a:pt x="3512794" y="583038"/>
                  </a:lnTo>
                  <a:close/>
                </a:path>
                <a:path w="3512819" h="1690370">
                  <a:moveTo>
                    <a:pt x="2811525" y="540265"/>
                  </a:moveTo>
                  <a:lnTo>
                    <a:pt x="2806731" y="580857"/>
                  </a:lnTo>
                  <a:lnTo>
                    <a:pt x="2771266" y="618748"/>
                  </a:lnTo>
                  <a:lnTo>
                    <a:pt x="2727753" y="650156"/>
                  </a:lnTo>
                  <a:lnTo>
                    <a:pt x="2706919" y="666433"/>
                  </a:lnTo>
                  <a:lnTo>
                    <a:pt x="2677365" y="694640"/>
                  </a:lnTo>
                  <a:lnTo>
                    <a:pt x="2617598" y="742208"/>
                  </a:lnTo>
                  <a:lnTo>
                    <a:pt x="2574282" y="775399"/>
                  </a:lnTo>
                  <a:lnTo>
                    <a:pt x="2525157" y="812196"/>
                  </a:lnTo>
                  <a:lnTo>
                    <a:pt x="2490358" y="837615"/>
                  </a:lnTo>
                  <a:lnTo>
                    <a:pt x="3512794" y="567335"/>
                  </a:lnTo>
                  <a:lnTo>
                    <a:pt x="3512794" y="543148"/>
                  </a:lnTo>
                  <a:lnTo>
                    <a:pt x="2813684" y="543148"/>
                  </a:lnTo>
                  <a:lnTo>
                    <a:pt x="2812287" y="541709"/>
                  </a:lnTo>
                  <a:lnTo>
                    <a:pt x="2811525" y="540265"/>
                  </a:lnTo>
                  <a:close/>
                </a:path>
                <a:path w="3512819" h="1690370">
                  <a:moveTo>
                    <a:pt x="3512794" y="222806"/>
                  </a:moveTo>
                  <a:lnTo>
                    <a:pt x="2895484" y="386081"/>
                  </a:lnTo>
                  <a:lnTo>
                    <a:pt x="2891694" y="396452"/>
                  </a:lnTo>
                  <a:lnTo>
                    <a:pt x="2870109" y="451331"/>
                  </a:lnTo>
                  <a:lnTo>
                    <a:pt x="2849860" y="496777"/>
                  </a:lnTo>
                  <a:lnTo>
                    <a:pt x="2831914" y="528555"/>
                  </a:lnTo>
                  <a:lnTo>
                    <a:pt x="2817240" y="542429"/>
                  </a:lnTo>
                  <a:lnTo>
                    <a:pt x="2813684" y="543148"/>
                  </a:lnTo>
                  <a:lnTo>
                    <a:pt x="3512794" y="543148"/>
                  </a:lnTo>
                  <a:lnTo>
                    <a:pt x="3512794" y="222806"/>
                  </a:lnTo>
                  <a:close/>
                </a:path>
                <a:path w="3512819" h="1690370">
                  <a:moveTo>
                    <a:pt x="2901860" y="368635"/>
                  </a:moveTo>
                  <a:lnTo>
                    <a:pt x="2900806" y="368913"/>
                  </a:lnTo>
                  <a:lnTo>
                    <a:pt x="2899409" y="374666"/>
                  </a:lnTo>
                  <a:lnTo>
                    <a:pt x="2895091" y="386185"/>
                  </a:lnTo>
                  <a:lnTo>
                    <a:pt x="2895484" y="386081"/>
                  </a:lnTo>
                  <a:lnTo>
                    <a:pt x="2901860" y="368635"/>
                  </a:lnTo>
                  <a:close/>
                </a:path>
                <a:path w="3512819" h="1690370">
                  <a:moveTo>
                    <a:pt x="3512794" y="0"/>
                  </a:moveTo>
                  <a:lnTo>
                    <a:pt x="2983610" y="139958"/>
                  </a:lnTo>
                  <a:lnTo>
                    <a:pt x="2935005" y="275336"/>
                  </a:lnTo>
                  <a:lnTo>
                    <a:pt x="2913649" y="336375"/>
                  </a:lnTo>
                  <a:lnTo>
                    <a:pt x="2901860" y="368635"/>
                  </a:lnTo>
                  <a:lnTo>
                    <a:pt x="3512794" y="207107"/>
                  </a:lnTo>
                  <a:lnTo>
                    <a:pt x="35127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68112" y="8802402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619861" y="0"/>
                  </a:moveTo>
                  <a:lnTo>
                    <a:pt x="5714" y="162286"/>
                  </a:lnTo>
                  <a:lnTo>
                    <a:pt x="6476" y="165169"/>
                  </a:lnTo>
                  <a:lnTo>
                    <a:pt x="2793" y="166617"/>
                  </a:lnTo>
                  <a:lnTo>
                    <a:pt x="4317" y="171659"/>
                  </a:lnTo>
                  <a:lnTo>
                    <a:pt x="634" y="173094"/>
                  </a:lnTo>
                  <a:lnTo>
                    <a:pt x="1396" y="175253"/>
                  </a:lnTo>
                  <a:lnTo>
                    <a:pt x="0" y="175964"/>
                  </a:lnTo>
                  <a:lnTo>
                    <a:pt x="1396" y="181006"/>
                  </a:lnTo>
                  <a:lnTo>
                    <a:pt x="619861" y="17484"/>
                  </a:lnTo>
                  <a:lnTo>
                    <a:pt x="61986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68164" y="8802427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5715" y="162272"/>
                  </a:moveTo>
                  <a:lnTo>
                    <a:pt x="6477" y="165142"/>
                  </a:lnTo>
                  <a:lnTo>
                    <a:pt x="2794" y="166590"/>
                  </a:lnTo>
                  <a:lnTo>
                    <a:pt x="4318" y="171632"/>
                  </a:lnTo>
                  <a:lnTo>
                    <a:pt x="635" y="173067"/>
                  </a:lnTo>
                  <a:lnTo>
                    <a:pt x="1397" y="175226"/>
                  </a:lnTo>
                  <a:lnTo>
                    <a:pt x="0" y="175950"/>
                  </a:lnTo>
                  <a:lnTo>
                    <a:pt x="1397" y="180992"/>
                  </a:lnTo>
                  <a:lnTo>
                    <a:pt x="619812" y="17482"/>
                  </a:lnTo>
                </a:path>
                <a:path w="620394" h="181609">
                  <a:moveTo>
                    <a:pt x="619812" y="0"/>
                  </a:moveTo>
                  <a:lnTo>
                    <a:pt x="5715" y="16227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76804" y="9162063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89280" y="825731"/>
                  </a:moveTo>
                  <a:lnTo>
                    <a:pt x="18033" y="844448"/>
                  </a:lnTo>
                  <a:lnTo>
                    <a:pt x="18668" y="847329"/>
                  </a:lnTo>
                  <a:lnTo>
                    <a:pt x="13715" y="848768"/>
                  </a:lnTo>
                  <a:lnTo>
                    <a:pt x="15112" y="851646"/>
                  </a:lnTo>
                  <a:lnTo>
                    <a:pt x="11556" y="853090"/>
                  </a:lnTo>
                  <a:lnTo>
                    <a:pt x="11556" y="854528"/>
                  </a:lnTo>
                  <a:lnTo>
                    <a:pt x="6476" y="855248"/>
                  </a:lnTo>
                  <a:lnTo>
                    <a:pt x="7873" y="858850"/>
                  </a:lnTo>
                  <a:lnTo>
                    <a:pt x="2158" y="860289"/>
                  </a:lnTo>
                  <a:lnTo>
                    <a:pt x="2920" y="863890"/>
                  </a:lnTo>
                  <a:lnTo>
                    <a:pt x="0" y="864609"/>
                  </a:lnTo>
                  <a:lnTo>
                    <a:pt x="761" y="866048"/>
                  </a:lnTo>
                  <a:lnTo>
                    <a:pt x="121665" y="834367"/>
                  </a:lnTo>
                  <a:lnTo>
                    <a:pt x="121665" y="833648"/>
                  </a:lnTo>
                  <a:lnTo>
                    <a:pt x="118109" y="833648"/>
                  </a:lnTo>
                  <a:lnTo>
                    <a:pt x="117652" y="831490"/>
                  </a:lnTo>
                  <a:lnTo>
                    <a:pt x="112267" y="831490"/>
                  </a:lnTo>
                  <a:lnTo>
                    <a:pt x="112141" y="830770"/>
                  </a:lnTo>
                  <a:lnTo>
                    <a:pt x="95757" y="830770"/>
                  </a:lnTo>
                  <a:lnTo>
                    <a:pt x="94919" y="828607"/>
                  </a:lnTo>
                  <a:lnTo>
                    <a:pt x="90042" y="828607"/>
                  </a:lnTo>
                  <a:lnTo>
                    <a:pt x="89280" y="825731"/>
                  </a:lnTo>
                  <a:close/>
                </a:path>
                <a:path w="3211194" h="866140">
                  <a:moveTo>
                    <a:pt x="121665" y="832929"/>
                  </a:moveTo>
                  <a:lnTo>
                    <a:pt x="118109" y="833648"/>
                  </a:lnTo>
                  <a:lnTo>
                    <a:pt x="121665" y="833648"/>
                  </a:lnTo>
                  <a:lnTo>
                    <a:pt x="121665" y="832929"/>
                  </a:lnTo>
                  <a:close/>
                </a:path>
                <a:path w="3211194" h="866140">
                  <a:moveTo>
                    <a:pt x="117347" y="830051"/>
                  </a:moveTo>
                  <a:lnTo>
                    <a:pt x="112267" y="831490"/>
                  </a:lnTo>
                  <a:lnTo>
                    <a:pt x="117652" y="831490"/>
                  </a:lnTo>
                  <a:lnTo>
                    <a:pt x="117347" y="830051"/>
                  </a:lnTo>
                  <a:close/>
                </a:path>
                <a:path w="3211194" h="866140">
                  <a:moveTo>
                    <a:pt x="103631" y="828607"/>
                  </a:moveTo>
                  <a:lnTo>
                    <a:pt x="95757" y="830770"/>
                  </a:lnTo>
                  <a:lnTo>
                    <a:pt x="112141" y="830770"/>
                  </a:lnTo>
                  <a:lnTo>
                    <a:pt x="112014" y="830051"/>
                  </a:lnTo>
                  <a:lnTo>
                    <a:pt x="104393" y="830051"/>
                  </a:lnTo>
                  <a:lnTo>
                    <a:pt x="103631" y="828607"/>
                  </a:lnTo>
                  <a:close/>
                </a:path>
                <a:path w="3211194" h="866140">
                  <a:moveTo>
                    <a:pt x="111632" y="827888"/>
                  </a:moveTo>
                  <a:lnTo>
                    <a:pt x="104393" y="830051"/>
                  </a:lnTo>
                  <a:lnTo>
                    <a:pt x="112014" y="830051"/>
                  </a:lnTo>
                  <a:lnTo>
                    <a:pt x="111632" y="827888"/>
                  </a:lnTo>
                  <a:close/>
                </a:path>
                <a:path w="3211194" h="866140">
                  <a:moveTo>
                    <a:pt x="94360" y="827168"/>
                  </a:moveTo>
                  <a:lnTo>
                    <a:pt x="90042" y="828607"/>
                  </a:lnTo>
                  <a:lnTo>
                    <a:pt x="94919" y="828607"/>
                  </a:lnTo>
                  <a:lnTo>
                    <a:pt x="94360" y="827168"/>
                  </a:lnTo>
                  <a:close/>
                </a:path>
                <a:path w="3211194" h="866140">
                  <a:moveTo>
                    <a:pt x="594740" y="691809"/>
                  </a:moveTo>
                  <a:lnTo>
                    <a:pt x="269239" y="778210"/>
                  </a:lnTo>
                  <a:lnTo>
                    <a:pt x="270001" y="780373"/>
                  </a:lnTo>
                  <a:lnTo>
                    <a:pt x="266445" y="781811"/>
                  </a:lnTo>
                  <a:lnTo>
                    <a:pt x="267842" y="785408"/>
                  </a:lnTo>
                  <a:lnTo>
                    <a:pt x="262127" y="786851"/>
                  </a:lnTo>
                  <a:lnTo>
                    <a:pt x="262127" y="788290"/>
                  </a:lnTo>
                  <a:lnTo>
                    <a:pt x="259206" y="789010"/>
                  </a:lnTo>
                  <a:lnTo>
                    <a:pt x="260603" y="791891"/>
                  </a:lnTo>
                  <a:lnTo>
                    <a:pt x="257047" y="793330"/>
                  </a:lnTo>
                  <a:lnTo>
                    <a:pt x="257809" y="796932"/>
                  </a:lnTo>
                  <a:lnTo>
                    <a:pt x="255650" y="796932"/>
                  </a:lnTo>
                  <a:lnTo>
                    <a:pt x="256285" y="798371"/>
                  </a:lnTo>
                  <a:lnTo>
                    <a:pt x="609853" y="704772"/>
                  </a:lnTo>
                  <a:lnTo>
                    <a:pt x="609472" y="704053"/>
                  </a:lnTo>
                  <a:lnTo>
                    <a:pt x="606932" y="704053"/>
                  </a:lnTo>
                  <a:lnTo>
                    <a:pt x="605884" y="701890"/>
                  </a:lnTo>
                  <a:lnTo>
                    <a:pt x="601852" y="701890"/>
                  </a:lnTo>
                  <a:lnTo>
                    <a:pt x="601344" y="699013"/>
                  </a:lnTo>
                  <a:lnTo>
                    <a:pt x="599058" y="699013"/>
                  </a:lnTo>
                  <a:lnTo>
                    <a:pt x="599058" y="698294"/>
                  </a:lnTo>
                  <a:lnTo>
                    <a:pt x="596137" y="698294"/>
                  </a:lnTo>
                  <a:lnTo>
                    <a:pt x="594740" y="691809"/>
                  </a:lnTo>
                  <a:close/>
                </a:path>
                <a:path w="3211194" h="866140">
                  <a:moveTo>
                    <a:pt x="609091" y="703334"/>
                  </a:moveTo>
                  <a:lnTo>
                    <a:pt x="606932" y="704053"/>
                  </a:lnTo>
                  <a:lnTo>
                    <a:pt x="609472" y="704053"/>
                  </a:lnTo>
                  <a:lnTo>
                    <a:pt x="609091" y="703334"/>
                  </a:lnTo>
                  <a:close/>
                </a:path>
                <a:path w="3211194" h="866140">
                  <a:moveTo>
                    <a:pt x="605535" y="701172"/>
                  </a:moveTo>
                  <a:lnTo>
                    <a:pt x="601852" y="701890"/>
                  </a:lnTo>
                  <a:lnTo>
                    <a:pt x="605884" y="701890"/>
                  </a:lnTo>
                  <a:lnTo>
                    <a:pt x="605535" y="701172"/>
                  </a:lnTo>
                  <a:close/>
                </a:path>
                <a:path w="3211194" h="866140">
                  <a:moveTo>
                    <a:pt x="601217" y="698294"/>
                  </a:moveTo>
                  <a:lnTo>
                    <a:pt x="599058" y="699013"/>
                  </a:lnTo>
                  <a:lnTo>
                    <a:pt x="601344" y="699013"/>
                  </a:lnTo>
                  <a:lnTo>
                    <a:pt x="601217" y="698294"/>
                  </a:lnTo>
                  <a:close/>
                </a:path>
                <a:path w="3211194" h="866140">
                  <a:moveTo>
                    <a:pt x="599058" y="697575"/>
                  </a:moveTo>
                  <a:lnTo>
                    <a:pt x="596137" y="698294"/>
                  </a:lnTo>
                  <a:lnTo>
                    <a:pt x="599058" y="698294"/>
                  </a:lnTo>
                  <a:lnTo>
                    <a:pt x="599058" y="697575"/>
                  </a:lnTo>
                  <a:close/>
                </a:path>
                <a:path w="3211194" h="866140">
                  <a:moveTo>
                    <a:pt x="3211169" y="0"/>
                  </a:moveTo>
                  <a:lnTo>
                    <a:pt x="2182240" y="272060"/>
                  </a:lnTo>
                  <a:lnTo>
                    <a:pt x="2183002" y="274942"/>
                  </a:lnTo>
                  <a:lnTo>
                    <a:pt x="2174366" y="277100"/>
                  </a:lnTo>
                  <a:lnTo>
                    <a:pt x="2175128" y="280701"/>
                  </a:lnTo>
                  <a:lnTo>
                    <a:pt x="2170810" y="282140"/>
                  </a:lnTo>
                  <a:lnTo>
                    <a:pt x="2170810" y="283579"/>
                  </a:lnTo>
                  <a:lnTo>
                    <a:pt x="2162809" y="285742"/>
                  </a:lnTo>
                  <a:lnTo>
                    <a:pt x="2163571" y="289338"/>
                  </a:lnTo>
                  <a:lnTo>
                    <a:pt x="2157856" y="290782"/>
                  </a:lnTo>
                  <a:lnTo>
                    <a:pt x="2158491" y="293660"/>
                  </a:lnTo>
                  <a:lnTo>
                    <a:pt x="2152776" y="295823"/>
                  </a:lnTo>
                  <a:lnTo>
                    <a:pt x="2152776" y="297261"/>
                  </a:lnTo>
                  <a:lnTo>
                    <a:pt x="3211169" y="17480"/>
                  </a:lnTo>
                  <a:lnTo>
                    <a:pt x="321116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76830" y="9162078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18034" y="844433"/>
                  </a:moveTo>
                  <a:lnTo>
                    <a:pt x="18669" y="847316"/>
                  </a:lnTo>
                  <a:lnTo>
                    <a:pt x="13716" y="848755"/>
                  </a:lnTo>
                  <a:lnTo>
                    <a:pt x="15113" y="851631"/>
                  </a:lnTo>
                  <a:lnTo>
                    <a:pt x="11557" y="853075"/>
                  </a:lnTo>
                  <a:lnTo>
                    <a:pt x="11557" y="854514"/>
                  </a:lnTo>
                  <a:lnTo>
                    <a:pt x="6477" y="855233"/>
                  </a:lnTo>
                  <a:lnTo>
                    <a:pt x="7874" y="858834"/>
                  </a:lnTo>
                  <a:lnTo>
                    <a:pt x="2159" y="860273"/>
                  </a:lnTo>
                  <a:lnTo>
                    <a:pt x="2921" y="863875"/>
                  </a:lnTo>
                  <a:lnTo>
                    <a:pt x="0" y="864594"/>
                  </a:lnTo>
                  <a:lnTo>
                    <a:pt x="762" y="866033"/>
                  </a:lnTo>
                  <a:lnTo>
                    <a:pt x="121667" y="834353"/>
                  </a:lnTo>
                  <a:lnTo>
                    <a:pt x="121667" y="832914"/>
                  </a:lnTo>
                  <a:lnTo>
                    <a:pt x="118111" y="833633"/>
                  </a:lnTo>
                  <a:lnTo>
                    <a:pt x="117349" y="830036"/>
                  </a:lnTo>
                  <a:lnTo>
                    <a:pt x="112269" y="831475"/>
                  </a:lnTo>
                  <a:lnTo>
                    <a:pt x="111634" y="827873"/>
                  </a:lnTo>
                  <a:lnTo>
                    <a:pt x="104395" y="830036"/>
                  </a:lnTo>
                  <a:lnTo>
                    <a:pt x="103633" y="828592"/>
                  </a:lnTo>
                  <a:lnTo>
                    <a:pt x="95758" y="830756"/>
                  </a:lnTo>
                  <a:lnTo>
                    <a:pt x="94361" y="827155"/>
                  </a:lnTo>
                  <a:lnTo>
                    <a:pt x="90043" y="828592"/>
                  </a:lnTo>
                  <a:lnTo>
                    <a:pt x="89281" y="825716"/>
                  </a:lnTo>
                  <a:lnTo>
                    <a:pt x="18034" y="844433"/>
                  </a:lnTo>
                </a:path>
                <a:path w="3211194" h="866140">
                  <a:moveTo>
                    <a:pt x="269242" y="778195"/>
                  </a:moveTo>
                  <a:lnTo>
                    <a:pt x="270004" y="780358"/>
                  </a:lnTo>
                  <a:lnTo>
                    <a:pt x="266448" y="781796"/>
                  </a:lnTo>
                  <a:lnTo>
                    <a:pt x="267845" y="785393"/>
                  </a:lnTo>
                  <a:lnTo>
                    <a:pt x="262130" y="786836"/>
                  </a:lnTo>
                  <a:lnTo>
                    <a:pt x="262130" y="788275"/>
                  </a:lnTo>
                  <a:lnTo>
                    <a:pt x="259209" y="788995"/>
                  </a:lnTo>
                  <a:lnTo>
                    <a:pt x="260606" y="791877"/>
                  </a:lnTo>
                  <a:lnTo>
                    <a:pt x="257050" y="793316"/>
                  </a:lnTo>
                  <a:lnTo>
                    <a:pt x="257812" y="796917"/>
                  </a:lnTo>
                  <a:lnTo>
                    <a:pt x="255653" y="796917"/>
                  </a:lnTo>
                  <a:lnTo>
                    <a:pt x="256288" y="798356"/>
                  </a:lnTo>
                  <a:lnTo>
                    <a:pt x="609860" y="704758"/>
                  </a:lnTo>
                  <a:lnTo>
                    <a:pt x="609098" y="703319"/>
                  </a:lnTo>
                  <a:lnTo>
                    <a:pt x="606939" y="704038"/>
                  </a:lnTo>
                  <a:lnTo>
                    <a:pt x="605542" y="701156"/>
                  </a:lnTo>
                  <a:lnTo>
                    <a:pt x="601859" y="701875"/>
                  </a:lnTo>
                  <a:lnTo>
                    <a:pt x="601224" y="698279"/>
                  </a:lnTo>
                  <a:lnTo>
                    <a:pt x="599065" y="698999"/>
                  </a:lnTo>
                  <a:lnTo>
                    <a:pt x="599065" y="697560"/>
                  </a:lnTo>
                  <a:lnTo>
                    <a:pt x="596144" y="698279"/>
                  </a:lnTo>
                  <a:lnTo>
                    <a:pt x="594746" y="691795"/>
                  </a:lnTo>
                  <a:lnTo>
                    <a:pt x="269242" y="778195"/>
                  </a:lnTo>
                </a:path>
                <a:path w="3211194" h="866140">
                  <a:moveTo>
                    <a:pt x="2182262" y="272044"/>
                  </a:moveTo>
                  <a:lnTo>
                    <a:pt x="2183025" y="274927"/>
                  </a:lnTo>
                  <a:lnTo>
                    <a:pt x="2174388" y="277085"/>
                  </a:lnTo>
                  <a:lnTo>
                    <a:pt x="2175150" y="280687"/>
                  </a:lnTo>
                  <a:lnTo>
                    <a:pt x="2170832" y="282126"/>
                  </a:lnTo>
                  <a:lnTo>
                    <a:pt x="2170832" y="283565"/>
                  </a:lnTo>
                  <a:lnTo>
                    <a:pt x="2162831" y="285727"/>
                  </a:lnTo>
                  <a:lnTo>
                    <a:pt x="2163593" y="289324"/>
                  </a:lnTo>
                  <a:lnTo>
                    <a:pt x="2157878" y="290768"/>
                  </a:lnTo>
                  <a:lnTo>
                    <a:pt x="2158513" y="293644"/>
                  </a:lnTo>
                  <a:lnTo>
                    <a:pt x="2152798" y="295809"/>
                  </a:lnTo>
                  <a:lnTo>
                    <a:pt x="2152798" y="297246"/>
                  </a:lnTo>
                  <a:lnTo>
                    <a:pt x="3211146" y="17478"/>
                  </a:lnTo>
                </a:path>
                <a:path w="3211194" h="866140">
                  <a:moveTo>
                    <a:pt x="3211146" y="0"/>
                  </a:moveTo>
                  <a:lnTo>
                    <a:pt x="2182262" y="27204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97916" y="9523064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2890058" y="0"/>
                  </a:moveTo>
                  <a:lnTo>
                    <a:pt x="0" y="763933"/>
                  </a:lnTo>
                  <a:lnTo>
                    <a:pt x="66982" y="763933"/>
                  </a:lnTo>
                  <a:lnTo>
                    <a:pt x="2890058" y="17704"/>
                  </a:lnTo>
                  <a:lnTo>
                    <a:pt x="289005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97945" y="9523079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66983" y="763918"/>
                  </a:moveTo>
                  <a:lnTo>
                    <a:pt x="2890031" y="17704"/>
                  </a:lnTo>
                </a:path>
                <a:path w="2890519" h="764540">
                  <a:moveTo>
                    <a:pt x="2890031" y="0"/>
                  </a:moveTo>
                  <a:lnTo>
                    <a:pt x="0" y="76391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761947" y="9883621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1526027" y="0"/>
                  </a:moveTo>
                  <a:lnTo>
                    <a:pt x="0" y="403377"/>
                  </a:lnTo>
                  <a:lnTo>
                    <a:pt x="65687" y="403377"/>
                  </a:lnTo>
                  <a:lnTo>
                    <a:pt x="1526027" y="17250"/>
                  </a:lnTo>
                  <a:lnTo>
                    <a:pt x="152602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61988" y="9883635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65687" y="403363"/>
                  </a:moveTo>
                  <a:lnTo>
                    <a:pt x="1525987" y="17249"/>
                  </a:lnTo>
                </a:path>
                <a:path w="1526540" h="403859">
                  <a:moveTo>
                    <a:pt x="1525987" y="0"/>
                  </a:moveTo>
                  <a:lnTo>
                    <a:pt x="0" y="40336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125197" y="10243971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162776" y="0"/>
                  </a:moveTo>
                  <a:lnTo>
                    <a:pt x="0" y="43026"/>
                  </a:lnTo>
                  <a:lnTo>
                    <a:pt x="66967" y="43026"/>
                  </a:lnTo>
                  <a:lnTo>
                    <a:pt x="162776" y="17701"/>
                  </a:lnTo>
                  <a:lnTo>
                    <a:pt x="16277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25255" y="10243986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66965" y="43012"/>
                  </a:moveTo>
                  <a:lnTo>
                    <a:pt x="162721" y="17700"/>
                  </a:lnTo>
                </a:path>
                <a:path w="163194" h="43179">
                  <a:moveTo>
                    <a:pt x="162721" y="0"/>
                  </a:moveTo>
                  <a:lnTo>
                    <a:pt x="0" y="4301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773989"/>
            <a:ext cx="1259265" cy="96624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3" y="9197940"/>
            <a:ext cx="923386" cy="719273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302054" y="1908816"/>
            <a:ext cx="93541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275" dirty="0"/>
              <a:t>Key</a:t>
            </a:r>
            <a:r>
              <a:rPr sz="4800" spc="-265" dirty="0"/>
              <a:t> </a:t>
            </a:r>
            <a:r>
              <a:rPr sz="4800" spc="-170" dirty="0"/>
              <a:t>Metrics</a:t>
            </a:r>
            <a:r>
              <a:rPr sz="4800" spc="-265" dirty="0"/>
              <a:t> </a:t>
            </a:r>
            <a:r>
              <a:rPr sz="4800" spc="-250" dirty="0"/>
              <a:t>for</a:t>
            </a:r>
            <a:r>
              <a:rPr sz="4800" spc="-265" dirty="0"/>
              <a:t> </a:t>
            </a:r>
            <a:r>
              <a:rPr sz="4800" spc="-270" dirty="0"/>
              <a:t>Sales</a:t>
            </a:r>
            <a:r>
              <a:rPr sz="4800" spc="-265" dirty="0"/>
              <a:t> </a:t>
            </a:r>
            <a:r>
              <a:rPr sz="4800" spc="-135" dirty="0"/>
              <a:t>Success</a:t>
            </a:r>
            <a:endParaRPr sz="4800"/>
          </a:p>
        </p:txBody>
      </p:sp>
      <p:sp>
        <p:nvSpPr>
          <p:cNvPr id="30" name="object 30"/>
          <p:cNvSpPr/>
          <p:nvPr/>
        </p:nvSpPr>
        <p:spPr>
          <a:xfrm>
            <a:off x="4454080" y="3701656"/>
            <a:ext cx="1287780" cy="194945"/>
          </a:xfrm>
          <a:custGeom>
            <a:avLst/>
            <a:gdLst/>
            <a:ahLst/>
            <a:cxnLst/>
            <a:rect l="l" t="t" r="r" b="b"/>
            <a:pathLst>
              <a:path w="1287779" h="194945">
                <a:moveTo>
                  <a:pt x="25844" y="0"/>
                </a:moveTo>
                <a:lnTo>
                  <a:pt x="0" y="0"/>
                </a:lnTo>
                <a:lnTo>
                  <a:pt x="0" y="153022"/>
                </a:lnTo>
                <a:lnTo>
                  <a:pt x="25844" y="153022"/>
                </a:lnTo>
                <a:lnTo>
                  <a:pt x="25844" y="111874"/>
                </a:lnTo>
                <a:lnTo>
                  <a:pt x="33693" y="106019"/>
                </a:lnTo>
                <a:lnTo>
                  <a:pt x="63947" y="106019"/>
                </a:lnTo>
                <a:lnTo>
                  <a:pt x="51206" y="89001"/>
                </a:lnTo>
                <a:lnTo>
                  <a:pt x="56133" y="83781"/>
                </a:lnTo>
                <a:lnTo>
                  <a:pt x="25844" y="83781"/>
                </a:lnTo>
                <a:lnTo>
                  <a:pt x="25844" y="0"/>
                </a:lnTo>
                <a:close/>
              </a:path>
              <a:path w="1287779" h="194945">
                <a:moveTo>
                  <a:pt x="63947" y="106019"/>
                </a:moveTo>
                <a:lnTo>
                  <a:pt x="33693" y="106019"/>
                </a:lnTo>
                <a:lnTo>
                  <a:pt x="68173" y="153022"/>
                </a:lnTo>
                <a:lnTo>
                  <a:pt x="99136" y="153022"/>
                </a:lnTo>
                <a:lnTo>
                  <a:pt x="63947" y="106019"/>
                </a:lnTo>
                <a:close/>
              </a:path>
              <a:path w="1287779" h="194945">
                <a:moveTo>
                  <a:pt x="98209" y="39204"/>
                </a:moveTo>
                <a:lnTo>
                  <a:pt x="66179" y="39204"/>
                </a:lnTo>
                <a:lnTo>
                  <a:pt x="25844" y="83781"/>
                </a:lnTo>
                <a:lnTo>
                  <a:pt x="56133" y="83781"/>
                </a:lnTo>
                <a:lnTo>
                  <a:pt x="98209" y="39204"/>
                </a:lnTo>
                <a:close/>
              </a:path>
              <a:path w="1287779" h="194945">
                <a:moveTo>
                  <a:pt x="161163" y="37261"/>
                </a:moveTo>
                <a:lnTo>
                  <a:pt x="123075" y="52565"/>
                </a:lnTo>
                <a:lnTo>
                  <a:pt x="109816" y="95440"/>
                </a:lnTo>
                <a:lnTo>
                  <a:pt x="110660" y="108789"/>
                </a:lnTo>
                <a:lnTo>
                  <a:pt x="130784" y="146196"/>
                </a:lnTo>
                <a:lnTo>
                  <a:pt x="161747" y="154978"/>
                </a:lnTo>
                <a:lnTo>
                  <a:pt x="169959" y="154537"/>
                </a:lnTo>
                <a:lnTo>
                  <a:pt x="205261" y="133527"/>
                </a:lnTo>
                <a:lnTo>
                  <a:pt x="153974" y="133527"/>
                </a:lnTo>
                <a:lnTo>
                  <a:pt x="147828" y="130632"/>
                </a:lnTo>
                <a:lnTo>
                  <a:pt x="138798" y="119049"/>
                </a:lnTo>
                <a:lnTo>
                  <a:pt x="136537" y="112102"/>
                </a:lnTo>
                <a:lnTo>
                  <a:pt x="136537" y="103974"/>
                </a:lnTo>
                <a:lnTo>
                  <a:pt x="211836" y="103974"/>
                </a:lnTo>
                <a:lnTo>
                  <a:pt x="211717" y="95440"/>
                </a:lnTo>
                <a:lnTo>
                  <a:pt x="211026" y="83538"/>
                </a:lnTo>
                <a:lnTo>
                  <a:pt x="210763" y="82219"/>
                </a:lnTo>
                <a:lnTo>
                  <a:pt x="136880" y="82219"/>
                </a:lnTo>
                <a:lnTo>
                  <a:pt x="137071" y="76136"/>
                </a:lnTo>
                <a:lnTo>
                  <a:pt x="139331" y="70675"/>
                </a:lnTo>
                <a:lnTo>
                  <a:pt x="143662" y="65836"/>
                </a:lnTo>
                <a:lnTo>
                  <a:pt x="147980" y="60960"/>
                </a:lnTo>
                <a:lnTo>
                  <a:pt x="153885" y="58521"/>
                </a:lnTo>
                <a:lnTo>
                  <a:pt x="202878" y="58521"/>
                </a:lnTo>
                <a:lnTo>
                  <a:pt x="198907" y="52527"/>
                </a:lnTo>
                <a:lnTo>
                  <a:pt x="191698" y="45845"/>
                </a:lnTo>
                <a:lnTo>
                  <a:pt x="183007" y="41074"/>
                </a:lnTo>
                <a:lnTo>
                  <a:pt x="172829" y="38214"/>
                </a:lnTo>
                <a:lnTo>
                  <a:pt x="161163" y="37261"/>
                </a:lnTo>
                <a:close/>
              </a:path>
              <a:path w="1287779" h="194945">
                <a:moveTo>
                  <a:pt x="186766" y="116408"/>
                </a:moveTo>
                <a:lnTo>
                  <a:pt x="184581" y="122910"/>
                </a:lnTo>
                <a:lnTo>
                  <a:pt x="181356" y="127393"/>
                </a:lnTo>
                <a:lnTo>
                  <a:pt x="172796" y="132308"/>
                </a:lnTo>
                <a:lnTo>
                  <a:pt x="167703" y="133527"/>
                </a:lnTo>
                <a:lnTo>
                  <a:pt x="205261" y="133527"/>
                </a:lnTo>
                <a:lnTo>
                  <a:pt x="206682" y="131277"/>
                </a:lnTo>
                <a:lnTo>
                  <a:pt x="210223" y="123088"/>
                </a:lnTo>
                <a:lnTo>
                  <a:pt x="186766" y="116408"/>
                </a:lnTo>
                <a:close/>
              </a:path>
              <a:path w="1287779" h="194945">
                <a:moveTo>
                  <a:pt x="202878" y="58521"/>
                </a:moveTo>
                <a:lnTo>
                  <a:pt x="161353" y="58521"/>
                </a:lnTo>
                <a:lnTo>
                  <a:pt x="170954" y="60002"/>
                </a:lnTo>
                <a:lnTo>
                  <a:pt x="178096" y="64446"/>
                </a:lnTo>
                <a:lnTo>
                  <a:pt x="182779" y="71851"/>
                </a:lnTo>
                <a:lnTo>
                  <a:pt x="185000" y="82219"/>
                </a:lnTo>
                <a:lnTo>
                  <a:pt x="210763" y="82219"/>
                </a:lnTo>
                <a:lnTo>
                  <a:pt x="208600" y="71396"/>
                </a:lnTo>
                <a:lnTo>
                  <a:pt x="204560" y="61059"/>
                </a:lnTo>
                <a:lnTo>
                  <a:pt x="202878" y="58521"/>
                </a:lnTo>
                <a:close/>
              </a:path>
              <a:path w="1287779" h="194945">
                <a:moveTo>
                  <a:pt x="233083" y="171272"/>
                </a:moveTo>
                <a:lnTo>
                  <a:pt x="233083" y="192570"/>
                </a:lnTo>
                <a:lnTo>
                  <a:pt x="238798" y="193840"/>
                </a:lnTo>
                <a:lnTo>
                  <a:pt x="244221" y="194475"/>
                </a:lnTo>
                <a:lnTo>
                  <a:pt x="249313" y="194475"/>
                </a:lnTo>
                <a:lnTo>
                  <a:pt x="283006" y="172529"/>
                </a:lnTo>
                <a:lnTo>
                  <a:pt x="242658" y="172529"/>
                </a:lnTo>
                <a:lnTo>
                  <a:pt x="238544" y="172110"/>
                </a:lnTo>
                <a:lnTo>
                  <a:pt x="233083" y="171272"/>
                </a:lnTo>
                <a:close/>
              </a:path>
              <a:path w="1287779" h="194945">
                <a:moveTo>
                  <a:pt x="248780" y="39204"/>
                </a:moveTo>
                <a:lnTo>
                  <a:pt x="220941" y="39204"/>
                </a:lnTo>
                <a:lnTo>
                  <a:pt x="268630" y="147955"/>
                </a:lnTo>
                <a:lnTo>
                  <a:pt x="267462" y="151168"/>
                </a:lnTo>
                <a:lnTo>
                  <a:pt x="264604" y="158877"/>
                </a:lnTo>
                <a:lnTo>
                  <a:pt x="261239" y="164350"/>
                </a:lnTo>
                <a:lnTo>
                  <a:pt x="257365" y="167614"/>
                </a:lnTo>
                <a:lnTo>
                  <a:pt x="253530" y="170891"/>
                </a:lnTo>
                <a:lnTo>
                  <a:pt x="249542" y="172529"/>
                </a:lnTo>
                <a:lnTo>
                  <a:pt x="283006" y="172529"/>
                </a:lnTo>
                <a:lnTo>
                  <a:pt x="284159" y="170729"/>
                </a:lnTo>
                <a:lnTo>
                  <a:pt x="288881" y="161426"/>
                </a:lnTo>
                <a:lnTo>
                  <a:pt x="293446" y="150444"/>
                </a:lnTo>
                <a:lnTo>
                  <a:pt x="303084" y="127571"/>
                </a:lnTo>
                <a:lnTo>
                  <a:pt x="281508" y="127571"/>
                </a:lnTo>
                <a:lnTo>
                  <a:pt x="281459" y="118854"/>
                </a:lnTo>
                <a:lnTo>
                  <a:pt x="275602" y="104406"/>
                </a:lnTo>
                <a:lnTo>
                  <a:pt x="248780" y="39204"/>
                </a:lnTo>
                <a:close/>
              </a:path>
              <a:path w="1287779" h="194945">
                <a:moveTo>
                  <a:pt x="281459" y="118854"/>
                </a:moveTo>
                <a:lnTo>
                  <a:pt x="281508" y="127571"/>
                </a:lnTo>
                <a:lnTo>
                  <a:pt x="283552" y="126885"/>
                </a:lnTo>
                <a:lnTo>
                  <a:pt x="281584" y="119164"/>
                </a:lnTo>
                <a:lnTo>
                  <a:pt x="281459" y="118854"/>
                </a:lnTo>
                <a:close/>
              </a:path>
              <a:path w="1287779" h="194945">
                <a:moveTo>
                  <a:pt x="340321" y="39204"/>
                </a:moveTo>
                <a:lnTo>
                  <a:pt x="312712" y="39204"/>
                </a:lnTo>
                <a:lnTo>
                  <a:pt x="281457" y="118554"/>
                </a:lnTo>
                <a:lnTo>
                  <a:pt x="281459" y="118854"/>
                </a:lnTo>
                <a:lnTo>
                  <a:pt x="281584" y="119164"/>
                </a:lnTo>
                <a:lnTo>
                  <a:pt x="283552" y="126885"/>
                </a:lnTo>
                <a:lnTo>
                  <a:pt x="281508" y="127571"/>
                </a:lnTo>
                <a:lnTo>
                  <a:pt x="303084" y="127571"/>
                </a:lnTo>
                <a:lnTo>
                  <a:pt x="340321" y="39204"/>
                </a:lnTo>
                <a:close/>
              </a:path>
              <a:path w="1287779" h="194945">
                <a:moveTo>
                  <a:pt x="488696" y="39204"/>
                </a:moveTo>
                <a:lnTo>
                  <a:pt x="465429" y="39204"/>
                </a:lnTo>
                <a:lnTo>
                  <a:pt x="465963" y="44079"/>
                </a:lnTo>
                <a:lnTo>
                  <a:pt x="466344" y="50150"/>
                </a:lnTo>
                <a:lnTo>
                  <a:pt x="466572" y="57419"/>
                </a:lnTo>
                <a:lnTo>
                  <a:pt x="466648" y="153022"/>
                </a:lnTo>
                <a:lnTo>
                  <a:pt x="491426" y="153022"/>
                </a:lnTo>
                <a:lnTo>
                  <a:pt x="491426" y="79578"/>
                </a:lnTo>
                <a:lnTo>
                  <a:pt x="492480" y="71945"/>
                </a:lnTo>
                <a:lnTo>
                  <a:pt x="496709" y="61671"/>
                </a:lnTo>
                <a:lnTo>
                  <a:pt x="497945" y="60236"/>
                </a:lnTo>
                <a:lnTo>
                  <a:pt x="485521" y="60236"/>
                </a:lnTo>
                <a:lnTo>
                  <a:pt x="485330" y="60134"/>
                </a:lnTo>
                <a:lnTo>
                  <a:pt x="485393" y="51841"/>
                </a:lnTo>
                <a:lnTo>
                  <a:pt x="487299" y="46329"/>
                </a:lnTo>
                <a:lnTo>
                  <a:pt x="488961" y="44839"/>
                </a:lnTo>
                <a:lnTo>
                  <a:pt x="488696" y="39204"/>
                </a:lnTo>
                <a:close/>
              </a:path>
              <a:path w="1287779" h="194945">
                <a:moveTo>
                  <a:pt x="525569" y="59105"/>
                </a:moveTo>
                <a:lnTo>
                  <a:pt x="503567" y="59105"/>
                </a:lnTo>
                <a:lnTo>
                  <a:pt x="505307" y="60553"/>
                </a:lnTo>
                <a:lnTo>
                  <a:pt x="506437" y="63449"/>
                </a:lnTo>
                <a:lnTo>
                  <a:pt x="507606" y="66306"/>
                </a:lnTo>
                <a:lnTo>
                  <a:pt x="508140" y="71945"/>
                </a:lnTo>
                <a:lnTo>
                  <a:pt x="508190" y="153022"/>
                </a:lnTo>
                <a:lnTo>
                  <a:pt x="532866" y="153022"/>
                </a:lnTo>
                <a:lnTo>
                  <a:pt x="532866" y="77419"/>
                </a:lnTo>
                <a:lnTo>
                  <a:pt x="533882" y="70078"/>
                </a:lnTo>
                <a:lnTo>
                  <a:pt x="537908" y="61302"/>
                </a:lnTo>
                <a:lnTo>
                  <a:pt x="538966" y="60274"/>
                </a:lnTo>
                <a:lnTo>
                  <a:pt x="525703" y="60274"/>
                </a:lnTo>
                <a:lnTo>
                  <a:pt x="525513" y="60236"/>
                </a:lnTo>
                <a:lnTo>
                  <a:pt x="525569" y="59105"/>
                </a:lnTo>
                <a:close/>
              </a:path>
              <a:path w="1287779" h="194945">
                <a:moveTo>
                  <a:pt x="572624" y="59105"/>
                </a:moveTo>
                <a:lnTo>
                  <a:pt x="545020" y="59105"/>
                </a:lnTo>
                <a:lnTo>
                  <a:pt x="546747" y="60553"/>
                </a:lnTo>
                <a:lnTo>
                  <a:pt x="547890" y="63449"/>
                </a:lnTo>
                <a:lnTo>
                  <a:pt x="549059" y="66306"/>
                </a:lnTo>
                <a:lnTo>
                  <a:pt x="549604" y="71945"/>
                </a:lnTo>
                <a:lnTo>
                  <a:pt x="549656" y="153022"/>
                </a:lnTo>
                <a:lnTo>
                  <a:pt x="574319" y="153022"/>
                </a:lnTo>
                <a:lnTo>
                  <a:pt x="574277" y="77419"/>
                </a:lnTo>
                <a:lnTo>
                  <a:pt x="573950" y="68534"/>
                </a:lnTo>
                <a:lnTo>
                  <a:pt x="572844" y="59958"/>
                </a:lnTo>
                <a:lnTo>
                  <a:pt x="572624" y="59105"/>
                </a:lnTo>
                <a:close/>
              </a:path>
              <a:path w="1287779" h="194945">
                <a:moveTo>
                  <a:pt x="526470" y="50479"/>
                </a:moveTo>
                <a:lnTo>
                  <a:pt x="525932" y="51841"/>
                </a:lnTo>
                <a:lnTo>
                  <a:pt x="525513" y="60236"/>
                </a:lnTo>
                <a:lnTo>
                  <a:pt x="525703" y="60274"/>
                </a:lnTo>
                <a:lnTo>
                  <a:pt x="526884" y="52832"/>
                </a:lnTo>
                <a:lnTo>
                  <a:pt x="526802" y="52133"/>
                </a:lnTo>
                <a:lnTo>
                  <a:pt x="526470" y="50479"/>
                </a:lnTo>
                <a:close/>
              </a:path>
              <a:path w="1287779" h="194945">
                <a:moveTo>
                  <a:pt x="557949" y="37261"/>
                </a:moveTo>
                <a:lnTo>
                  <a:pt x="542213" y="37261"/>
                </a:lnTo>
                <a:lnTo>
                  <a:pt x="536816" y="39001"/>
                </a:lnTo>
                <a:lnTo>
                  <a:pt x="528269" y="45923"/>
                </a:lnTo>
                <a:lnTo>
                  <a:pt x="526470" y="50479"/>
                </a:lnTo>
                <a:lnTo>
                  <a:pt x="526802" y="52133"/>
                </a:lnTo>
                <a:lnTo>
                  <a:pt x="526884" y="52832"/>
                </a:lnTo>
                <a:lnTo>
                  <a:pt x="525703" y="60274"/>
                </a:lnTo>
                <a:lnTo>
                  <a:pt x="538966" y="60274"/>
                </a:lnTo>
                <a:lnTo>
                  <a:pt x="540169" y="59105"/>
                </a:lnTo>
                <a:lnTo>
                  <a:pt x="572624" y="59105"/>
                </a:lnTo>
                <a:lnTo>
                  <a:pt x="571002" y="52832"/>
                </a:lnTo>
                <a:lnTo>
                  <a:pt x="568426" y="47155"/>
                </a:lnTo>
                <a:lnTo>
                  <a:pt x="564527" y="40563"/>
                </a:lnTo>
                <a:lnTo>
                  <a:pt x="557949" y="37261"/>
                </a:lnTo>
                <a:close/>
              </a:path>
              <a:path w="1287779" h="194945">
                <a:moveTo>
                  <a:pt x="488961" y="44839"/>
                </a:moveTo>
                <a:lnTo>
                  <a:pt x="487299" y="46329"/>
                </a:lnTo>
                <a:lnTo>
                  <a:pt x="485393" y="51841"/>
                </a:lnTo>
                <a:lnTo>
                  <a:pt x="485330" y="60134"/>
                </a:lnTo>
                <a:lnTo>
                  <a:pt x="485521" y="60236"/>
                </a:lnTo>
                <a:lnTo>
                  <a:pt x="489470" y="55651"/>
                </a:lnTo>
                <a:lnTo>
                  <a:pt x="488961" y="44839"/>
                </a:lnTo>
                <a:close/>
              </a:path>
              <a:path w="1287779" h="194945">
                <a:moveTo>
                  <a:pt x="513549" y="37261"/>
                </a:moveTo>
                <a:lnTo>
                  <a:pt x="500481" y="37261"/>
                </a:lnTo>
                <a:lnTo>
                  <a:pt x="495388" y="39077"/>
                </a:lnTo>
                <a:lnTo>
                  <a:pt x="488961" y="44839"/>
                </a:lnTo>
                <a:lnTo>
                  <a:pt x="489470" y="55651"/>
                </a:lnTo>
                <a:lnTo>
                  <a:pt x="485521" y="60236"/>
                </a:lnTo>
                <a:lnTo>
                  <a:pt x="497945" y="60236"/>
                </a:lnTo>
                <a:lnTo>
                  <a:pt x="498919" y="59105"/>
                </a:lnTo>
                <a:lnTo>
                  <a:pt x="525569" y="59105"/>
                </a:lnTo>
                <a:lnTo>
                  <a:pt x="525932" y="51841"/>
                </a:lnTo>
                <a:lnTo>
                  <a:pt x="526470" y="50479"/>
                </a:lnTo>
                <a:lnTo>
                  <a:pt x="525754" y="46926"/>
                </a:lnTo>
                <a:lnTo>
                  <a:pt x="522236" y="43065"/>
                </a:lnTo>
                <a:lnTo>
                  <a:pt x="518769" y="39192"/>
                </a:lnTo>
                <a:lnTo>
                  <a:pt x="513549" y="37261"/>
                </a:lnTo>
                <a:close/>
              </a:path>
              <a:path w="1287779" h="194945">
                <a:moveTo>
                  <a:pt x="640588" y="37261"/>
                </a:moveTo>
                <a:lnTo>
                  <a:pt x="602500" y="52565"/>
                </a:lnTo>
                <a:lnTo>
                  <a:pt x="589241" y="95440"/>
                </a:lnTo>
                <a:lnTo>
                  <a:pt x="590085" y="108789"/>
                </a:lnTo>
                <a:lnTo>
                  <a:pt x="610209" y="146196"/>
                </a:lnTo>
                <a:lnTo>
                  <a:pt x="641172" y="154978"/>
                </a:lnTo>
                <a:lnTo>
                  <a:pt x="649383" y="154537"/>
                </a:lnTo>
                <a:lnTo>
                  <a:pt x="684686" y="133527"/>
                </a:lnTo>
                <a:lnTo>
                  <a:pt x="633399" y="133527"/>
                </a:lnTo>
                <a:lnTo>
                  <a:pt x="627253" y="130632"/>
                </a:lnTo>
                <a:lnTo>
                  <a:pt x="618223" y="119049"/>
                </a:lnTo>
                <a:lnTo>
                  <a:pt x="615962" y="112102"/>
                </a:lnTo>
                <a:lnTo>
                  <a:pt x="615962" y="103974"/>
                </a:lnTo>
                <a:lnTo>
                  <a:pt x="691261" y="103974"/>
                </a:lnTo>
                <a:lnTo>
                  <a:pt x="691142" y="95440"/>
                </a:lnTo>
                <a:lnTo>
                  <a:pt x="690451" y="83538"/>
                </a:lnTo>
                <a:lnTo>
                  <a:pt x="690188" y="82219"/>
                </a:lnTo>
                <a:lnTo>
                  <a:pt x="616305" y="82219"/>
                </a:lnTo>
                <a:lnTo>
                  <a:pt x="616496" y="76136"/>
                </a:lnTo>
                <a:lnTo>
                  <a:pt x="618756" y="70675"/>
                </a:lnTo>
                <a:lnTo>
                  <a:pt x="623087" y="65836"/>
                </a:lnTo>
                <a:lnTo>
                  <a:pt x="627405" y="60960"/>
                </a:lnTo>
                <a:lnTo>
                  <a:pt x="633310" y="58521"/>
                </a:lnTo>
                <a:lnTo>
                  <a:pt x="682303" y="58521"/>
                </a:lnTo>
                <a:lnTo>
                  <a:pt x="678332" y="52527"/>
                </a:lnTo>
                <a:lnTo>
                  <a:pt x="671123" y="45845"/>
                </a:lnTo>
                <a:lnTo>
                  <a:pt x="662432" y="41074"/>
                </a:lnTo>
                <a:lnTo>
                  <a:pt x="652254" y="38214"/>
                </a:lnTo>
                <a:lnTo>
                  <a:pt x="640588" y="37261"/>
                </a:lnTo>
                <a:close/>
              </a:path>
              <a:path w="1287779" h="194945">
                <a:moveTo>
                  <a:pt x="666191" y="116408"/>
                </a:moveTo>
                <a:lnTo>
                  <a:pt x="664006" y="122910"/>
                </a:lnTo>
                <a:lnTo>
                  <a:pt x="660781" y="127393"/>
                </a:lnTo>
                <a:lnTo>
                  <a:pt x="652221" y="132308"/>
                </a:lnTo>
                <a:lnTo>
                  <a:pt x="647128" y="133527"/>
                </a:lnTo>
                <a:lnTo>
                  <a:pt x="684686" y="133527"/>
                </a:lnTo>
                <a:lnTo>
                  <a:pt x="686107" y="131277"/>
                </a:lnTo>
                <a:lnTo>
                  <a:pt x="689648" y="123088"/>
                </a:lnTo>
                <a:lnTo>
                  <a:pt x="666191" y="116408"/>
                </a:lnTo>
                <a:close/>
              </a:path>
              <a:path w="1287779" h="194945">
                <a:moveTo>
                  <a:pt x="682303" y="58521"/>
                </a:moveTo>
                <a:lnTo>
                  <a:pt x="640778" y="58521"/>
                </a:lnTo>
                <a:lnTo>
                  <a:pt x="650379" y="60002"/>
                </a:lnTo>
                <a:lnTo>
                  <a:pt x="657521" y="64446"/>
                </a:lnTo>
                <a:lnTo>
                  <a:pt x="662204" y="71851"/>
                </a:lnTo>
                <a:lnTo>
                  <a:pt x="664425" y="82219"/>
                </a:lnTo>
                <a:lnTo>
                  <a:pt x="690188" y="82219"/>
                </a:lnTo>
                <a:lnTo>
                  <a:pt x="688025" y="71396"/>
                </a:lnTo>
                <a:lnTo>
                  <a:pt x="683985" y="61059"/>
                </a:lnTo>
                <a:lnTo>
                  <a:pt x="682303" y="58521"/>
                </a:lnTo>
                <a:close/>
              </a:path>
              <a:path w="1287779" h="194945">
                <a:moveTo>
                  <a:pt x="756881" y="61353"/>
                </a:moveTo>
                <a:lnTo>
                  <a:pt x="731037" y="61353"/>
                </a:lnTo>
                <a:lnTo>
                  <a:pt x="731037" y="122643"/>
                </a:lnTo>
                <a:lnTo>
                  <a:pt x="758629" y="154098"/>
                </a:lnTo>
                <a:lnTo>
                  <a:pt x="766775" y="154584"/>
                </a:lnTo>
                <a:lnTo>
                  <a:pt x="775355" y="154243"/>
                </a:lnTo>
                <a:lnTo>
                  <a:pt x="784352" y="153220"/>
                </a:lnTo>
                <a:lnTo>
                  <a:pt x="793767" y="151514"/>
                </a:lnTo>
                <a:lnTo>
                  <a:pt x="803605" y="149123"/>
                </a:lnTo>
                <a:lnTo>
                  <a:pt x="803605" y="131762"/>
                </a:lnTo>
                <a:lnTo>
                  <a:pt x="765225" y="131762"/>
                </a:lnTo>
                <a:lnTo>
                  <a:pt x="761631" y="130924"/>
                </a:lnTo>
                <a:lnTo>
                  <a:pt x="759714" y="129235"/>
                </a:lnTo>
                <a:lnTo>
                  <a:pt x="757821" y="127508"/>
                </a:lnTo>
                <a:lnTo>
                  <a:pt x="756881" y="124688"/>
                </a:lnTo>
                <a:lnTo>
                  <a:pt x="756881" y="61353"/>
                </a:lnTo>
                <a:close/>
              </a:path>
              <a:path w="1287779" h="194945">
                <a:moveTo>
                  <a:pt x="803605" y="127469"/>
                </a:moveTo>
                <a:lnTo>
                  <a:pt x="793849" y="129346"/>
                </a:lnTo>
                <a:lnTo>
                  <a:pt x="785077" y="130687"/>
                </a:lnTo>
                <a:lnTo>
                  <a:pt x="777289" y="131493"/>
                </a:lnTo>
                <a:lnTo>
                  <a:pt x="770483" y="131762"/>
                </a:lnTo>
                <a:lnTo>
                  <a:pt x="803605" y="131762"/>
                </a:lnTo>
                <a:lnTo>
                  <a:pt x="803605" y="127469"/>
                </a:lnTo>
                <a:close/>
              </a:path>
              <a:path w="1287779" h="194945">
                <a:moveTo>
                  <a:pt x="799020" y="39204"/>
                </a:moveTo>
                <a:lnTo>
                  <a:pt x="714654" y="39204"/>
                </a:lnTo>
                <a:lnTo>
                  <a:pt x="714654" y="61353"/>
                </a:lnTo>
                <a:lnTo>
                  <a:pt x="799020" y="61353"/>
                </a:lnTo>
                <a:lnTo>
                  <a:pt x="799020" y="39204"/>
                </a:lnTo>
                <a:close/>
              </a:path>
              <a:path w="1287779" h="194945">
                <a:moveTo>
                  <a:pt x="756881" y="11709"/>
                </a:moveTo>
                <a:lnTo>
                  <a:pt x="737666" y="11709"/>
                </a:lnTo>
                <a:lnTo>
                  <a:pt x="732015" y="39204"/>
                </a:lnTo>
                <a:lnTo>
                  <a:pt x="756881" y="39204"/>
                </a:lnTo>
                <a:lnTo>
                  <a:pt x="756881" y="11709"/>
                </a:lnTo>
                <a:close/>
              </a:path>
              <a:path w="1287779" h="194945">
                <a:moveTo>
                  <a:pt x="863523" y="39204"/>
                </a:moveTo>
                <a:lnTo>
                  <a:pt x="838415" y="39204"/>
                </a:lnTo>
                <a:lnTo>
                  <a:pt x="840841" y="48933"/>
                </a:lnTo>
                <a:lnTo>
                  <a:pt x="842492" y="57061"/>
                </a:lnTo>
                <a:lnTo>
                  <a:pt x="844207" y="70129"/>
                </a:lnTo>
                <a:lnTo>
                  <a:pt x="844651" y="75768"/>
                </a:lnTo>
                <a:lnTo>
                  <a:pt x="844651" y="153022"/>
                </a:lnTo>
                <a:lnTo>
                  <a:pt x="870496" y="153022"/>
                </a:lnTo>
                <a:lnTo>
                  <a:pt x="870496" y="99339"/>
                </a:lnTo>
                <a:lnTo>
                  <a:pt x="871029" y="91345"/>
                </a:lnTo>
                <a:lnTo>
                  <a:pt x="872629" y="84145"/>
                </a:lnTo>
                <a:lnTo>
                  <a:pt x="875296" y="77738"/>
                </a:lnTo>
                <a:lnTo>
                  <a:pt x="879030" y="72123"/>
                </a:lnTo>
                <a:lnTo>
                  <a:pt x="883062" y="67195"/>
                </a:lnTo>
                <a:lnTo>
                  <a:pt x="865568" y="67195"/>
                </a:lnTo>
                <a:lnTo>
                  <a:pt x="865085" y="67005"/>
                </a:lnTo>
                <a:lnTo>
                  <a:pt x="866317" y="58686"/>
                </a:lnTo>
                <a:lnTo>
                  <a:pt x="866491" y="58241"/>
                </a:lnTo>
                <a:lnTo>
                  <a:pt x="866474" y="54643"/>
                </a:lnTo>
                <a:lnTo>
                  <a:pt x="865481" y="47284"/>
                </a:lnTo>
                <a:lnTo>
                  <a:pt x="863523" y="39204"/>
                </a:lnTo>
                <a:close/>
              </a:path>
              <a:path w="1287779" h="194945">
                <a:moveTo>
                  <a:pt x="866491" y="58241"/>
                </a:moveTo>
                <a:lnTo>
                  <a:pt x="866317" y="58686"/>
                </a:lnTo>
                <a:lnTo>
                  <a:pt x="865085" y="67005"/>
                </a:lnTo>
                <a:lnTo>
                  <a:pt x="865568" y="67195"/>
                </a:lnTo>
                <a:lnTo>
                  <a:pt x="866446" y="61645"/>
                </a:lnTo>
                <a:lnTo>
                  <a:pt x="866491" y="58241"/>
                </a:lnTo>
                <a:close/>
              </a:path>
              <a:path w="1287779" h="194945">
                <a:moveTo>
                  <a:pt x="908939" y="37261"/>
                </a:moveTo>
                <a:lnTo>
                  <a:pt x="895248" y="37261"/>
                </a:lnTo>
                <a:lnTo>
                  <a:pt x="889482" y="38239"/>
                </a:lnTo>
                <a:lnTo>
                  <a:pt x="866446" y="61645"/>
                </a:lnTo>
                <a:lnTo>
                  <a:pt x="865568" y="67195"/>
                </a:lnTo>
                <a:lnTo>
                  <a:pt x="883062" y="67195"/>
                </a:lnTo>
                <a:lnTo>
                  <a:pt x="884745" y="65138"/>
                </a:lnTo>
                <a:lnTo>
                  <a:pt x="892200" y="61645"/>
                </a:lnTo>
                <a:lnTo>
                  <a:pt x="926185" y="61645"/>
                </a:lnTo>
                <a:lnTo>
                  <a:pt x="926185" y="39547"/>
                </a:lnTo>
                <a:lnTo>
                  <a:pt x="917016" y="38023"/>
                </a:lnTo>
                <a:lnTo>
                  <a:pt x="908939" y="37261"/>
                </a:lnTo>
                <a:close/>
              </a:path>
              <a:path w="1287779" h="194945">
                <a:moveTo>
                  <a:pt x="926185" y="61645"/>
                </a:moveTo>
                <a:lnTo>
                  <a:pt x="907643" y="61645"/>
                </a:lnTo>
                <a:lnTo>
                  <a:pt x="915911" y="62522"/>
                </a:lnTo>
                <a:lnTo>
                  <a:pt x="926185" y="64274"/>
                </a:lnTo>
                <a:lnTo>
                  <a:pt x="926185" y="61645"/>
                </a:lnTo>
                <a:close/>
              </a:path>
              <a:path w="1287779" h="194945">
                <a:moveTo>
                  <a:pt x="1053846" y="130886"/>
                </a:moveTo>
                <a:lnTo>
                  <a:pt x="949782" y="130886"/>
                </a:lnTo>
                <a:lnTo>
                  <a:pt x="949782" y="153022"/>
                </a:lnTo>
                <a:lnTo>
                  <a:pt x="1053846" y="153022"/>
                </a:lnTo>
                <a:lnTo>
                  <a:pt x="1053846" y="130886"/>
                </a:lnTo>
                <a:close/>
              </a:path>
              <a:path w="1287779" h="194945">
                <a:moveTo>
                  <a:pt x="1016787" y="39204"/>
                </a:moveTo>
                <a:lnTo>
                  <a:pt x="959827" y="39204"/>
                </a:lnTo>
                <a:lnTo>
                  <a:pt x="959827" y="61353"/>
                </a:lnTo>
                <a:lnTo>
                  <a:pt x="990930" y="61353"/>
                </a:lnTo>
                <a:lnTo>
                  <a:pt x="990930" y="130886"/>
                </a:lnTo>
                <a:lnTo>
                  <a:pt x="1016787" y="130886"/>
                </a:lnTo>
                <a:lnTo>
                  <a:pt x="1016787" y="39204"/>
                </a:lnTo>
                <a:close/>
              </a:path>
              <a:path w="1287779" h="194945">
                <a:moveTo>
                  <a:pt x="1016787" y="0"/>
                </a:moveTo>
                <a:lnTo>
                  <a:pt x="988987" y="0"/>
                </a:lnTo>
                <a:lnTo>
                  <a:pt x="988987" y="27025"/>
                </a:lnTo>
                <a:lnTo>
                  <a:pt x="1016787" y="27025"/>
                </a:lnTo>
                <a:lnTo>
                  <a:pt x="1016787" y="0"/>
                </a:lnTo>
                <a:close/>
              </a:path>
              <a:path w="1287779" h="194945">
                <a:moveTo>
                  <a:pt x="1121473" y="37261"/>
                </a:moveTo>
                <a:lnTo>
                  <a:pt x="1082078" y="52717"/>
                </a:lnTo>
                <a:lnTo>
                  <a:pt x="1068374" y="96024"/>
                </a:lnTo>
                <a:lnTo>
                  <a:pt x="1069224" y="109354"/>
                </a:lnTo>
                <a:lnTo>
                  <a:pt x="1089560" y="146362"/>
                </a:lnTo>
                <a:lnTo>
                  <a:pt x="1121371" y="154978"/>
                </a:lnTo>
                <a:lnTo>
                  <a:pt x="1129830" y="154978"/>
                </a:lnTo>
                <a:lnTo>
                  <a:pt x="1137526" y="153403"/>
                </a:lnTo>
                <a:lnTo>
                  <a:pt x="1151483" y="147066"/>
                </a:lnTo>
                <a:lnTo>
                  <a:pt x="1157122" y="142646"/>
                </a:lnTo>
                <a:lnTo>
                  <a:pt x="1164339" y="133134"/>
                </a:lnTo>
                <a:lnTo>
                  <a:pt x="1111821" y="133134"/>
                </a:lnTo>
                <a:lnTo>
                  <a:pt x="1105369" y="130263"/>
                </a:lnTo>
                <a:lnTo>
                  <a:pt x="1095095" y="95631"/>
                </a:lnTo>
                <a:lnTo>
                  <a:pt x="1095479" y="86372"/>
                </a:lnTo>
                <a:lnTo>
                  <a:pt x="1111821" y="59309"/>
                </a:lnTo>
                <a:lnTo>
                  <a:pt x="1163954" y="59309"/>
                </a:lnTo>
                <a:lnTo>
                  <a:pt x="1163785" y="58924"/>
                </a:lnTo>
                <a:lnTo>
                  <a:pt x="1130626" y="37852"/>
                </a:lnTo>
                <a:lnTo>
                  <a:pt x="1121473" y="37261"/>
                </a:lnTo>
                <a:close/>
              </a:path>
              <a:path w="1287779" h="194945">
                <a:moveTo>
                  <a:pt x="1143127" y="111912"/>
                </a:moveTo>
                <a:lnTo>
                  <a:pt x="1141793" y="120396"/>
                </a:lnTo>
                <a:lnTo>
                  <a:pt x="1139228" y="126060"/>
                </a:lnTo>
                <a:lnTo>
                  <a:pt x="1131646" y="131711"/>
                </a:lnTo>
                <a:lnTo>
                  <a:pt x="1126705" y="133134"/>
                </a:lnTo>
                <a:lnTo>
                  <a:pt x="1164339" y="133134"/>
                </a:lnTo>
                <a:lnTo>
                  <a:pt x="1165707" y="131330"/>
                </a:lnTo>
                <a:lnTo>
                  <a:pt x="1168514" y="123545"/>
                </a:lnTo>
                <a:lnTo>
                  <a:pt x="1169847" y="113626"/>
                </a:lnTo>
                <a:lnTo>
                  <a:pt x="1143127" y="111912"/>
                </a:lnTo>
                <a:close/>
              </a:path>
              <a:path w="1287779" h="194945">
                <a:moveTo>
                  <a:pt x="1163954" y="59309"/>
                </a:moveTo>
                <a:lnTo>
                  <a:pt x="1127391" y="59309"/>
                </a:lnTo>
                <a:lnTo>
                  <a:pt x="1132433" y="60706"/>
                </a:lnTo>
                <a:lnTo>
                  <a:pt x="1135811" y="63500"/>
                </a:lnTo>
                <a:lnTo>
                  <a:pt x="1139190" y="66255"/>
                </a:lnTo>
                <a:lnTo>
                  <a:pt x="1141526" y="71310"/>
                </a:lnTo>
                <a:lnTo>
                  <a:pt x="1142834" y="78663"/>
                </a:lnTo>
                <a:lnTo>
                  <a:pt x="1169898" y="76708"/>
                </a:lnTo>
                <a:lnTo>
                  <a:pt x="1167393" y="67118"/>
                </a:lnTo>
                <a:lnTo>
                  <a:pt x="1163954" y="59309"/>
                </a:lnTo>
                <a:close/>
              </a:path>
              <a:path w="1287779" h="194945">
                <a:moveTo>
                  <a:pt x="1214653" y="116840"/>
                </a:moveTo>
                <a:lnTo>
                  <a:pt x="1190955" y="121475"/>
                </a:lnTo>
                <a:lnTo>
                  <a:pt x="1193712" y="130409"/>
                </a:lnTo>
                <a:lnTo>
                  <a:pt x="1197354" y="137801"/>
                </a:lnTo>
                <a:lnTo>
                  <a:pt x="1240256" y="154978"/>
                </a:lnTo>
                <a:lnTo>
                  <a:pt x="1250436" y="154380"/>
                </a:lnTo>
                <a:lnTo>
                  <a:pt x="1284022" y="133946"/>
                </a:lnTo>
                <a:lnTo>
                  <a:pt x="1284133" y="133616"/>
                </a:lnTo>
                <a:lnTo>
                  <a:pt x="1231252" y="133616"/>
                </a:lnTo>
                <a:lnTo>
                  <a:pt x="1225118" y="132600"/>
                </a:lnTo>
                <a:lnTo>
                  <a:pt x="1218628" y="128498"/>
                </a:lnTo>
                <a:lnTo>
                  <a:pt x="1216215" y="123926"/>
                </a:lnTo>
                <a:lnTo>
                  <a:pt x="1214653" y="116840"/>
                </a:lnTo>
                <a:close/>
              </a:path>
              <a:path w="1287779" h="194945">
                <a:moveTo>
                  <a:pt x="1240447" y="37553"/>
                </a:moveTo>
                <a:lnTo>
                  <a:pt x="1202612" y="51752"/>
                </a:lnTo>
                <a:lnTo>
                  <a:pt x="1196022" y="78460"/>
                </a:lnTo>
                <a:lnTo>
                  <a:pt x="1197470" y="83718"/>
                </a:lnTo>
                <a:lnTo>
                  <a:pt x="1234248" y="105666"/>
                </a:lnTo>
                <a:lnTo>
                  <a:pt x="1252156" y="110210"/>
                </a:lnTo>
                <a:lnTo>
                  <a:pt x="1256347" y="111937"/>
                </a:lnTo>
                <a:lnTo>
                  <a:pt x="1258785" y="113919"/>
                </a:lnTo>
                <a:lnTo>
                  <a:pt x="1261224" y="115862"/>
                </a:lnTo>
                <a:lnTo>
                  <a:pt x="1262443" y="118262"/>
                </a:lnTo>
                <a:lnTo>
                  <a:pt x="1240256" y="133616"/>
                </a:lnTo>
                <a:lnTo>
                  <a:pt x="1284133" y="133616"/>
                </a:lnTo>
                <a:lnTo>
                  <a:pt x="1286421" y="126812"/>
                </a:lnTo>
                <a:lnTo>
                  <a:pt x="1287221" y="118745"/>
                </a:lnTo>
                <a:lnTo>
                  <a:pt x="1287103" y="111937"/>
                </a:lnTo>
                <a:lnTo>
                  <a:pt x="1257173" y="86194"/>
                </a:lnTo>
                <a:lnTo>
                  <a:pt x="1246251" y="83540"/>
                </a:lnTo>
                <a:lnTo>
                  <a:pt x="1234643" y="80518"/>
                </a:lnTo>
                <a:lnTo>
                  <a:pt x="1220698" y="62433"/>
                </a:lnTo>
                <a:lnTo>
                  <a:pt x="1227289" y="58915"/>
                </a:lnTo>
                <a:lnTo>
                  <a:pt x="1281741" y="58915"/>
                </a:lnTo>
                <a:lnTo>
                  <a:pt x="1279874" y="54935"/>
                </a:lnTo>
                <a:lnTo>
                  <a:pt x="1249212" y="38011"/>
                </a:lnTo>
                <a:lnTo>
                  <a:pt x="1240447" y="37553"/>
                </a:lnTo>
                <a:close/>
              </a:path>
              <a:path w="1287779" h="194945">
                <a:moveTo>
                  <a:pt x="1281741" y="58915"/>
                </a:moveTo>
                <a:lnTo>
                  <a:pt x="1247406" y="58915"/>
                </a:lnTo>
                <a:lnTo>
                  <a:pt x="1252397" y="59855"/>
                </a:lnTo>
                <a:lnTo>
                  <a:pt x="1258443" y="63588"/>
                </a:lnTo>
                <a:lnTo>
                  <a:pt x="1260411" y="67538"/>
                </a:lnTo>
                <a:lnTo>
                  <a:pt x="1261325" y="73596"/>
                </a:lnTo>
                <a:lnTo>
                  <a:pt x="1285608" y="70612"/>
                </a:lnTo>
                <a:lnTo>
                  <a:pt x="1283222" y="62073"/>
                </a:lnTo>
                <a:lnTo>
                  <a:pt x="1281741" y="58915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57906" y="4006456"/>
            <a:ext cx="577215" cy="155575"/>
          </a:xfrm>
          <a:custGeom>
            <a:avLst/>
            <a:gdLst/>
            <a:ahLst/>
            <a:cxnLst/>
            <a:rect l="l" t="t" r="r" b="b"/>
            <a:pathLst>
              <a:path w="577215" h="155575">
                <a:moveTo>
                  <a:pt x="53098" y="37261"/>
                </a:moveTo>
                <a:lnTo>
                  <a:pt x="13690" y="52717"/>
                </a:lnTo>
                <a:lnTo>
                  <a:pt x="0" y="96024"/>
                </a:lnTo>
                <a:lnTo>
                  <a:pt x="850" y="109354"/>
                </a:lnTo>
                <a:lnTo>
                  <a:pt x="21185" y="146362"/>
                </a:lnTo>
                <a:lnTo>
                  <a:pt x="52997" y="154978"/>
                </a:lnTo>
                <a:lnTo>
                  <a:pt x="61455" y="154978"/>
                </a:lnTo>
                <a:lnTo>
                  <a:pt x="69164" y="153403"/>
                </a:lnTo>
                <a:lnTo>
                  <a:pt x="83108" y="147066"/>
                </a:lnTo>
                <a:lnTo>
                  <a:pt x="88747" y="142646"/>
                </a:lnTo>
                <a:lnTo>
                  <a:pt x="95964" y="133134"/>
                </a:lnTo>
                <a:lnTo>
                  <a:pt x="43446" y="133134"/>
                </a:lnTo>
                <a:lnTo>
                  <a:pt x="36995" y="130263"/>
                </a:lnTo>
                <a:lnTo>
                  <a:pt x="26720" y="95631"/>
                </a:lnTo>
                <a:lnTo>
                  <a:pt x="27104" y="86372"/>
                </a:lnTo>
                <a:lnTo>
                  <a:pt x="43446" y="59309"/>
                </a:lnTo>
                <a:lnTo>
                  <a:pt x="95585" y="59309"/>
                </a:lnTo>
                <a:lnTo>
                  <a:pt x="95416" y="58924"/>
                </a:lnTo>
                <a:lnTo>
                  <a:pt x="62257" y="37852"/>
                </a:lnTo>
                <a:lnTo>
                  <a:pt x="53098" y="37261"/>
                </a:lnTo>
                <a:close/>
              </a:path>
              <a:path w="577215" h="155575">
                <a:moveTo>
                  <a:pt x="74752" y="111912"/>
                </a:moveTo>
                <a:lnTo>
                  <a:pt x="73418" y="120396"/>
                </a:lnTo>
                <a:lnTo>
                  <a:pt x="70853" y="126060"/>
                </a:lnTo>
                <a:lnTo>
                  <a:pt x="63271" y="131711"/>
                </a:lnTo>
                <a:lnTo>
                  <a:pt x="58331" y="133134"/>
                </a:lnTo>
                <a:lnTo>
                  <a:pt x="95964" y="133134"/>
                </a:lnTo>
                <a:lnTo>
                  <a:pt x="97332" y="131330"/>
                </a:lnTo>
                <a:lnTo>
                  <a:pt x="100139" y="123545"/>
                </a:lnTo>
                <a:lnTo>
                  <a:pt x="101473" y="113626"/>
                </a:lnTo>
                <a:lnTo>
                  <a:pt x="74752" y="111912"/>
                </a:lnTo>
                <a:close/>
              </a:path>
              <a:path w="577215" h="155575">
                <a:moveTo>
                  <a:pt x="95585" y="59309"/>
                </a:moveTo>
                <a:lnTo>
                  <a:pt x="59016" y="59309"/>
                </a:lnTo>
                <a:lnTo>
                  <a:pt x="64058" y="60706"/>
                </a:lnTo>
                <a:lnTo>
                  <a:pt x="67437" y="63500"/>
                </a:lnTo>
                <a:lnTo>
                  <a:pt x="70815" y="66255"/>
                </a:lnTo>
                <a:lnTo>
                  <a:pt x="73164" y="71310"/>
                </a:lnTo>
                <a:lnTo>
                  <a:pt x="74460" y="78663"/>
                </a:lnTo>
                <a:lnTo>
                  <a:pt x="101523" y="76708"/>
                </a:lnTo>
                <a:lnTo>
                  <a:pt x="99020" y="67118"/>
                </a:lnTo>
                <a:lnTo>
                  <a:pt x="95585" y="59309"/>
                </a:lnTo>
                <a:close/>
              </a:path>
              <a:path w="577215" h="155575">
                <a:moveTo>
                  <a:pt x="224307" y="130886"/>
                </a:moveTo>
                <a:lnTo>
                  <a:pt x="120243" y="130886"/>
                </a:lnTo>
                <a:lnTo>
                  <a:pt x="120243" y="153022"/>
                </a:lnTo>
                <a:lnTo>
                  <a:pt x="224307" y="153022"/>
                </a:lnTo>
                <a:lnTo>
                  <a:pt x="224307" y="130886"/>
                </a:lnTo>
                <a:close/>
              </a:path>
              <a:path w="577215" h="155575">
                <a:moveTo>
                  <a:pt x="187248" y="0"/>
                </a:moveTo>
                <a:lnTo>
                  <a:pt x="133210" y="0"/>
                </a:lnTo>
                <a:lnTo>
                  <a:pt x="133210" y="22148"/>
                </a:lnTo>
                <a:lnTo>
                  <a:pt x="161404" y="22148"/>
                </a:lnTo>
                <a:lnTo>
                  <a:pt x="161404" y="130886"/>
                </a:lnTo>
                <a:lnTo>
                  <a:pt x="187248" y="130886"/>
                </a:lnTo>
                <a:lnTo>
                  <a:pt x="187248" y="0"/>
                </a:lnTo>
                <a:close/>
              </a:path>
              <a:path w="577215" h="155575">
                <a:moveTo>
                  <a:pt x="291350" y="37261"/>
                </a:moveTo>
                <a:lnTo>
                  <a:pt x="253263" y="52565"/>
                </a:lnTo>
                <a:lnTo>
                  <a:pt x="240004" y="95440"/>
                </a:lnTo>
                <a:lnTo>
                  <a:pt x="240847" y="108789"/>
                </a:lnTo>
                <a:lnTo>
                  <a:pt x="260972" y="146196"/>
                </a:lnTo>
                <a:lnTo>
                  <a:pt x="291934" y="154978"/>
                </a:lnTo>
                <a:lnTo>
                  <a:pt x="300145" y="154537"/>
                </a:lnTo>
                <a:lnTo>
                  <a:pt x="335440" y="133527"/>
                </a:lnTo>
                <a:lnTo>
                  <a:pt x="284162" y="133527"/>
                </a:lnTo>
                <a:lnTo>
                  <a:pt x="278015" y="130632"/>
                </a:lnTo>
                <a:lnTo>
                  <a:pt x="268986" y="119049"/>
                </a:lnTo>
                <a:lnTo>
                  <a:pt x="266725" y="112102"/>
                </a:lnTo>
                <a:lnTo>
                  <a:pt x="266725" y="103974"/>
                </a:lnTo>
                <a:lnTo>
                  <a:pt x="342011" y="103974"/>
                </a:lnTo>
                <a:lnTo>
                  <a:pt x="341892" y="95440"/>
                </a:lnTo>
                <a:lnTo>
                  <a:pt x="341203" y="83538"/>
                </a:lnTo>
                <a:lnTo>
                  <a:pt x="340940" y="82219"/>
                </a:lnTo>
                <a:lnTo>
                  <a:pt x="267055" y="82219"/>
                </a:lnTo>
                <a:lnTo>
                  <a:pt x="267258" y="76136"/>
                </a:lnTo>
                <a:lnTo>
                  <a:pt x="269519" y="70675"/>
                </a:lnTo>
                <a:lnTo>
                  <a:pt x="278168" y="60960"/>
                </a:lnTo>
                <a:lnTo>
                  <a:pt x="284073" y="58521"/>
                </a:lnTo>
                <a:lnTo>
                  <a:pt x="333065" y="58521"/>
                </a:lnTo>
                <a:lnTo>
                  <a:pt x="329095" y="52527"/>
                </a:lnTo>
                <a:lnTo>
                  <a:pt x="321886" y="45845"/>
                </a:lnTo>
                <a:lnTo>
                  <a:pt x="313194" y="41074"/>
                </a:lnTo>
                <a:lnTo>
                  <a:pt x="303016" y="38214"/>
                </a:lnTo>
                <a:lnTo>
                  <a:pt x="291350" y="37261"/>
                </a:lnTo>
                <a:close/>
              </a:path>
              <a:path w="577215" h="155575">
                <a:moveTo>
                  <a:pt x="316953" y="116408"/>
                </a:moveTo>
                <a:lnTo>
                  <a:pt x="314769" y="122910"/>
                </a:lnTo>
                <a:lnTo>
                  <a:pt x="311531" y="127393"/>
                </a:lnTo>
                <a:lnTo>
                  <a:pt x="302983" y="132308"/>
                </a:lnTo>
                <a:lnTo>
                  <a:pt x="297878" y="133527"/>
                </a:lnTo>
                <a:lnTo>
                  <a:pt x="335440" y="133527"/>
                </a:lnTo>
                <a:lnTo>
                  <a:pt x="336859" y="131277"/>
                </a:lnTo>
                <a:lnTo>
                  <a:pt x="340398" y="123088"/>
                </a:lnTo>
                <a:lnTo>
                  <a:pt x="316953" y="116408"/>
                </a:lnTo>
                <a:close/>
              </a:path>
              <a:path w="577215" h="155575">
                <a:moveTo>
                  <a:pt x="333065" y="58521"/>
                </a:moveTo>
                <a:lnTo>
                  <a:pt x="291541" y="58521"/>
                </a:lnTo>
                <a:lnTo>
                  <a:pt x="301142" y="60002"/>
                </a:lnTo>
                <a:lnTo>
                  <a:pt x="308284" y="64446"/>
                </a:lnTo>
                <a:lnTo>
                  <a:pt x="312967" y="71851"/>
                </a:lnTo>
                <a:lnTo>
                  <a:pt x="315188" y="82219"/>
                </a:lnTo>
                <a:lnTo>
                  <a:pt x="340940" y="82219"/>
                </a:lnTo>
                <a:lnTo>
                  <a:pt x="338782" y="71396"/>
                </a:lnTo>
                <a:lnTo>
                  <a:pt x="334745" y="61059"/>
                </a:lnTo>
                <a:lnTo>
                  <a:pt x="333065" y="58521"/>
                </a:lnTo>
                <a:close/>
              </a:path>
              <a:path w="577215" h="155575">
                <a:moveTo>
                  <a:pt x="449364" y="58915"/>
                </a:moveTo>
                <a:lnTo>
                  <a:pt x="415493" y="58915"/>
                </a:lnTo>
                <a:lnTo>
                  <a:pt x="420001" y="60363"/>
                </a:lnTo>
                <a:lnTo>
                  <a:pt x="425335" y="66141"/>
                </a:lnTo>
                <a:lnTo>
                  <a:pt x="426669" y="71310"/>
                </a:lnTo>
                <a:lnTo>
                  <a:pt x="426669" y="80416"/>
                </a:lnTo>
                <a:lnTo>
                  <a:pt x="407746" y="80759"/>
                </a:lnTo>
                <a:lnTo>
                  <a:pt x="386578" y="83376"/>
                </a:lnTo>
                <a:lnTo>
                  <a:pt x="371462" y="90693"/>
                </a:lnTo>
                <a:lnTo>
                  <a:pt x="362394" y="102712"/>
                </a:lnTo>
                <a:lnTo>
                  <a:pt x="359371" y="119430"/>
                </a:lnTo>
                <a:lnTo>
                  <a:pt x="359912" y="126873"/>
                </a:lnTo>
                <a:lnTo>
                  <a:pt x="386436" y="154375"/>
                </a:lnTo>
                <a:lnTo>
                  <a:pt x="394525" y="154978"/>
                </a:lnTo>
                <a:lnTo>
                  <a:pt x="403758" y="154978"/>
                </a:lnTo>
                <a:lnTo>
                  <a:pt x="411581" y="153060"/>
                </a:lnTo>
                <a:lnTo>
                  <a:pt x="424383" y="145389"/>
                </a:lnTo>
                <a:lnTo>
                  <a:pt x="428853" y="138874"/>
                </a:lnTo>
                <a:lnTo>
                  <a:pt x="429027" y="138244"/>
                </a:lnTo>
                <a:lnTo>
                  <a:pt x="428891" y="137299"/>
                </a:lnTo>
                <a:lnTo>
                  <a:pt x="429847" y="133324"/>
                </a:lnTo>
                <a:lnTo>
                  <a:pt x="394652" y="133324"/>
                </a:lnTo>
                <a:lnTo>
                  <a:pt x="391414" y="132143"/>
                </a:lnTo>
                <a:lnTo>
                  <a:pt x="389166" y="129667"/>
                </a:lnTo>
                <a:lnTo>
                  <a:pt x="387146" y="127355"/>
                </a:lnTo>
                <a:lnTo>
                  <a:pt x="386092" y="124015"/>
                </a:lnTo>
                <a:lnTo>
                  <a:pt x="386092" y="115265"/>
                </a:lnTo>
                <a:lnTo>
                  <a:pt x="386969" y="111785"/>
                </a:lnTo>
                <a:lnTo>
                  <a:pt x="390474" y="106743"/>
                </a:lnTo>
                <a:lnTo>
                  <a:pt x="393065" y="104825"/>
                </a:lnTo>
                <a:lnTo>
                  <a:pt x="396481" y="103530"/>
                </a:lnTo>
                <a:lnTo>
                  <a:pt x="399884" y="102196"/>
                </a:lnTo>
                <a:lnTo>
                  <a:pt x="405193" y="101460"/>
                </a:lnTo>
                <a:lnTo>
                  <a:pt x="426669" y="101041"/>
                </a:lnTo>
                <a:lnTo>
                  <a:pt x="452704" y="101041"/>
                </a:lnTo>
                <a:lnTo>
                  <a:pt x="452636" y="76022"/>
                </a:lnTo>
                <a:lnTo>
                  <a:pt x="452011" y="67919"/>
                </a:lnTo>
                <a:lnTo>
                  <a:pt x="450021" y="60363"/>
                </a:lnTo>
                <a:lnTo>
                  <a:pt x="449895" y="59956"/>
                </a:lnTo>
                <a:lnTo>
                  <a:pt x="449364" y="58915"/>
                </a:lnTo>
                <a:close/>
              </a:path>
              <a:path w="577215" h="155575">
                <a:moveTo>
                  <a:pt x="453031" y="129324"/>
                </a:moveTo>
                <a:lnTo>
                  <a:pt x="430809" y="129324"/>
                </a:lnTo>
                <a:lnTo>
                  <a:pt x="431393" y="129667"/>
                </a:lnTo>
                <a:lnTo>
                  <a:pt x="429027" y="138244"/>
                </a:lnTo>
                <a:lnTo>
                  <a:pt x="429768" y="143408"/>
                </a:lnTo>
                <a:lnTo>
                  <a:pt x="437108" y="151892"/>
                </a:lnTo>
                <a:lnTo>
                  <a:pt x="442836" y="154000"/>
                </a:lnTo>
                <a:lnTo>
                  <a:pt x="455549" y="154000"/>
                </a:lnTo>
                <a:lnTo>
                  <a:pt x="461441" y="153187"/>
                </a:lnTo>
                <a:lnTo>
                  <a:pt x="468312" y="151561"/>
                </a:lnTo>
                <a:lnTo>
                  <a:pt x="468312" y="133908"/>
                </a:lnTo>
                <a:lnTo>
                  <a:pt x="456260" y="133908"/>
                </a:lnTo>
                <a:lnTo>
                  <a:pt x="454774" y="133121"/>
                </a:lnTo>
                <a:lnTo>
                  <a:pt x="453923" y="131521"/>
                </a:lnTo>
                <a:lnTo>
                  <a:pt x="453110" y="129921"/>
                </a:lnTo>
                <a:lnTo>
                  <a:pt x="453031" y="129324"/>
                </a:lnTo>
                <a:close/>
              </a:path>
              <a:path w="577215" h="155575">
                <a:moveTo>
                  <a:pt x="430809" y="129324"/>
                </a:moveTo>
                <a:lnTo>
                  <a:pt x="428891" y="137299"/>
                </a:lnTo>
                <a:lnTo>
                  <a:pt x="429027" y="138244"/>
                </a:lnTo>
                <a:lnTo>
                  <a:pt x="431393" y="129667"/>
                </a:lnTo>
                <a:lnTo>
                  <a:pt x="430809" y="129324"/>
                </a:lnTo>
                <a:close/>
              </a:path>
              <a:path w="577215" h="155575">
                <a:moveTo>
                  <a:pt x="468312" y="132257"/>
                </a:moveTo>
                <a:lnTo>
                  <a:pt x="463105" y="133362"/>
                </a:lnTo>
                <a:lnTo>
                  <a:pt x="459803" y="133908"/>
                </a:lnTo>
                <a:lnTo>
                  <a:pt x="468312" y="133908"/>
                </a:lnTo>
                <a:lnTo>
                  <a:pt x="468312" y="132257"/>
                </a:lnTo>
                <a:close/>
              </a:path>
              <a:path w="577215" h="155575">
                <a:moveTo>
                  <a:pt x="452704" y="101041"/>
                </a:moveTo>
                <a:lnTo>
                  <a:pt x="426669" y="101041"/>
                </a:lnTo>
                <a:lnTo>
                  <a:pt x="426669" y="110134"/>
                </a:lnTo>
                <a:lnTo>
                  <a:pt x="425488" y="114642"/>
                </a:lnTo>
                <a:lnTo>
                  <a:pt x="420839" y="123393"/>
                </a:lnTo>
                <a:lnTo>
                  <a:pt x="417614" y="126873"/>
                </a:lnTo>
                <a:lnTo>
                  <a:pt x="409282" y="132041"/>
                </a:lnTo>
                <a:lnTo>
                  <a:pt x="404469" y="133324"/>
                </a:lnTo>
                <a:lnTo>
                  <a:pt x="429847" y="133324"/>
                </a:lnTo>
                <a:lnTo>
                  <a:pt x="430809" y="129324"/>
                </a:lnTo>
                <a:lnTo>
                  <a:pt x="453031" y="129324"/>
                </a:lnTo>
                <a:lnTo>
                  <a:pt x="452768" y="127355"/>
                </a:lnTo>
                <a:lnTo>
                  <a:pt x="452704" y="101041"/>
                </a:lnTo>
                <a:close/>
              </a:path>
              <a:path w="577215" h="155575">
                <a:moveTo>
                  <a:pt x="409448" y="37261"/>
                </a:moveTo>
                <a:lnTo>
                  <a:pt x="391447" y="39531"/>
                </a:lnTo>
                <a:lnTo>
                  <a:pt x="377775" y="46342"/>
                </a:lnTo>
                <a:lnTo>
                  <a:pt x="368430" y="57696"/>
                </a:lnTo>
                <a:lnTo>
                  <a:pt x="363410" y="73596"/>
                </a:lnTo>
                <a:lnTo>
                  <a:pt x="390182" y="76022"/>
                </a:lnTo>
                <a:lnTo>
                  <a:pt x="391033" y="68745"/>
                </a:lnTo>
                <a:lnTo>
                  <a:pt x="392722" y="64084"/>
                </a:lnTo>
                <a:lnTo>
                  <a:pt x="397827" y="59956"/>
                </a:lnTo>
                <a:lnTo>
                  <a:pt x="402463" y="58915"/>
                </a:lnTo>
                <a:lnTo>
                  <a:pt x="449364" y="58915"/>
                </a:lnTo>
                <a:lnTo>
                  <a:pt x="446473" y="53241"/>
                </a:lnTo>
                <a:lnTo>
                  <a:pt x="441629" y="47548"/>
                </a:lnTo>
                <a:lnTo>
                  <a:pt x="435467" y="43048"/>
                </a:lnTo>
                <a:lnTo>
                  <a:pt x="428048" y="39833"/>
                </a:lnTo>
                <a:lnTo>
                  <a:pt x="419375" y="37904"/>
                </a:lnTo>
                <a:lnTo>
                  <a:pt x="409448" y="37261"/>
                </a:lnTo>
                <a:close/>
              </a:path>
              <a:path w="577215" h="155575">
                <a:moveTo>
                  <a:pt x="514286" y="39204"/>
                </a:moveTo>
                <a:lnTo>
                  <a:pt x="489178" y="39204"/>
                </a:lnTo>
                <a:lnTo>
                  <a:pt x="491604" y="48933"/>
                </a:lnTo>
                <a:lnTo>
                  <a:pt x="493255" y="57061"/>
                </a:lnTo>
                <a:lnTo>
                  <a:pt x="494982" y="70129"/>
                </a:lnTo>
                <a:lnTo>
                  <a:pt x="495414" y="75768"/>
                </a:lnTo>
                <a:lnTo>
                  <a:pt x="495414" y="153022"/>
                </a:lnTo>
                <a:lnTo>
                  <a:pt x="521258" y="153022"/>
                </a:lnTo>
                <a:lnTo>
                  <a:pt x="521258" y="99339"/>
                </a:lnTo>
                <a:lnTo>
                  <a:pt x="521792" y="91345"/>
                </a:lnTo>
                <a:lnTo>
                  <a:pt x="523392" y="84145"/>
                </a:lnTo>
                <a:lnTo>
                  <a:pt x="526059" y="77738"/>
                </a:lnTo>
                <a:lnTo>
                  <a:pt x="529793" y="72123"/>
                </a:lnTo>
                <a:lnTo>
                  <a:pt x="533824" y="67195"/>
                </a:lnTo>
                <a:lnTo>
                  <a:pt x="516331" y="67195"/>
                </a:lnTo>
                <a:lnTo>
                  <a:pt x="515848" y="67005"/>
                </a:lnTo>
                <a:lnTo>
                  <a:pt x="517080" y="58686"/>
                </a:lnTo>
                <a:lnTo>
                  <a:pt x="517253" y="58241"/>
                </a:lnTo>
                <a:lnTo>
                  <a:pt x="517237" y="54643"/>
                </a:lnTo>
                <a:lnTo>
                  <a:pt x="516243" y="47284"/>
                </a:lnTo>
                <a:lnTo>
                  <a:pt x="514286" y="39204"/>
                </a:lnTo>
                <a:close/>
              </a:path>
              <a:path w="577215" h="155575">
                <a:moveTo>
                  <a:pt x="517253" y="58241"/>
                </a:moveTo>
                <a:lnTo>
                  <a:pt x="517080" y="58686"/>
                </a:lnTo>
                <a:lnTo>
                  <a:pt x="515848" y="67005"/>
                </a:lnTo>
                <a:lnTo>
                  <a:pt x="516331" y="67195"/>
                </a:lnTo>
                <a:lnTo>
                  <a:pt x="517209" y="61645"/>
                </a:lnTo>
                <a:lnTo>
                  <a:pt x="517253" y="58241"/>
                </a:lnTo>
                <a:close/>
              </a:path>
              <a:path w="577215" h="155575">
                <a:moveTo>
                  <a:pt x="559701" y="37261"/>
                </a:moveTo>
                <a:lnTo>
                  <a:pt x="546011" y="37261"/>
                </a:lnTo>
                <a:lnTo>
                  <a:pt x="540245" y="38239"/>
                </a:lnTo>
                <a:lnTo>
                  <a:pt x="530555" y="42100"/>
                </a:lnTo>
                <a:lnTo>
                  <a:pt x="526389" y="44983"/>
                </a:lnTo>
                <a:lnTo>
                  <a:pt x="522817" y="48933"/>
                </a:lnTo>
                <a:lnTo>
                  <a:pt x="519442" y="52616"/>
                </a:lnTo>
                <a:lnTo>
                  <a:pt x="517253" y="58241"/>
                </a:lnTo>
                <a:lnTo>
                  <a:pt x="517209" y="61645"/>
                </a:lnTo>
                <a:lnTo>
                  <a:pt x="516331" y="67195"/>
                </a:lnTo>
                <a:lnTo>
                  <a:pt x="533824" y="67195"/>
                </a:lnTo>
                <a:lnTo>
                  <a:pt x="535508" y="65138"/>
                </a:lnTo>
                <a:lnTo>
                  <a:pt x="542963" y="61645"/>
                </a:lnTo>
                <a:lnTo>
                  <a:pt x="576948" y="61645"/>
                </a:lnTo>
                <a:lnTo>
                  <a:pt x="576948" y="39547"/>
                </a:lnTo>
                <a:lnTo>
                  <a:pt x="567778" y="38023"/>
                </a:lnTo>
                <a:lnTo>
                  <a:pt x="559701" y="37261"/>
                </a:lnTo>
                <a:close/>
              </a:path>
              <a:path w="577215" h="155575">
                <a:moveTo>
                  <a:pt x="576948" y="61645"/>
                </a:moveTo>
                <a:lnTo>
                  <a:pt x="558406" y="61645"/>
                </a:lnTo>
                <a:lnTo>
                  <a:pt x="566674" y="62522"/>
                </a:lnTo>
                <a:lnTo>
                  <a:pt x="576948" y="64274"/>
                </a:lnTo>
                <a:lnTo>
                  <a:pt x="576948" y="61645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31722" y="4301731"/>
            <a:ext cx="817244" cy="194945"/>
          </a:xfrm>
          <a:custGeom>
            <a:avLst/>
            <a:gdLst/>
            <a:ahLst/>
            <a:cxnLst/>
            <a:rect l="l" t="t" r="r" b="b"/>
            <a:pathLst>
              <a:path w="817244" h="194945">
                <a:moveTo>
                  <a:pt x="24917" y="39204"/>
                </a:moveTo>
                <a:lnTo>
                  <a:pt x="0" y="39204"/>
                </a:lnTo>
                <a:lnTo>
                  <a:pt x="425" y="43967"/>
                </a:lnTo>
                <a:lnTo>
                  <a:pt x="783" y="50114"/>
                </a:lnTo>
                <a:lnTo>
                  <a:pt x="987" y="56654"/>
                </a:lnTo>
                <a:lnTo>
                  <a:pt x="1079" y="194475"/>
                </a:lnTo>
                <a:lnTo>
                  <a:pt x="27025" y="194475"/>
                </a:lnTo>
                <a:lnTo>
                  <a:pt x="27025" y="143176"/>
                </a:lnTo>
                <a:lnTo>
                  <a:pt x="26834" y="142992"/>
                </a:lnTo>
                <a:lnTo>
                  <a:pt x="22479" y="133667"/>
                </a:lnTo>
                <a:lnTo>
                  <a:pt x="22974" y="133184"/>
                </a:lnTo>
                <a:lnTo>
                  <a:pt x="25666" y="132854"/>
                </a:lnTo>
                <a:lnTo>
                  <a:pt x="40365" y="132854"/>
                </a:lnTo>
                <a:lnTo>
                  <a:pt x="36283" y="130987"/>
                </a:lnTo>
                <a:lnTo>
                  <a:pt x="27025" y="97777"/>
                </a:lnTo>
                <a:lnTo>
                  <a:pt x="27375" y="88244"/>
                </a:lnTo>
                <a:lnTo>
                  <a:pt x="39645" y="60325"/>
                </a:lnTo>
                <a:lnTo>
                  <a:pt x="23075" y="60325"/>
                </a:lnTo>
                <a:lnTo>
                  <a:pt x="22682" y="60083"/>
                </a:lnTo>
                <a:lnTo>
                  <a:pt x="24041" y="51752"/>
                </a:lnTo>
                <a:lnTo>
                  <a:pt x="26279" y="48021"/>
                </a:lnTo>
                <a:lnTo>
                  <a:pt x="26090" y="45847"/>
                </a:lnTo>
                <a:lnTo>
                  <a:pt x="25958" y="43967"/>
                </a:lnTo>
                <a:lnTo>
                  <a:pt x="25565" y="41783"/>
                </a:lnTo>
                <a:lnTo>
                  <a:pt x="24917" y="39204"/>
                </a:lnTo>
                <a:close/>
              </a:path>
              <a:path w="817244" h="194945">
                <a:moveTo>
                  <a:pt x="40365" y="132854"/>
                </a:moveTo>
                <a:lnTo>
                  <a:pt x="25666" y="132854"/>
                </a:lnTo>
                <a:lnTo>
                  <a:pt x="27025" y="138150"/>
                </a:lnTo>
                <a:lnTo>
                  <a:pt x="27025" y="143176"/>
                </a:lnTo>
                <a:lnTo>
                  <a:pt x="33748" y="149652"/>
                </a:lnTo>
                <a:lnTo>
                  <a:pt x="43222" y="153646"/>
                </a:lnTo>
                <a:lnTo>
                  <a:pt x="55257" y="154978"/>
                </a:lnTo>
                <a:lnTo>
                  <a:pt x="73793" y="151268"/>
                </a:lnTo>
                <a:lnTo>
                  <a:pt x="87033" y="140139"/>
                </a:lnTo>
                <a:lnTo>
                  <a:pt x="89783" y="133718"/>
                </a:lnTo>
                <a:lnTo>
                  <a:pt x="42252" y="133718"/>
                </a:lnTo>
                <a:lnTo>
                  <a:pt x="40365" y="132854"/>
                </a:lnTo>
                <a:close/>
              </a:path>
              <a:path w="817244" h="194945">
                <a:moveTo>
                  <a:pt x="25666" y="132854"/>
                </a:moveTo>
                <a:lnTo>
                  <a:pt x="22974" y="133184"/>
                </a:lnTo>
                <a:lnTo>
                  <a:pt x="22479" y="133667"/>
                </a:lnTo>
                <a:lnTo>
                  <a:pt x="26834" y="142992"/>
                </a:lnTo>
                <a:lnTo>
                  <a:pt x="27025" y="143176"/>
                </a:lnTo>
                <a:lnTo>
                  <a:pt x="27025" y="138150"/>
                </a:lnTo>
                <a:lnTo>
                  <a:pt x="25666" y="132854"/>
                </a:lnTo>
                <a:close/>
              </a:path>
              <a:path w="817244" h="194945">
                <a:moveTo>
                  <a:pt x="91099" y="58915"/>
                </a:moveTo>
                <a:lnTo>
                  <a:pt x="57658" y="58915"/>
                </a:lnTo>
                <a:lnTo>
                  <a:pt x="62826" y="61556"/>
                </a:lnTo>
                <a:lnTo>
                  <a:pt x="66179" y="66852"/>
                </a:lnTo>
                <a:lnTo>
                  <a:pt x="68372" y="71636"/>
                </a:lnTo>
                <a:lnTo>
                  <a:pt x="69940" y="78027"/>
                </a:lnTo>
                <a:lnTo>
                  <a:pt x="70882" y="86024"/>
                </a:lnTo>
                <a:lnTo>
                  <a:pt x="71196" y="95631"/>
                </a:lnTo>
                <a:lnTo>
                  <a:pt x="70879" y="105498"/>
                </a:lnTo>
                <a:lnTo>
                  <a:pt x="57556" y="133718"/>
                </a:lnTo>
                <a:lnTo>
                  <a:pt x="89783" y="133718"/>
                </a:lnTo>
                <a:lnTo>
                  <a:pt x="94976" y="121593"/>
                </a:lnTo>
                <a:lnTo>
                  <a:pt x="97624" y="95631"/>
                </a:lnTo>
                <a:lnTo>
                  <a:pt x="96970" y="81974"/>
                </a:lnTo>
                <a:lnTo>
                  <a:pt x="95005" y="70115"/>
                </a:lnTo>
                <a:lnTo>
                  <a:pt x="91731" y="60053"/>
                </a:lnTo>
                <a:lnTo>
                  <a:pt x="91099" y="58915"/>
                </a:lnTo>
                <a:close/>
              </a:path>
              <a:path w="817244" h="194945">
                <a:moveTo>
                  <a:pt x="26279" y="48021"/>
                </a:moveTo>
                <a:lnTo>
                  <a:pt x="24041" y="51752"/>
                </a:lnTo>
                <a:lnTo>
                  <a:pt x="22682" y="60083"/>
                </a:lnTo>
                <a:lnTo>
                  <a:pt x="23075" y="60325"/>
                </a:lnTo>
                <a:lnTo>
                  <a:pt x="25565" y="58966"/>
                </a:lnTo>
                <a:lnTo>
                  <a:pt x="26746" y="56654"/>
                </a:lnTo>
                <a:lnTo>
                  <a:pt x="26416" y="50114"/>
                </a:lnTo>
                <a:lnTo>
                  <a:pt x="26279" y="48021"/>
                </a:lnTo>
                <a:close/>
              </a:path>
              <a:path w="817244" h="194945">
                <a:moveTo>
                  <a:pt x="55257" y="37058"/>
                </a:moveTo>
                <a:lnTo>
                  <a:pt x="46342" y="37058"/>
                </a:lnTo>
                <a:lnTo>
                  <a:pt x="39027" y="38823"/>
                </a:lnTo>
                <a:lnTo>
                  <a:pt x="27584" y="45847"/>
                </a:lnTo>
                <a:lnTo>
                  <a:pt x="26279" y="48021"/>
                </a:lnTo>
                <a:lnTo>
                  <a:pt x="26416" y="50114"/>
                </a:lnTo>
                <a:lnTo>
                  <a:pt x="26746" y="56654"/>
                </a:lnTo>
                <a:lnTo>
                  <a:pt x="25565" y="58966"/>
                </a:lnTo>
                <a:lnTo>
                  <a:pt x="23075" y="60325"/>
                </a:lnTo>
                <a:lnTo>
                  <a:pt x="39645" y="60325"/>
                </a:lnTo>
                <a:lnTo>
                  <a:pt x="42418" y="58915"/>
                </a:lnTo>
                <a:lnTo>
                  <a:pt x="91099" y="58915"/>
                </a:lnTo>
                <a:lnTo>
                  <a:pt x="87112" y="51752"/>
                </a:lnTo>
                <a:lnTo>
                  <a:pt x="81239" y="45347"/>
                </a:lnTo>
                <a:lnTo>
                  <a:pt x="73955" y="40743"/>
                </a:lnTo>
                <a:lnTo>
                  <a:pt x="65294" y="37979"/>
                </a:lnTo>
                <a:lnTo>
                  <a:pt x="55257" y="37058"/>
                </a:lnTo>
                <a:close/>
              </a:path>
              <a:path w="817244" h="194945">
                <a:moveTo>
                  <a:pt x="220903" y="130886"/>
                </a:moveTo>
                <a:lnTo>
                  <a:pt x="116840" y="130886"/>
                </a:lnTo>
                <a:lnTo>
                  <a:pt x="116840" y="153022"/>
                </a:lnTo>
                <a:lnTo>
                  <a:pt x="220903" y="153022"/>
                </a:lnTo>
                <a:lnTo>
                  <a:pt x="220903" y="130886"/>
                </a:lnTo>
                <a:close/>
              </a:path>
              <a:path w="817244" h="194945">
                <a:moveTo>
                  <a:pt x="183845" y="39204"/>
                </a:moveTo>
                <a:lnTo>
                  <a:pt x="126885" y="39204"/>
                </a:lnTo>
                <a:lnTo>
                  <a:pt x="126885" y="61353"/>
                </a:lnTo>
                <a:lnTo>
                  <a:pt x="157988" y="61353"/>
                </a:lnTo>
                <a:lnTo>
                  <a:pt x="157988" y="130886"/>
                </a:lnTo>
                <a:lnTo>
                  <a:pt x="183845" y="130886"/>
                </a:lnTo>
                <a:lnTo>
                  <a:pt x="183845" y="39204"/>
                </a:lnTo>
                <a:close/>
              </a:path>
              <a:path w="817244" h="194945">
                <a:moveTo>
                  <a:pt x="183845" y="0"/>
                </a:moveTo>
                <a:lnTo>
                  <a:pt x="156044" y="0"/>
                </a:lnTo>
                <a:lnTo>
                  <a:pt x="156044" y="27025"/>
                </a:lnTo>
                <a:lnTo>
                  <a:pt x="183845" y="27025"/>
                </a:lnTo>
                <a:lnTo>
                  <a:pt x="183845" y="0"/>
                </a:lnTo>
                <a:close/>
              </a:path>
              <a:path w="817244" h="194945">
                <a:moveTo>
                  <a:pt x="288531" y="37261"/>
                </a:moveTo>
                <a:lnTo>
                  <a:pt x="249123" y="52717"/>
                </a:lnTo>
                <a:lnTo>
                  <a:pt x="235419" y="96024"/>
                </a:lnTo>
                <a:lnTo>
                  <a:pt x="236270" y="109354"/>
                </a:lnTo>
                <a:lnTo>
                  <a:pt x="256613" y="146362"/>
                </a:lnTo>
                <a:lnTo>
                  <a:pt x="288429" y="154978"/>
                </a:lnTo>
                <a:lnTo>
                  <a:pt x="296887" y="154978"/>
                </a:lnTo>
                <a:lnTo>
                  <a:pt x="304584" y="153403"/>
                </a:lnTo>
                <a:lnTo>
                  <a:pt x="318528" y="147066"/>
                </a:lnTo>
                <a:lnTo>
                  <a:pt x="324180" y="142646"/>
                </a:lnTo>
                <a:lnTo>
                  <a:pt x="331386" y="133134"/>
                </a:lnTo>
                <a:lnTo>
                  <a:pt x="278866" y="133134"/>
                </a:lnTo>
                <a:lnTo>
                  <a:pt x="272415" y="130263"/>
                </a:lnTo>
                <a:lnTo>
                  <a:pt x="262153" y="95631"/>
                </a:lnTo>
                <a:lnTo>
                  <a:pt x="262536" y="86372"/>
                </a:lnTo>
                <a:lnTo>
                  <a:pt x="278866" y="59309"/>
                </a:lnTo>
                <a:lnTo>
                  <a:pt x="331010" y="59309"/>
                </a:lnTo>
                <a:lnTo>
                  <a:pt x="330841" y="58924"/>
                </a:lnTo>
                <a:lnTo>
                  <a:pt x="297684" y="37852"/>
                </a:lnTo>
                <a:lnTo>
                  <a:pt x="288531" y="37261"/>
                </a:lnTo>
                <a:close/>
              </a:path>
              <a:path w="817244" h="194945">
                <a:moveTo>
                  <a:pt x="310184" y="111912"/>
                </a:moveTo>
                <a:lnTo>
                  <a:pt x="308851" y="120396"/>
                </a:lnTo>
                <a:lnTo>
                  <a:pt x="306285" y="126060"/>
                </a:lnTo>
                <a:lnTo>
                  <a:pt x="298704" y="131711"/>
                </a:lnTo>
                <a:lnTo>
                  <a:pt x="293763" y="133134"/>
                </a:lnTo>
                <a:lnTo>
                  <a:pt x="331386" y="133134"/>
                </a:lnTo>
                <a:lnTo>
                  <a:pt x="332752" y="131330"/>
                </a:lnTo>
                <a:lnTo>
                  <a:pt x="335572" y="123545"/>
                </a:lnTo>
                <a:lnTo>
                  <a:pt x="336905" y="113626"/>
                </a:lnTo>
                <a:lnTo>
                  <a:pt x="310184" y="111912"/>
                </a:lnTo>
                <a:close/>
              </a:path>
              <a:path w="817244" h="194945">
                <a:moveTo>
                  <a:pt x="331010" y="59309"/>
                </a:moveTo>
                <a:lnTo>
                  <a:pt x="294449" y="59309"/>
                </a:lnTo>
                <a:lnTo>
                  <a:pt x="299478" y="60706"/>
                </a:lnTo>
                <a:lnTo>
                  <a:pt x="302856" y="63500"/>
                </a:lnTo>
                <a:lnTo>
                  <a:pt x="306247" y="66255"/>
                </a:lnTo>
                <a:lnTo>
                  <a:pt x="308584" y="71310"/>
                </a:lnTo>
                <a:lnTo>
                  <a:pt x="309892" y="78663"/>
                </a:lnTo>
                <a:lnTo>
                  <a:pt x="336943" y="76708"/>
                </a:lnTo>
                <a:lnTo>
                  <a:pt x="334446" y="67118"/>
                </a:lnTo>
                <a:lnTo>
                  <a:pt x="331010" y="59309"/>
                </a:lnTo>
                <a:close/>
              </a:path>
              <a:path w="817244" h="194945">
                <a:moveTo>
                  <a:pt x="403364" y="61353"/>
                </a:moveTo>
                <a:lnTo>
                  <a:pt x="377520" y="61353"/>
                </a:lnTo>
                <a:lnTo>
                  <a:pt x="377520" y="122643"/>
                </a:lnTo>
                <a:lnTo>
                  <a:pt x="405106" y="154098"/>
                </a:lnTo>
                <a:lnTo>
                  <a:pt x="413258" y="154584"/>
                </a:lnTo>
                <a:lnTo>
                  <a:pt x="421832" y="154243"/>
                </a:lnTo>
                <a:lnTo>
                  <a:pt x="430828" y="153220"/>
                </a:lnTo>
                <a:lnTo>
                  <a:pt x="440243" y="151514"/>
                </a:lnTo>
                <a:lnTo>
                  <a:pt x="450075" y="149123"/>
                </a:lnTo>
                <a:lnTo>
                  <a:pt x="450075" y="131762"/>
                </a:lnTo>
                <a:lnTo>
                  <a:pt x="411695" y="131762"/>
                </a:lnTo>
                <a:lnTo>
                  <a:pt x="408114" y="130924"/>
                </a:lnTo>
                <a:lnTo>
                  <a:pt x="406184" y="129235"/>
                </a:lnTo>
                <a:lnTo>
                  <a:pt x="404304" y="127508"/>
                </a:lnTo>
                <a:lnTo>
                  <a:pt x="403364" y="124688"/>
                </a:lnTo>
                <a:lnTo>
                  <a:pt x="403364" y="61353"/>
                </a:lnTo>
                <a:close/>
              </a:path>
              <a:path w="817244" h="194945">
                <a:moveTo>
                  <a:pt x="450075" y="127469"/>
                </a:moveTo>
                <a:lnTo>
                  <a:pt x="440326" y="129346"/>
                </a:lnTo>
                <a:lnTo>
                  <a:pt x="431558" y="130687"/>
                </a:lnTo>
                <a:lnTo>
                  <a:pt x="423772" y="131493"/>
                </a:lnTo>
                <a:lnTo>
                  <a:pt x="416966" y="131762"/>
                </a:lnTo>
                <a:lnTo>
                  <a:pt x="450075" y="131762"/>
                </a:lnTo>
                <a:lnTo>
                  <a:pt x="450075" y="127469"/>
                </a:lnTo>
                <a:close/>
              </a:path>
              <a:path w="817244" h="194945">
                <a:moveTo>
                  <a:pt x="445490" y="39204"/>
                </a:moveTo>
                <a:lnTo>
                  <a:pt x="361137" y="39204"/>
                </a:lnTo>
                <a:lnTo>
                  <a:pt x="361137" y="61353"/>
                </a:lnTo>
                <a:lnTo>
                  <a:pt x="445490" y="61353"/>
                </a:lnTo>
                <a:lnTo>
                  <a:pt x="445490" y="39204"/>
                </a:lnTo>
                <a:close/>
              </a:path>
              <a:path w="817244" h="194945">
                <a:moveTo>
                  <a:pt x="403364" y="11709"/>
                </a:moveTo>
                <a:lnTo>
                  <a:pt x="384149" y="11709"/>
                </a:lnTo>
                <a:lnTo>
                  <a:pt x="378498" y="39204"/>
                </a:lnTo>
                <a:lnTo>
                  <a:pt x="403364" y="39204"/>
                </a:lnTo>
                <a:lnTo>
                  <a:pt x="403364" y="11709"/>
                </a:lnTo>
                <a:close/>
              </a:path>
              <a:path w="817244" h="194945">
                <a:moveTo>
                  <a:pt x="506349" y="39204"/>
                </a:moveTo>
                <a:lnTo>
                  <a:pt x="480504" y="39204"/>
                </a:lnTo>
                <a:lnTo>
                  <a:pt x="480517" y="113906"/>
                </a:lnTo>
                <a:lnTo>
                  <a:pt x="494943" y="149405"/>
                </a:lnTo>
                <a:lnTo>
                  <a:pt x="518096" y="154978"/>
                </a:lnTo>
                <a:lnTo>
                  <a:pt x="526707" y="154978"/>
                </a:lnTo>
                <a:lnTo>
                  <a:pt x="533996" y="153289"/>
                </a:lnTo>
                <a:lnTo>
                  <a:pt x="545896" y="146494"/>
                </a:lnTo>
                <a:lnTo>
                  <a:pt x="548380" y="142706"/>
                </a:lnTo>
                <a:lnTo>
                  <a:pt x="548265" y="140296"/>
                </a:lnTo>
                <a:lnTo>
                  <a:pt x="548312" y="139402"/>
                </a:lnTo>
                <a:lnTo>
                  <a:pt x="549402" y="136169"/>
                </a:lnTo>
                <a:lnTo>
                  <a:pt x="550869" y="133134"/>
                </a:lnTo>
                <a:lnTo>
                  <a:pt x="517182" y="133134"/>
                </a:lnTo>
                <a:lnTo>
                  <a:pt x="512521" y="131622"/>
                </a:lnTo>
                <a:lnTo>
                  <a:pt x="510044" y="128600"/>
                </a:lnTo>
                <a:lnTo>
                  <a:pt x="507580" y="125539"/>
                </a:lnTo>
                <a:lnTo>
                  <a:pt x="506349" y="119430"/>
                </a:lnTo>
                <a:lnTo>
                  <a:pt x="506349" y="39204"/>
                </a:lnTo>
                <a:close/>
              </a:path>
              <a:path w="817244" h="194945">
                <a:moveTo>
                  <a:pt x="573092" y="131127"/>
                </a:moveTo>
                <a:lnTo>
                  <a:pt x="551840" y="131127"/>
                </a:lnTo>
                <a:lnTo>
                  <a:pt x="552132" y="131330"/>
                </a:lnTo>
                <a:lnTo>
                  <a:pt x="549960" y="140296"/>
                </a:lnTo>
                <a:lnTo>
                  <a:pt x="548380" y="142706"/>
                </a:lnTo>
                <a:lnTo>
                  <a:pt x="548645" y="148160"/>
                </a:lnTo>
                <a:lnTo>
                  <a:pt x="548944" y="150266"/>
                </a:lnTo>
                <a:lnTo>
                  <a:pt x="549503" y="153022"/>
                </a:lnTo>
                <a:lnTo>
                  <a:pt x="574281" y="153022"/>
                </a:lnTo>
                <a:lnTo>
                  <a:pt x="573740" y="148160"/>
                </a:lnTo>
                <a:lnTo>
                  <a:pt x="573394" y="142706"/>
                </a:lnTo>
                <a:lnTo>
                  <a:pt x="573168" y="136169"/>
                </a:lnTo>
                <a:lnTo>
                  <a:pt x="573092" y="131127"/>
                </a:lnTo>
                <a:close/>
              </a:path>
              <a:path w="817244" h="194945">
                <a:moveTo>
                  <a:pt x="551840" y="131127"/>
                </a:moveTo>
                <a:lnTo>
                  <a:pt x="549402" y="136169"/>
                </a:lnTo>
                <a:lnTo>
                  <a:pt x="548312" y="139402"/>
                </a:lnTo>
                <a:lnTo>
                  <a:pt x="548265" y="140296"/>
                </a:lnTo>
                <a:lnTo>
                  <a:pt x="548380" y="142706"/>
                </a:lnTo>
                <a:lnTo>
                  <a:pt x="549960" y="140296"/>
                </a:lnTo>
                <a:lnTo>
                  <a:pt x="552132" y="131330"/>
                </a:lnTo>
                <a:lnTo>
                  <a:pt x="551840" y="131127"/>
                </a:lnTo>
                <a:close/>
              </a:path>
              <a:path w="817244" h="194945">
                <a:moveTo>
                  <a:pt x="573049" y="39204"/>
                </a:moveTo>
                <a:lnTo>
                  <a:pt x="547116" y="39204"/>
                </a:lnTo>
                <a:lnTo>
                  <a:pt x="547116" y="113906"/>
                </a:lnTo>
                <a:lnTo>
                  <a:pt x="545045" y="121018"/>
                </a:lnTo>
                <a:lnTo>
                  <a:pt x="536790" y="130708"/>
                </a:lnTo>
                <a:lnTo>
                  <a:pt x="531164" y="133134"/>
                </a:lnTo>
                <a:lnTo>
                  <a:pt x="550869" y="133134"/>
                </a:lnTo>
                <a:lnTo>
                  <a:pt x="551840" y="131127"/>
                </a:lnTo>
                <a:lnTo>
                  <a:pt x="573092" y="131127"/>
                </a:lnTo>
                <a:lnTo>
                  <a:pt x="573049" y="39204"/>
                </a:lnTo>
                <a:close/>
              </a:path>
              <a:path w="817244" h="194945">
                <a:moveTo>
                  <a:pt x="629856" y="39204"/>
                </a:moveTo>
                <a:lnTo>
                  <a:pt x="604748" y="39204"/>
                </a:lnTo>
                <a:lnTo>
                  <a:pt x="607187" y="48933"/>
                </a:lnTo>
                <a:lnTo>
                  <a:pt x="608825" y="57061"/>
                </a:lnTo>
                <a:lnTo>
                  <a:pt x="610539" y="70129"/>
                </a:lnTo>
                <a:lnTo>
                  <a:pt x="610984" y="75768"/>
                </a:lnTo>
                <a:lnTo>
                  <a:pt x="610984" y="153022"/>
                </a:lnTo>
                <a:lnTo>
                  <a:pt x="636828" y="153022"/>
                </a:lnTo>
                <a:lnTo>
                  <a:pt x="636828" y="99339"/>
                </a:lnTo>
                <a:lnTo>
                  <a:pt x="637362" y="91345"/>
                </a:lnTo>
                <a:lnTo>
                  <a:pt x="638962" y="84145"/>
                </a:lnTo>
                <a:lnTo>
                  <a:pt x="641629" y="77738"/>
                </a:lnTo>
                <a:lnTo>
                  <a:pt x="645363" y="72123"/>
                </a:lnTo>
                <a:lnTo>
                  <a:pt x="649403" y="67195"/>
                </a:lnTo>
                <a:lnTo>
                  <a:pt x="631901" y="67195"/>
                </a:lnTo>
                <a:lnTo>
                  <a:pt x="631418" y="67005"/>
                </a:lnTo>
                <a:lnTo>
                  <a:pt x="632650" y="58686"/>
                </a:lnTo>
                <a:lnTo>
                  <a:pt x="632823" y="58241"/>
                </a:lnTo>
                <a:lnTo>
                  <a:pt x="632807" y="54643"/>
                </a:lnTo>
                <a:lnTo>
                  <a:pt x="631813" y="47284"/>
                </a:lnTo>
                <a:lnTo>
                  <a:pt x="629856" y="39204"/>
                </a:lnTo>
                <a:close/>
              </a:path>
              <a:path w="817244" h="194945">
                <a:moveTo>
                  <a:pt x="632823" y="58241"/>
                </a:moveTo>
                <a:lnTo>
                  <a:pt x="632650" y="58686"/>
                </a:lnTo>
                <a:lnTo>
                  <a:pt x="631418" y="67005"/>
                </a:lnTo>
                <a:lnTo>
                  <a:pt x="631901" y="67195"/>
                </a:lnTo>
                <a:lnTo>
                  <a:pt x="632779" y="61645"/>
                </a:lnTo>
                <a:lnTo>
                  <a:pt x="632823" y="58241"/>
                </a:lnTo>
                <a:close/>
              </a:path>
              <a:path w="817244" h="194945">
                <a:moveTo>
                  <a:pt x="675271" y="37261"/>
                </a:moveTo>
                <a:lnTo>
                  <a:pt x="661593" y="37261"/>
                </a:lnTo>
                <a:lnTo>
                  <a:pt x="655815" y="38239"/>
                </a:lnTo>
                <a:lnTo>
                  <a:pt x="632779" y="61645"/>
                </a:lnTo>
                <a:lnTo>
                  <a:pt x="631901" y="67195"/>
                </a:lnTo>
                <a:lnTo>
                  <a:pt x="649403" y="67195"/>
                </a:lnTo>
                <a:lnTo>
                  <a:pt x="651090" y="65138"/>
                </a:lnTo>
                <a:lnTo>
                  <a:pt x="658533" y="61645"/>
                </a:lnTo>
                <a:lnTo>
                  <a:pt x="692518" y="61645"/>
                </a:lnTo>
                <a:lnTo>
                  <a:pt x="692518" y="39547"/>
                </a:lnTo>
                <a:lnTo>
                  <a:pt x="683348" y="38023"/>
                </a:lnTo>
                <a:lnTo>
                  <a:pt x="675271" y="37261"/>
                </a:lnTo>
                <a:close/>
              </a:path>
              <a:path w="817244" h="194945">
                <a:moveTo>
                  <a:pt x="692518" y="61645"/>
                </a:moveTo>
                <a:lnTo>
                  <a:pt x="673976" y="61645"/>
                </a:lnTo>
                <a:lnTo>
                  <a:pt x="682244" y="62522"/>
                </a:lnTo>
                <a:lnTo>
                  <a:pt x="692518" y="64274"/>
                </a:lnTo>
                <a:lnTo>
                  <a:pt x="692518" y="61645"/>
                </a:lnTo>
                <a:close/>
              </a:path>
              <a:path w="817244" h="194945">
                <a:moveTo>
                  <a:pt x="766483" y="37261"/>
                </a:moveTo>
                <a:lnTo>
                  <a:pt x="728395" y="52565"/>
                </a:lnTo>
                <a:lnTo>
                  <a:pt x="715137" y="95440"/>
                </a:lnTo>
                <a:lnTo>
                  <a:pt x="715982" y="108789"/>
                </a:lnTo>
                <a:lnTo>
                  <a:pt x="736117" y="146196"/>
                </a:lnTo>
                <a:lnTo>
                  <a:pt x="767067" y="154978"/>
                </a:lnTo>
                <a:lnTo>
                  <a:pt x="775280" y="154537"/>
                </a:lnTo>
                <a:lnTo>
                  <a:pt x="810581" y="133527"/>
                </a:lnTo>
                <a:lnTo>
                  <a:pt x="759307" y="133527"/>
                </a:lnTo>
                <a:lnTo>
                  <a:pt x="753160" y="130632"/>
                </a:lnTo>
                <a:lnTo>
                  <a:pt x="744118" y="119049"/>
                </a:lnTo>
                <a:lnTo>
                  <a:pt x="741857" y="112102"/>
                </a:lnTo>
                <a:lnTo>
                  <a:pt x="741857" y="103974"/>
                </a:lnTo>
                <a:lnTo>
                  <a:pt x="817156" y="103974"/>
                </a:lnTo>
                <a:lnTo>
                  <a:pt x="817037" y="95440"/>
                </a:lnTo>
                <a:lnTo>
                  <a:pt x="816348" y="83538"/>
                </a:lnTo>
                <a:lnTo>
                  <a:pt x="816085" y="82219"/>
                </a:lnTo>
                <a:lnTo>
                  <a:pt x="742200" y="82219"/>
                </a:lnTo>
                <a:lnTo>
                  <a:pt x="742403" y="76136"/>
                </a:lnTo>
                <a:lnTo>
                  <a:pt x="744664" y="70675"/>
                </a:lnTo>
                <a:lnTo>
                  <a:pt x="753300" y="60960"/>
                </a:lnTo>
                <a:lnTo>
                  <a:pt x="759206" y="58521"/>
                </a:lnTo>
                <a:lnTo>
                  <a:pt x="808210" y="58521"/>
                </a:lnTo>
                <a:lnTo>
                  <a:pt x="804240" y="52527"/>
                </a:lnTo>
                <a:lnTo>
                  <a:pt x="797029" y="45845"/>
                </a:lnTo>
                <a:lnTo>
                  <a:pt x="788333" y="41074"/>
                </a:lnTo>
                <a:lnTo>
                  <a:pt x="778151" y="38214"/>
                </a:lnTo>
                <a:lnTo>
                  <a:pt x="766483" y="37261"/>
                </a:lnTo>
                <a:close/>
              </a:path>
              <a:path w="817244" h="194945">
                <a:moveTo>
                  <a:pt x="792086" y="116408"/>
                </a:moveTo>
                <a:lnTo>
                  <a:pt x="789914" y="122910"/>
                </a:lnTo>
                <a:lnTo>
                  <a:pt x="786676" y="127393"/>
                </a:lnTo>
                <a:lnTo>
                  <a:pt x="778129" y="132308"/>
                </a:lnTo>
                <a:lnTo>
                  <a:pt x="773023" y="133527"/>
                </a:lnTo>
                <a:lnTo>
                  <a:pt x="810581" y="133527"/>
                </a:lnTo>
                <a:lnTo>
                  <a:pt x="812002" y="131277"/>
                </a:lnTo>
                <a:lnTo>
                  <a:pt x="815543" y="123088"/>
                </a:lnTo>
                <a:lnTo>
                  <a:pt x="792086" y="116408"/>
                </a:lnTo>
                <a:close/>
              </a:path>
              <a:path w="817244" h="194945">
                <a:moveTo>
                  <a:pt x="808210" y="58521"/>
                </a:moveTo>
                <a:lnTo>
                  <a:pt x="766686" y="58521"/>
                </a:lnTo>
                <a:lnTo>
                  <a:pt x="776280" y="60002"/>
                </a:lnTo>
                <a:lnTo>
                  <a:pt x="783420" y="64446"/>
                </a:lnTo>
                <a:lnTo>
                  <a:pt x="788105" y="71851"/>
                </a:lnTo>
                <a:lnTo>
                  <a:pt x="790333" y="82219"/>
                </a:lnTo>
                <a:lnTo>
                  <a:pt x="816085" y="82219"/>
                </a:lnTo>
                <a:lnTo>
                  <a:pt x="813927" y="71396"/>
                </a:lnTo>
                <a:lnTo>
                  <a:pt x="809890" y="61059"/>
                </a:lnTo>
                <a:lnTo>
                  <a:pt x="808210" y="58521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81277" y="4301731"/>
            <a:ext cx="577215" cy="194945"/>
          </a:xfrm>
          <a:custGeom>
            <a:avLst/>
            <a:gdLst/>
            <a:ahLst/>
            <a:cxnLst/>
            <a:rect l="l" t="t" r="r" b="b"/>
            <a:pathLst>
              <a:path w="577215" h="194945">
                <a:moveTo>
                  <a:pt x="32334" y="157124"/>
                </a:moveTo>
                <a:lnTo>
                  <a:pt x="6146" y="160680"/>
                </a:lnTo>
                <a:lnTo>
                  <a:pt x="8613" y="169280"/>
                </a:lnTo>
                <a:lnTo>
                  <a:pt x="11972" y="176506"/>
                </a:lnTo>
                <a:lnTo>
                  <a:pt x="50177" y="194373"/>
                </a:lnTo>
                <a:lnTo>
                  <a:pt x="61116" y="193597"/>
                </a:lnTo>
                <a:lnTo>
                  <a:pt x="91031" y="172821"/>
                </a:lnTo>
                <a:lnTo>
                  <a:pt x="45669" y="172821"/>
                </a:lnTo>
                <a:lnTo>
                  <a:pt x="41668" y="171792"/>
                </a:lnTo>
                <a:lnTo>
                  <a:pt x="35915" y="167652"/>
                </a:lnTo>
                <a:lnTo>
                  <a:pt x="33769" y="163461"/>
                </a:lnTo>
                <a:lnTo>
                  <a:pt x="32334" y="157124"/>
                </a:lnTo>
                <a:close/>
              </a:path>
              <a:path w="577215" h="194945">
                <a:moveTo>
                  <a:pt x="96558" y="127520"/>
                </a:moveTo>
                <a:lnTo>
                  <a:pt x="74764" y="127520"/>
                </a:lnTo>
                <a:lnTo>
                  <a:pt x="74955" y="127622"/>
                </a:lnTo>
                <a:lnTo>
                  <a:pt x="73787" y="136042"/>
                </a:lnTo>
                <a:lnTo>
                  <a:pt x="72526" y="138103"/>
                </a:lnTo>
                <a:lnTo>
                  <a:pt x="70802" y="146253"/>
                </a:lnTo>
                <a:lnTo>
                  <a:pt x="69551" y="157878"/>
                </a:lnTo>
                <a:lnTo>
                  <a:pt x="65798" y="166181"/>
                </a:lnTo>
                <a:lnTo>
                  <a:pt x="59540" y="171161"/>
                </a:lnTo>
                <a:lnTo>
                  <a:pt x="50774" y="172821"/>
                </a:lnTo>
                <a:lnTo>
                  <a:pt x="91031" y="172821"/>
                </a:lnTo>
                <a:lnTo>
                  <a:pt x="93681" y="166677"/>
                </a:lnTo>
                <a:lnTo>
                  <a:pt x="95838" y="156926"/>
                </a:lnTo>
                <a:lnTo>
                  <a:pt x="96526" y="146253"/>
                </a:lnTo>
                <a:lnTo>
                  <a:pt x="96558" y="127520"/>
                </a:lnTo>
                <a:close/>
              </a:path>
              <a:path w="577215" h="194945">
                <a:moveTo>
                  <a:pt x="51320" y="37553"/>
                </a:moveTo>
                <a:lnTo>
                  <a:pt x="43154" y="37553"/>
                </a:lnTo>
                <a:lnTo>
                  <a:pt x="32874" y="38456"/>
                </a:lnTo>
                <a:lnTo>
                  <a:pt x="2647" y="70011"/>
                </a:lnTo>
                <a:lnTo>
                  <a:pt x="0" y="95338"/>
                </a:lnTo>
                <a:lnTo>
                  <a:pt x="619" y="108652"/>
                </a:lnTo>
                <a:lnTo>
                  <a:pt x="15597" y="143961"/>
                </a:lnTo>
                <a:lnTo>
                  <a:pt x="41313" y="151853"/>
                </a:lnTo>
                <a:lnTo>
                  <a:pt x="49898" y="151853"/>
                </a:lnTo>
                <a:lnTo>
                  <a:pt x="57353" y="149923"/>
                </a:lnTo>
                <a:lnTo>
                  <a:pt x="70027" y="142189"/>
                </a:lnTo>
                <a:lnTo>
                  <a:pt x="72526" y="138103"/>
                </a:lnTo>
                <a:lnTo>
                  <a:pt x="74114" y="130594"/>
                </a:lnTo>
                <a:lnTo>
                  <a:pt x="41859" y="130594"/>
                </a:lnTo>
                <a:lnTo>
                  <a:pt x="37782" y="129565"/>
                </a:lnTo>
                <a:lnTo>
                  <a:pt x="26441" y="104571"/>
                </a:lnTo>
                <a:lnTo>
                  <a:pt x="26441" y="95148"/>
                </a:lnTo>
                <a:lnTo>
                  <a:pt x="40170" y="58915"/>
                </a:lnTo>
                <a:lnTo>
                  <a:pt x="72160" y="58915"/>
                </a:lnTo>
                <a:lnTo>
                  <a:pt x="71132" y="55943"/>
                </a:lnTo>
                <a:lnTo>
                  <a:pt x="71419" y="50536"/>
                </a:lnTo>
                <a:lnTo>
                  <a:pt x="71541" y="48585"/>
                </a:lnTo>
                <a:lnTo>
                  <a:pt x="70675" y="47142"/>
                </a:lnTo>
                <a:lnTo>
                  <a:pt x="58458" y="39471"/>
                </a:lnTo>
                <a:lnTo>
                  <a:pt x="51320" y="37553"/>
                </a:lnTo>
                <a:close/>
              </a:path>
              <a:path w="577215" h="194945">
                <a:moveTo>
                  <a:pt x="74764" y="127520"/>
                </a:moveTo>
                <a:lnTo>
                  <a:pt x="72526" y="138103"/>
                </a:lnTo>
                <a:lnTo>
                  <a:pt x="73787" y="136042"/>
                </a:lnTo>
                <a:lnTo>
                  <a:pt x="74955" y="127622"/>
                </a:lnTo>
                <a:lnTo>
                  <a:pt x="74764" y="127520"/>
                </a:lnTo>
                <a:close/>
              </a:path>
              <a:path w="577215" h="194945">
                <a:moveTo>
                  <a:pt x="72160" y="58915"/>
                </a:moveTo>
                <a:lnTo>
                  <a:pt x="54610" y="58915"/>
                </a:lnTo>
                <a:lnTo>
                  <a:pt x="60248" y="62026"/>
                </a:lnTo>
                <a:lnTo>
                  <a:pt x="64477" y="68275"/>
                </a:lnTo>
                <a:lnTo>
                  <a:pt x="67244" y="73447"/>
                </a:lnTo>
                <a:lnTo>
                  <a:pt x="69221" y="79649"/>
                </a:lnTo>
                <a:lnTo>
                  <a:pt x="70407" y="86882"/>
                </a:lnTo>
                <a:lnTo>
                  <a:pt x="70802" y="95148"/>
                </a:lnTo>
                <a:lnTo>
                  <a:pt x="70802" y="102946"/>
                </a:lnTo>
                <a:lnTo>
                  <a:pt x="51866" y="130594"/>
                </a:lnTo>
                <a:lnTo>
                  <a:pt x="74114" y="130594"/>
                </a:lnTo>
                <a:lnTo>
                  <a:pt x="74764" y="127520"/>
                </a:lnTo>
                <a:lnTo>
                  <a:pt x="96558" y="127520"/>
                </a:lnTo>
                <a:lnTo>
                  <a:pt x="96593" y="61099"/>
                </a:lnTo>
                <a:lnTo>
                  <a:pt x="74853" y="61099"/>
                </a:lnTo>
                <a:lnTo>
                  <a:pt x="72288" y="59283"/>
                </a:lnTo>
                <a:lnTo>
                  <a:pt x="72160" y="58915"/>
                </a:lnTo>
                <a:close/>
              </a:path>
              <a:path w="577215" h="194945">
                <a:moveTo>
                  <a:pt x="71541" y="48585"/>
                </a:moveTo>
                <a:lnTo>
                  <a:pt x="71132" y="55943"/>
                </a:lnTo>
                <a:lnTo>
                  <a:pt x="72288" y="59283"/>
                </a:lnTo>
                <a:lnTo>
                  <a:pt x="74853" y="61099"/>
                </a:lnTo>
                <a:lnTo>
                  <a:pt x="75145" y="60960"/>
                </a:lnTo>
                <a:lnTo>
                  <a:pt x="74206" y="53022"/>
                </a:lnTo>
                <a:lnTo>
                  <a:pt x="71541" y="48585"/>
                </a:lnTo>
                <a:close/>
              </a:path>
              <a:path w="577215" h="194945">
                <a:moveTo>
                  <a:pt x="97637" y="39204"/>
                </a:moveTo>
                <a:lnTo>
                  <a:pt x="73342" y="39204"/>
                </a:lnTo>
                <a:lnTo>
                  <a:pt x="72339" y="42227"/>
                </a:lnTo>
                <a:lnTo>
                  <a:pt x="71691" y="46189"/>
                </a:lnTo>
                <a:lnTo>
                  <a:pt x="71541" y="48585"/>
                </a:lnTo>
                <a:lnTo>
                  <a:pt x="74206" y="53022"/>
                </a:lnTo>
                <a:lnTo>
                  <a:pt x="75145" y="60960"/>
                </a:lnTo>
                <a:lnTo>
                  <a:pt x="74853" y="61099"/>
                </a:lnTo>
                <a:lnTo>
                  <a:pt x="96593" y="61099"/>
                </a:lnTo>
                <a:lnTo>
                  <a:pt x="96668" y="55943"/>
                </a:lnTo>
                <a:lnTo>
                  <a:pt x="96826" y="50536"/>
                </a:lnTo>
                <a:lnTo>
                  <a:pt x="97163" y="44452"/>
                </a:lnTo>
                <a:lnTo>
                  <a:pt x="97637" y="39204"/>
                </a:lnTo>
                <a:close/>
              </a:path>
              <a:path w="577215" h="194945">
                <a:moveTo>
                  <a:pt x="170040" y="37261"/>
                </a:moveTo>
                <a:lnTo>
                  <a:pt x="132054" y="52222"/>
                </a:lnTo>
                <a:lnTo>
                  <a:pt x="118592" y="96024"/>
                </a:lnTo>
                <a:lnTo>
                  <a:pt x="119416" y="109173"/>
                </a:lnTo>
                <a:lnTo>
                  <a:pt x="139054" y="146228"/>
                </a:lnTo>
                <a:lnTo>
                  <a:pt x="169456" y="154978"/>
                </a:lnTo>
                <a:lnTo>
                  <a:pt x="181276" y="154006"/>
                </a:lnTo>
                <a:lnTo>
                  <a:pt x="191554" y="151137"/>
                </a:lnTo>
                <a:lnTo>
                  <a:pt x="200417" y="146335"/>
                </a:lnTo>
                <a:lnTo>
                  <a:pt x="207822" y="139611"/>
                </a:lnTo>
                <a:lnTo>
                  <a:pt x="211877" y="133718"/>
                </a:lnTo>
                <a:lnTo>
                  <a:pt x="161391" y="133718"/>
                </a:lnTo>
                <a:lnTo>
                  <a:pt x="155422" y="130644"/>
                </a:lnTo>
                <a:lnTo>
                  <a:pt x="145313" y="96024"/>
                </a:lnTo>
                <a:lnTo>
                  <a:pt x="145691" y="87006"/>
                </a:lnTo>
                <a:lnTo>
                  <a:pt x="161721" y="58521"/>
                </a:lnTo>
                <a:lnTo>
                  <a:pt x="212737" y="58521"/>
                </a:lnTo>
                <a:lnTo>
                  <a:pt x="208457" y="52133"/>
                </a:lnTo>
                <a:lnTo>
                  <a:pt x="201285" y="45625"/>
                </a:lnTo>
                <a:lnTo>
                  <a:pt x="192492" y="40978"/>
                </a:lnTo>
                <a:lnTo>
                  <a:pt x="182077" y="38190"/>
                </a:lnTo>
                <a:lnTo>
                  <a:pt x="170040" y="37261"/>
                </a:lnTo>
                <a:close/>
              </a:path>
              <a:path w="577215" h="194945">
                <a:moveTo>
                  <a:pt x="212737" y="58521"/>
                </a:moveTo>
                <a:lnTo>
                  <a:pt x="178777" y="58521"/>
                </a:lnTo>
                <a:lnTo>
                  <a:pt x="184912" y="61480"/>
                </a:lnTo>
                <a:lnTo>
                  <a:pt x="188709" y="67398"/>
                </a:lnTo>
                <a:lnTo>
                  <a:pt x="191233" y="72516"/>
                </a:lnTo>
                <a:lnTo>
                  <a:pt x="193035" y="78992"/>
                </a:lnTo>
                <a:lnTo>
                  <a:pt x="194115" y="86828"/>
                </a:lnTo>
                <a:lnTo>
                  <a:pt x="194475" y="96024"/>
                </a:lnTo>
                <a:lnTo>
                  <a:pt x="194099" y="105206"/>
                </a:lnTo>
                <a:lnTo>
                  <a:pt x="178104" y="133718"/>
                </a:lnTo>
                <a:lnTo>
                  <a:pt x="211877" y="133718"/>
                </a:lnTo>
                <a:lnTo>
                  <a:pt x="213673" y="131107"/>
                </a:lnTo>
                <a:lnTo>
                  <a:pt x="217852" y="121008"/>
                </a:lnTo>
                <a:lnTo>
                  <a:pt x="220360" y="109314"/>
                </a:lnTo>
                <a:lnTo>
                  <a:pt x="221195" y="96024"/>
                </a:lnTo>
                <a:lnTo>
                  <a:pt x="220400" y="82396"/>
                </a:lnTo>
                <a:lnTo>
                  <a:pt x="218012" y="70540"/>
                </a:lnTo>
                <a:lnTo>
                  <a:pt x="214032" y="60454"/>
                </a:lnTo>
                <a:lnTo>
                  <a:pt x="212737" y="58521"/>
                </a:lnTo>
                <a:close/>
              </a:path>
              <a:path w="577215" h="194945">
                <a:moveTo>
                  <a:pt x="328251" y="58915"/>
                </a:moveTo>
                <a:lnTo>
                  <a:pt x="294386" y="58915"/>
                </a:lnTo>
                <a:lnTo>
                  <a:pt x="298881" y="60363"/>
                </a:lnTo>
                <a:lnTo>
                  <a:pt x="304215" y="66141"/>
                </a:lnTo>
                <a:lnTo>
                  <a:pt x="305549" y="71310"/>
                </a:lnTo>
                <a:lnTo>
                  <a:pt x="305549" y="80416"/>
                </a:lnTo>
                <a:lnTo>
                  <a:pt x="286626" y="80759"/>
                </a:lnTo>
                <a:lnTo>
                  <a:pt x="265464" y="83376"/>
                </a:lnTo>
                <a:lnTo>
                  <a:pt x="250347" y="90693"/>
                </a:lnTo>
                <a:lnTo>
                  <a:pt x="241275" y="102712"/>
                </a:lnTo>
                <a:lnTo>
                  <a:pt x="238252" y="119430"/>
                </a:lnTo>
                <a:lnTo>
                  <a:pt x="238794" y="126873"/>
                </a:lnTo>
                <a:lnTo>
                  <a:pt x="265324" y="154375"/>
                </a:lnTo>
                <a:lnTo>
                  <a:pt x="273418" y="154978"/>
                </a:lnTo>
                <a:lnTo>
                  <a:pt x="282638" y="154978"/>
                </a:lnTo>
                <a:lnTo>
                  <a:pt x="290461" y="153060"/>
                </a:lnTo>
                <a:lnTo>
                  <a:pt x="303276" y="145389"/>
                </a:lnTo>
                <a:lnTo>
                  <a:pt x="307746" y="138874"/>
                </a:lnTo>
                <a:lnTo>
                  <a:pt x="307912" y="138268"/>
                </a:lnTo>
                <a:lnTo>
                  <a:pt x="307771" y="137299"/>
                </a:lnTo>
                <a:lnTo>
                  <a:pt x="308727" y="133324"/>
                </a:lnTo>
                <a:lnTo>
                  <a:pt x="273545" y="133324"/>
                </a:lnTo>
                <a:lnTo>
                  <a:pt x="270294" y="132143"/>
                </a:lnTo>
                <a:lnTo>
                  <a:pt x="268058" y="129667"/>
                </a:lnTo>
                <a:lnTo>
                  <a:pt x="266026" y="127355"/>
                </a:lnTo>
                <a:lnTo>
                  <a:pt x="264972" y="124015"/>
                </a:lnTo>
                <a:lnTo>
                  <a:pt x="264972" y="115265"/>
                </a:lnTo>
                <a:lnTo>
                  <a:pt x="265849" y="111785"/>
                </a:lnTo>
                <a:lnTo>
                  <a:pt x="269367" y="106743"/>
                </a:lnTo>
                <a:lnTo>
                  <a:pt x="271945" y="104825"/>
                </a:lnTo>
                <a:lnTo>
                  <a:pt x="275361" y="103530"/>
                </a:lnTo>
                <a:lnTo>
                  <a:pt x="278777" y="102196"/>
                </a:lnTo>
                <a:lnTo>
                  <a:pt x="284073" y="101460"/>
                </a:lnTo>
                <a:lnTo>
                  <a:pt x="305549" y="101041"/>
                </a:lnTo>
                <a:lnTo>
                  <a:pt x="331584" y="101041"/>
                </a:lnTo>
                <a:lnTo>
                  <a:pt x="331516" y="76022"/>
                </a:lnTo>
                <a:lnTo>
                  <a:pt x="330893" y="67919"/>
                </a:lnTo>
                <a:lnTo>
                  <a:pt x="328907" y="60363"/>
                </a:lnTo>
                <a:lnTo>
                  <a:pt x="328781" y="59956"/>
                </a:lnTo>
                <a:lnTo>
                  <a:pt x="328251" y="58915"/>
                </a:lnTo>
                <a:close/>
              </a:path>
              <a:path w="577215" h="194945">
                <a:moveTo>
                  <a:pt x="331911" y="129324"/>
                </a:moveTo>
                <a:lnTo>
                  <a:pt x="309689" y="129324"/>
                </a:lnTo>
                <a:lnTo>
                  <a:pt x="310273" y="129667"/>
                </a:lnTo>
                <a:lnTo>
                  <a:pt x="307912" y="138268"/>
                </a:lnTo>
                <a:lnTo>
                  <a:pt x="308660" y="143408"/>
                </a:lnTo>
                <a:lnTo>
                  <a:pt x="316001" y="151892"/>
                </a:lnTo>
                <a:lnTo>
                  <a:pt x="321716" y="154000"/>
                </a:lnTo>
                <a:lnTo>
                  <a:pt x="334429" y="154000"/>
                </a:lnTo>
                <a:lnTo>
                  <a:pt x="340334" y="153187"/>
                </a:lnTo>
                <a:lnTo>
                  <a:pt x="347192" y="151561"/>
                </a:lnTo>
                <a:lnTo>
                  <a:pt x="347192" y="133908"/>
                </a:lnTo>
                <a:lnTo>
                  <a:pt x="335140" y="133908"/>
                </a:lnTo>
                <a:lnTo>
                  <a:pt x="333654" y="133121"/>
                </a:lnTo>
                <a:lnTo>
                  <a:pt x="332803" y="131521"/>
                </a:lnTo>
                <a:lnTo>
                  <a:pt x="331990" y="129921"/>
                </a:lnTo>
                <a:lnTo>
                  <a:pt x="331911" y="129324"/>
                </a:lnTo>
                <a:close/>
              </a:path>
              <a:path w="577215" h="194945">
                <a:moveTo>
                  <a:pt x="309689" y="129324"/>
                </a:moveTo>
                <a:lnTo>
                  <a:pt x="307771" y="137299"/>
                </a:lnTo>
                <a:lnTo>
                  <a:pt x="307912" y="138268"/>
                </a:lnTo>
                <a:lnTo>
                  <a:pt x="310273" y="129667"/>
                </a:lnTo>
                <a:lnTo>
                  <a:pt x="309689" y="129324"/>
                </a:lnTo>
                <a:close/>
              </a:path>
              <a:path w="577215" h="194945">
                <a:moveTo>
                  <a:pt x="347192" y="132257"/>
                </a:moveTo>
                <a:lnTo>
                  <a:pt x="341998" y="133362"/>
                </a:lnTo>
                <a:lnTo>
                  <a:pt x="338696" y="133908"/>
                </a:lnTo>
                <a:lnTo>
                  <a:pt x="347192" y="133908"/>
                </a:lnTo>
                <a:lnTo>
                  <a:pt x="347192" y="132257"/>
                </a:lnTo>
                <a:close/>
              </a:path>
              <a:path w="577215" h="194945">
                <a:moveTo>
                  <a:pt x="331584" y="101041"/>
                </a:moveTo>
                <a:lnTo>
                  <a:pt x="305549" y="101041"/>
                </a:lnTo>
                <a:lnTo>
                  <a:pt x="305549" y="110134"/>
                </a:lnTo>
                <a:lnTo>
                  <a:pt x="304380" y="114642"/>
                </a:lnTo>
                <a:lnTo>
                  <a:pt x="302031" y="119037"/>
                </a:lnTo>
                <a:lnTo>
                  <a:pt x="299732" y="123393"/>
                </a:lnTo>
                <a:lnTo>
                  <a:pt x="296494" y="126873"/>
                </a:lnTo>
                <a:lnTo>
                  <a:pt x="288175" y="132041"/>
                </a:lnTo>
                <a:lnTo>
                  <a:pt x="283362" y="133324"/>
                </a:lnTo>
                <a:lnTo>
                  <a:pt x="308727" y="133324"/>
                </a:lnTo>
                <a:lnTo>
                  <a:pt x="309689" y="129324"/>
                </a:lnTo>
                <a:lnTo>
                  <a:pt x="331911" y="129324"/>
                </a:lnTo>
                <a:lnTo>
                  <a:pt x="331648" y="127355"/>
                </a:lnTo>
                <a:lnTo>
                  <a:pt x="331584" y="101041"/>
                </a:lnTo>
                <a:close/>
              </a:path>
              <a:path w="577215" h="194945">
                <a:moveTo>
                  <a:pt x="288340" y="37261"/>
                </a:moveTo>
                <a:lnTo>
                  <a:pt x="270333" y="39531"/>
                </a:lnTo>
                <a:lnTo>
                  <a:pt x="256659" y="46342"/>
                </a:lnTo>
                <a:lnTo>
                  <a:pt x="247316" y="57696"/>
                </a:lnTo>
                <a:lnTo>
                  <a:pt x="242303" y="73596"/>
                </a:lnTo>
                <a:lnTo>
                  <a:pt x="269074" y="76022"/>
                </a:lnTo>
                <a:lnTo>
                  <a:pt x="269925" y="68745"/>
                </a:lnTo>
                <a:lnTo>
                  <a:pt x="271602" y="64084"/>
                </a:lnTo>
                <a:lnTo>
                  <a:pt x="276707" y="59956"/>
                </a:lnTo>
                <a:lnTo>
                  <a:pt x="281343" y="58915"/>
                </a:lnTo>
                <a:lnTo>
                  <a:pt x="328251" y="58915"/>
                </a:lnTo>
                <a:lnTo>
                  <a:pt x="325363" y="53241"/>
                </a:lnTo>
                <a:lnTo>
                  <a:pt x="320522" y="47548"/>
                </a:lnTo>
                <a:lnTo>
                  <a:pt x="314360" y="43048"/>
                </a:lnTo>
                <a:lnTo>
                  <a:pt x="306941" y="39833"/>
                </a:lnTo>
                <a:lnTo>
                  <a:pt x="298268" y="37904"/>
                </a:lnTo>
                <a:lnTo>
                  <a:pt x="288340" y="37261"/>
                </a:lnTo>
                <a:close/>
              </a:path>
              <a:path w="577215" h="194945">
                <a:moveTo>
                  <a:pt x="462762" y="130886"/>
                </a:moveTo>
                <a:lnTo>
                  <a:pt x="358698" y="130886"/>
                </a:lnTo>
                <a:lnTo>
                  <a:pt x="358698" y="153022"/>
                </a:lnTo>
                <a:lnTo>
                  <a:pt x="462762" y="153022"/>
                </a:lnTo>
                <a:lnTo>
                  <a:pt x="462762" y="130886"/>
                </a:lnTo>
                <a:close/>
              </a:path>
              <a:path w="577215" h="194945">
                <a:moveTo>
                  <a:pt x="425704" y="0"/>
                </a:moveTo>
                <a:lnTo>
                  <a:pt x="371665" y="0"/>
                </a:lnTo>
                <a:lnTo>
                  <a:pt x="371665" y="22148"/>
                </a:lnTo>
                <a:lnTo>
                  <a:pt x="399846" y="22148"/>
                </a:lnTo>
                <a:lnTo>
                  <a:pt x="399846" y="130886"/>
                </a:lnTo>
                <a:lnTo>
                  <a:pt x="425704" y="130886"/>
                </a:lnTo>
                <a:lnTo>
                  <a:pt x="425704" y="0"/>
                </a:lnTo>
                <a:close/>
              </a:path>
              <a:path w="577215" h="194945">
                <a:moveTo>
                  <a:pt x="504596" y="116840"/>
                </a:moveTo>
                <a:lnTo>
                  <a:pt x="480885" y="121475"/>
                </a:lnTo>
                <a:lnTo>
                  <a:pt x="483650" y="130409"/>
                </a:lnTo>
                <a:lnTo>
                  <a:pt x="487295" y="137801"/>
                </a:lnTo>
                <a:lnTo>
                  <a:pt x="530186" y="154978"/>
                </a:lnTo>
                <a:lnTo>
                  <a:pt x="540374" y="154380"/>
                </a:lnTo>
                <a:lnTo>
                  <a:pt x="573959" y="133946"/>
                </a:lnTo>
                <a:lnTo>
                  <a:pt x="574069" y="133616"/>
                </a:lnTo>
                <a:lnTo>
                  <a:pt x="521182" y="133616"/>
                </a:lnTo>
                <a:lnTo>
                  <a:pt x="515061" y="132600"/>
                </a:lnTo>
                <a:lnTo>
                  <a:pt x="508558" y="128498"/>
                </a:lnTo>
                <a:lnTo>
                  <a:pt x="506145" y="123926"/>
                </a:lnTo>
                <a:lnTo>
                  <a:pt x="504596" y="116840"/>
                </a:lnTo>
                <a:close/>
              </a:path>
              <a:path w="577215" h="194945">
                <a:moveTo>
                  <a:pt x="530390" y="37553"/>
                </a:moveTo>
                <a:lnTo>
                  <a:pt x="492544" y="51752"/>
                </a:lnTo>
                <a:lnTo>
                  <a:pt x="485965" y="78460"/>
                </a:lnTo>
                <a:lnTo>
                  <a:pt x="487413" y="83718"/>
                </a:lnTo>
                <a:lnTo>
                  <a:pt x="524189" y="105666"/>
                </a:lnTo>
                <a:lnTo>
                  <a:pt x="542086" y="110210"/>
                </a:lnTo>
                <a:lnTo>
                  <a:pt x="546277" y="111937"/>
                </a:lnTo>
                <a:lnTo>
                  <a:pt x="548716" y="113919"/>
                </a:lnTo>
                <a:lnTo>
                  <a:pt x="551154" y="115862"/>
                </a:lnTo>
                <a:lnTo>
                  <a:pt x="552386" y="118262"/>
                </a:lnTo>
                <a:lnTo>
                  <a:pt x="530186" y="133616"/>
                </a:lnTo>
                <a:lnTo>
                  <a:pt x="574069" y="133616"/>
                </a:lnTo>
                <a:lnTo>
                  <a:pt x="576353" y="126812"/>
                </a:lnTo>
                <a:lnTo>
                  <a:pt x="577151" y="118745"/>
                </a:lnTo>
                <a:lnTo>
                  <a:pt x="577034" y="111937"/>
                </a:lnTo>
                <a:lnTo>
                  <a:pt x="547116" y="86194"/>
                </a:lnTo>
                <a:lnTo>
                  <a:pt x="536194" y="83540"/>
                </a:lnTo>
                <a:lnTo>
                  <a:pt x="524586" y="80518"/>
                </a:lnTo>
                <a:lnTo>
                  <a:pt x="510641" y="62433"/>
                </a:lnTo>
                <a:lnTo>
                  <a:pt x="517220" y="58915"/>
                </a:lnTo>
                <a:lnTo>
                  <a:pt x="571680" y="58915"/>
                </a:lnTo>
                <a:lnTo>
                  <a:pt x="569815" y="54935"/>
                </a:lnTo>
                <a:lnTo>
                  <a:pt x="539148" y="38011"/>
                </a:lnTo>
                <a:lnTo>
                  <a:pt x="530390" y="37553"/>
                </a:lnTo>
                <a:close/>
              </a:path>
              <a:path w="577215" h="194945">
                <a:moveTo>
                  <a:pt x="571680" y="58915"/>
                </a:moveTo>
                <a:lnTo>
                  <a:pt x="537349" y="58915"/>
                </a:lnTo>
                <a:lnTo>
                  <a:pt x="542340" y="59855"/>
                </a:lnTo>
                <a:lnTo>
                  <a:pt x="545350" y="61734"/>
                </a:lnTo>
                <a:lnTo>
                  <a:pt x="548386" y="63588"/>
                </a:lnTo>
                <a:lnTo>
                  <a:pt x="550341" y="67538"/>
                </a:lnTo>
                <a:lnTo>
                  <a:pt x="551256" y="73596"/>
                </a:lnTo>
                <a:lnTo>
                  <a:pt x="575538" y="70612"/>
                </a:lnTo>
                <a:lnTo>
                  <a:pt x="573159" y="62073"/>
                </a:lnTo>
                <a:lnTo>
                  <a:pt x="571680" y="58915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02054" y="3577127"/>
            <a:ext cx="9135110" cy="93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95"/>
              </a:spcBef>
              <a:tabLst>
                <a:tab pos="4566920" algn="l"/>
              </a:tabLst>
            </a:pP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Identifying</a:t>
            </a:r>
            <a:r>
              <a:rPr sz="1550" spc="10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1550" spc="11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10" dirty="0">
                <a:solidFill>
                  <a:srgbClr val="4C2A13"/>
                </a:solidFill>
                <a:latin typeface="Cousine"/>
                <a:cs typeface="Cousine"/>
              </a:rPr>
              <a:t>analyzing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	such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as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conversion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rates,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average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20" dirty="0">
                <a:solidFill>
                  <a:srgbClr val="4C2A13"/>
                </a:solidFill>
                <a:latin typeface="Cousine"/>
                <a:cs typeface="Cousine"/>
              </a:rPr>
              <a:t>deal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size,</a:t>
            </a:r>
            <a:r>
              <a:rPr sz="1550" spc="8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sales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cycle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length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is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essential.</a:t>
            </a:r>
            <a:r>
              <a:rPr sz="1550" spc="8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These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metrics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provide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50" dirty="0">
                <a:solidFill>
                  <a:srgbClr val="4C2A13"/>
                </a:solidFill>
                <a:latin typeface="Cousine"/>
                <a:cs typeface="Cousine"/>
              </a:rPr>
              <a:t>a</a:t>
            </a:r>
            <a:endParaRPr sz="1550">
              <a:latin typeface="Cousine"/>
              <a:cs typeface="Cousine"/>
            </a:endParaRPr>
          </a:p>
          <a:p>
            <a:pPr marL="971550">
              <a:lnSpc>
                <a:spcPct val="100000"/>
              </a:lnSpc>
              <a:spcBef>
                <a:spcPts val="465"/>
              </a:spcBef>
              <a:tabLst>
                <a:tab pos="7084059" algn="l"/>
              </a:tabLst>
            </a:pP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of</a:t>
            </a:r>
            <a:r>
              <a:rPr sz="1550" spc="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performance</a:t>
            </a:r>
            <a:r>
              <a:rPr sz="1550" spc="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1550" spc="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help</a:t>
            </a:r>
            <a:r>
              <a:rPr sz="1550" spc="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in</a:t>
            </a:r>
            <a:r>
              <a:rPr sz="1550" spc="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setting</a:t>
            </a:r>
            <a:r>
              <a:rPr sz="1550" spc="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10" dirty="0">
                <a:solidFill>
                  <a:srgbClr val="4C2A13"/>
                </a:solidFill>
                <a:latin typeface="Cousine"/>
                <a:cs typeface="Cousine"/>
              </a:rPr>
              <a:t>realistic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	for</a:t>
            </a:r>
            <a:r>
              <a:rPr sz="1550" spc="5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10" dirty="0">
                <a:solidFill>
                  <a:srgbClr val="4C2A13"/>
                </a:solidFill>
                <a:latin typeface="Cousine"/>
                <a:cs typeface="Cousine"/>
              </a:rPr>
              <a:t>improvement.</a:t>
            </a:r>
            <a:endParaRPr sz="1550">
              <a:latin typeface="Cousine"/>
              <a:cs typeface="Cousine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190324" y="411835"/>
            <a:ext cx="6048375" cy="8707120"/>
            <a:chOff x="12190324" y="411835"/>
            <a:chExt cx="6048375" cy="8707120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0324" y="1167840"/>
              <a:ext cx="5486399" cy="795084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6688959" y="411835"/>
              <a:ext cx="1549400" cy="2286635"/>
            </a:xfrm>
            <a:custGeom>
              <a:avLst/>
              <a:gdLst/>
              <a:ahLst/>
              <a:cxnLst/>
              <a:rect l="l" t="t" r="r" b="b"/>
              <a:pathLst>
                <a:path w="1549400" h="2286635">
                  <a:moveTo>
                    <a:pt x="279257" y="0"/>
                  </a:moveTo>
                  <a:lnTo>
                    <a:pt x="276336" y="1447"/>
                  </a:lnTo>
                  <a:lnTo>
                    <a:pt x="272780" y="2882"/>
                  </a:lnTo>
                  <a:lnTo>
                    <a:pt x="271383" y="7200"/>
                  </a:lnTo>
                  <a:lnTo>
                    <a:pt x="271383" y="12966"/>
                  </a:lnTo>
                  <a:lnTo>
                    <a:pt x="272758" y="20128"/>
                  </a:lnTo>
                  <a:lnTo>
                    <a:pt x="274955" y="26550"/>
                  </a:lnTo>
                  <a:lnTo>
                    <a:pt x="278223" y="32299"/>
                  </a:lnTo>
                  <a:lnTo>
                    <a:pt x="282813" y="37439"/>
                  </a:lnTo>
                  <a:lnTo>
                    <a:pt x="299694" y="54909"/>
                  </a:lnTo>
                  <a:lnTo>
                    <a:pt x="316706" y="72988"/>
                  </a:lnTo>
                  <a:lnTo>
                    <a:pt x="350504" y="112318"/>
                  </a:lnTo>
                  <a:lnTo>
                    <a:pt x="381549" y="151956"/>
                  </a:lnTo>
                  <a:lnTo>
                    <a:pt x="412136" y="192774"/>
                  </a:lnTo>
                  <a:lnTo>
                    <a:pt x="473063" y="275948"/>
                  </a:lnTo>
                  <a:lnTo>
                    <a:pt x="503968" y="317302"/>
                  </a:lnTo>
                  <a:lnTo>
                    <a:pt x="535543" y="357835"/>
                  </a:lnTo>
                  <a:lnTo>
                    <a:pt x="560621" y="390789"/>
                  </a:lnTo>
                  <a:lnTo>
                    <a:pt x="585962" y="424349"/>
                  </a:lnTo>
                  <a:lnTo>
                    <a:pt x="611302" y="457774"/>
                  </a:lnTo>
                  <a:lnTo>
                    <a:pt x="636381" y="490321"/>
                  </a:lnTo>
                  <a:lnTo>
                    <a:pt x="666093" y="528809"/>
                  </a:lnTo>
                  <a:lnTo>
                    <a:pt x="695725" y="567036"/>
                  </a:lnTo>
                  <a:lnTo>
                    <a:pt x="725299" y="605061"/>
                  </a:lnTo>
                  <a:lnTo>
                    <a:pt x="754839" y="642945"/>
                  </a:lnTo>
                  <a:lnTo>
                    <a:pt x="873114" y="794244"/>
                  </a:lnTo>
                  <a:lnTo>
                    <a:pt x="902827" y="832307"/>
                  </a:lnTo>
                  <a:lnTo>
                    <a:pt x="934184" y="873341"/>
                  </a:lnTo>
                  <a:lnTo>
                    <a:pt x="964851" y="914968"/>
                  </a:lnTo>
                  <a:lnTo>
                    <a:pt x="994913" y="957164"/>
                  </a:lnTo>
                  <a:lnTo>
                    <a:pt x="1024458" y="999901"/>
                  </a:lnTo>
                  <a:lnTo>
                    <a:pt x="1053572" y="1043156"/>
                  </a:lnTo>
                  <a:lnTo>
                    <a:pt x="1082341" y="1086901"/>
                  </a:lnTo>
                  <a:lnTo>
                    <a:pt x="1110853" y="1131112"/>
                  </a:lnTo>
                  <a:lnTo>
                    <a:pt x="1135838" y="1170958"/>
                  </a:lnTo>
                  <a:lnTo>
                    <a:pt x="1161046" y="1210626"/>
                  </a:lnTo>
                  <a:lnTo>
                    <a:pt x="1211578" y="1289665"/>
                  </a:lnTo>
                  <a:lnTo>
                    <a:pt x="1236627" y="1329155"/>
                  </a:lnTo>
                  <a:lnTo>
                    <a:pt x="1261348" y="1368704"/>
                  </a:lnTo>
                  <a:lnTo>
                    <a:pt x="1292891" y="1421530"/>
                  </a:lnTo>
                  <a:lnTo>
                    <a:pt x="1308586" y="1447978"/>
                  </a:lnTo>
                  <a:lnTo>
                    <a:pt x="1323959" y="1473822"/>
                  </a:lnTo>
                  <a:lnTo>
                    <a:pt x="1324721" y="1481023"/>
                  </a:lnTo>
                  <a:lnTo>
                    <a:pt x="1316831" y="1477333"/>
                  </a:lnTo>
                  <a:lnTo>
                    <a:pt x="1309131" y="1470402"/>
                  </a:lnTo>
                  <a:lnTo>
                    <a:pt x="1292971" y="1452219"/>
                  </a:lnTo>
                  <a:lnTo>
                    <a:pt x="1258439" y="1412683"/>
                  </a:lnTo>
                  <a:lnTo>
                    <a:pt x="1223889" y="1372836"/>
                  </a:lnTo>
                  <a:lnTo>
                    <a:pt x="1189333" y="1332885"/>
                  </a:lnTo>
                  <a:lnTo>
                    <a:pt x="1154782" y="1293038"/>
                  </a:lnTo>
                  <a:lnTo>
                    <a:pt x="1120251" y="1253502"/>
                  </a:lnTo>
                  <a:lnTo>
                    <a:pt x="1088886" y="1218303"/>
                  </a:lnTo>
                  <a:lnTo>
                    <a:pt x="1057301" y="1183416"/>
                  </a:lnTo>
                  <a:lnTo>
                    <a:pt x="1025766" y="1148633"/>
                  </a:lnTo>
                  <a:lnTo>
                    <a:pt x="994547" y="1113747"/>
                  </a:lnTo>
                  <a:lnTo>
                    <a:pt x="963914" y="1078547"/>
                  </a:lnTo>
                  <a:lnTo>
                    <a:pt x="930925" y="1041323"/>
                  </a:lnTo>
                  <a:lnTo>
                    <a:pt x="897936" y="1004854"/>
                  </a:lnTo>
                  <a:lnTo>
                    <a:pt x="864962" y="969015"/>
                  </a:lnTo>
                  <a:lnTo>
                    <a:pt x="832020" y="933678"/>
                  </a:lnTo>
                  <a:lnTo>
                    <a:pt x="799125" y="898720"/>
                  </a:lnTo>
                  <a:lnTo>
                    <a:pt x="766291" y="864015"/>
                  </a:lnTo>
                  <a:lnTo>
                    <a:pt x="733536" y="829437"/>
                  </a:lnTo>
                  <a:lnTo>
                    <a:pt x="696659" y="791139"/>
                  </a:lnTo>
                  <a:lnTo>
                    <a:pt x="659462" y="753244"/>
                  </a:lnTo>
                  <a:lnTo>
                    <a:pt x="621982" y="715670"/>
                  </a:lnTo>
                  <a:lnTo>
                    <a:pt x="584259" y="678338"/>
                  </a:lnTo>
                  <a:lnTo>
                    <a:pt x="546331" y="641166"/>
                  </a:lnTo>
                  <a:lnTo>
                    <a:pt x="508238" y="604075"/>
                  </a:lnTo>
                  <a:lnTo>
                    <a:pt x="466955" y="564441"/>
                  </a:lnTo>
                  <a:lnTo>
                    <a:pt x="425338" y="526226"/>
                  </a:lnTo>
                  <a:lnTo>
                    <a:pt x="383579" y="488955"/>
                  </a:lnTo>
                  <a:lnTo>
                    <a:pt x="341868" y="452158"/>
                  </a:lnTo>
                  <a:lnTo>
                    <a:pt x="304902" y="418161"/>
                  </a:lnTo>
                  <a:lnTo>
                    <a:pt x="267910" y="384713"/>
                  </a:lnTo>
                  <a:lnTo>
                    <a:pt x="230876" y="351755"/>
                  </a:lnTo>
                  <a:lnTo>
                    <a:pt x="193786" y="319227"/>
                  </a:lnTo>
                  <a:lnTo>
                    <a:pt x="156624" y="287070"/>
                  </a:lnTo>
                  <a:lnTo>
                    <a:pt x="119376" y="255226"/>
                  </a:lnTo>
                  <a:lnTo>
                    <a:pt x="82026" y="223635"/>
                  </a:lnTo>
                  <a:lnTo>
                    <a:pt x="44561" y="192239"/>
                  </a:lnTo>
                  <a:lnTo>
                    <a:pt x="38433" y="187798"/>
                  </a:lnTo>
                  <a:lnTo>
                    <a:pt x="32781" y="183151"/>
                  </a:lnTo>
                  <a:lnTo>
                    <a:pt x="27273" y="178368"/>
                  </a:lnTo>
                  <a:lnTo>
                    <a:pt x="21574" y="173520"/>
                  </a:lnTo>
                  <a:lnTo>
                    <a:pt x="16494" y="171361"/>
                  </a:lnTo>
                  <a:lnTo>
                    <a:pt x="12176" y="171361"/>
                  </a:lnTo>
                  <a:lnTo>
                    <a:pt x="7858" y="168478"/>
                  </a:lnTo>
                  <a:lnTo>
                    <a:pt x="5699" y="168478"/>
                  </a:lnTo>
                  <a:lnTo>
                    <a:pt x="5699" y="169202"/>
                  </a:lnTo>
                  <a:lnTo>
                    <a:pt x="4937" y="169202"/>
                  </a:lnTo>
                  <a:lnTo>
                    <a:pt x="1498" y="173152"/>
                  </a:lnTo>
                  <a:lnTo>
                    <a:pt x="0" y="179733"/>
                  </a:lnTo>
                  <a:lnTo>
                    <a:pt x="811" y="187529"/>
                  </a:lnTo>
                  <a:lnTo>
                    <a:pt x="4302" y="195122"/>
                  </a:lnTo>
                  <a:lnTo>
                    <a:pt x="27003" y="227430"/>
                  </a:lnTo>
                  <a:lnTo>
                    <a:pt x="38342" y="243212"/>
                  </a:lnTo>
                  <a:lnTo>
                    <a:pt x="50276" y="259194"/>
                  </a:lnTo>
                  <a:lnTo>
                    <a:pt x="77169" y="297418"/>
                  </a:lnTo>
                  <a:lnTo>
                    <a:pt x="104185" y="335330"/>
                  </a:lnTo>
                  <a:lnTo>
                    <a:pt x="158459" y="411050"/>
                  </a:lnTo>
                  <a:lnTo>
                    <a:pt x="185658" y="449275"/>
                  </a:lnTo>
                  <a:lnTo>
                    <a:pt x="207819" y="479822"/>
                  </a:lnTo>
                  <a:lnTo>
                    <a:pt x="229885" y="510028"/>
                  </a:lnTo>
                  <a:lnTo>
                    <a:pt x="251809" y="540097"/>
                  </a:lnTo>
                  <a:lnTo>
                    <a:pt x="273542" y="570230"/>
                  </a:lnTo>
                  <a:lnTo>
                    <a:pt x="301445" y="606950"/>
                  </a:lnTo>
                  <a:lnTo>
                    <a:pt x="356953" y="680392"/>
                  </a:lnTo>
                  <a:lnTo>
                    <a:pt x="384911" y="717113"/>
                  </a:lnTo>
                  <a:lnTo>
                    <a:pt x="413242" y="753833"/>
                  </a:lnTo>
                  <a:lnTo>
                    <a:pt x="445422" y="794766"/>
                  </a:lnTo>
                  <a:lnTo>
                    <a:pt x="477899" y="835538"/>
                  </a:lnTo>
                  <a:lnTo>
                    <a:pt x="510587" y="876230"/>
                  </a:lnTo>
                  <a:lnTo>
                    <a:pt x="576260" y="957693"/>
                  </a:lnTo>
                  <a:lnTo>
                    <a:pt x="609076" y="998626"/>
                  </a:lnTo>
                  <a:lnTo>
                    <a:pt x="640401" y="1038593"/>
                  </a:lnTo>
                  <a:lnTo>
                    <a:pt x="734806" y="1158827"/>
                  </a:lnTo>
                  <a:lnTo>
                    <a:pt x="766417" y="1199129"/>
                  </a:lnTo>
                  <a:lnTo>
                    <a:pt x="798099" y="1239599"/>
                  </a:lnTo>
                  <a:lnTo>
                    <a:pt x="829853" y="1280272"/>
                  </a:lnTo>
                  <a:lnTo>
                    <a:pt x="861679" y="1321181"/>
                  </a:lnTo>
                  <a:lnTo>
                    <a:pt x="891010" y="1360491"/>
                  </a:lnTo>
                  <a:lnTo>
                    <a:pt x="920496" y="1399665"/>
                  </a:lnTo>
                  <a:lnTo>
                    <a:pt x="979789" y="1478140"/>
                  </a:lnTo>
                  <a:lnTo>
                    <a:pt x="1009285" y="1519188"/>
                  </a:lnTo>
                  <a:lnTo>
                    <a:pt x="1038604" y="1560713"/>
                  </a:lnTo>
                  <a:lnTo>
                    <a:pt x="1067816" y="1602488"/>
                  </a:lnTo>
                  <a:lnTo>
                    <a:pt x="1096993" y="1644288"/>
                  </a:lnTo>
                  <a:lnTo>
                    <a:pt x="1126205" y="1685886"/>
                  </a:lnTo>
                  <a:lnTo>
                    <a:pt x="1155524" y="1727057"/>
                  </a:lnTo>
                  <a:lnTo>
                    <a:pt x="1216421" y="1810702"/>
                  </a:lnTo>
                  <a:lnTo>
                    <a:pt x="1247331" y="1854348"/>
                  </a:lnTo>
                  <a:lnTo>
                    <a:pt x="1277874" y="1898434"/>
                  </a:lnTo>
                  <a:lnTo>
                    <a:pt x="1308173" y="1942879"/>
                  </a:lnTo>
                  <a:lnTo>
                    <a:pt x="1338353" y="1987605"/>
                  </a:lnTo>
                  <a:lnTo>
                    <a:pt x="1368536" y="2032533"/>
                  </a:lnTo>
                  <a:lnTo>
                    <a:pt x="1371393" y="2036707"/>
                  </a:lnTo>
                  <a:lnTo>
                    <a:pt x="1374060" y="2042163"/>
                  </a:lnTo>
                  <a:lnTo>
                    <a:pt x="1377394" y="2049642"/>
                  </a:lnTo>
                  <a:lnTo>
                    <a:pt x="1382252" y="2059889"/>
                  </a:lnTo>
                  <a:lnTo>
                    <a:pt x="1352621" y="2029955"/>
                  </a:lnTo>
                  <a:lnTo>
                    <a:pt x="1324943" y="2001302"/>
                  </a:lnTo>
                  <a:lnTo>
                    <a:pt x="1298741" y="1973323"/>
                  </a:lnTo>
                  <a:lnTo>
                    <a:pt x="1273540" y="1945411"/>
                  </a:lnTo>
                  <a:lnTo>
                    <a:pt x="1237329" y="1905996"/>
                  </a:lnTo>
                  <a:lnTo>
                    <a:pt x="1200904" y="1867778"/>
                  </a:lnTo>
                  <a:lnTo>
                    <a:pt x="1164311" y="1830455"/>
                  </a:lnTo>
                  <a:lnTo>
                    <a:pt x="1127601" y="1793723"/>
                  </a:lnTo>
                  <a:lnTo>
                    <a:pt x="1054024" y="1720827"/>
                  </a:lnTo>
                  <a:lnTo>
                    <a:pt x="1017254" y="1684058"/>
                  </a:lnTo>
                  <a:lnTo>
                    <a:pt x="979445" y="1647981"/>
                  </a:lnTo>
                  <a:lnTo>
                    <a:pt x="941645" y="1613061"/>
                  </a:lnTo>
                  <a:lnTo>
                    <a:pt x="903851" y="1579103"/>
                  </a:lnTo>
                  <a:lnTo>
                    <a:pt x="866060" y="1545912"/>
                  </a:lnTo>
                  <a:lnTo>
                    <a:pt x="828269" y="1513294"/>
                  </a:lnTo>
                  <a:lnTo>
                    <a:pt x="790475" y="1481055"/>
                  </a:lnTo>
                  <a:lnTo>
                    <a:pt x="714867" y="1416939"/>
                  </a:lnTo>
                  <a:lnTo>
                    <a:pt x="674022" y="1386470"/>
                  </a:lnTo>
                  <a:lnTo>
                    <a:pt x="660130" y="1376629"/>
                  </a:lnTo>
                  <a:lnTo>
                    <a:pt x="660892" y="1387424"/>
                  </a:lnTo>
                  <a:lnTo>
                    <a:pt x="692538" y="1415875"/>
                  </a:lnTo>
                  <a:lnTo>
                    <a:pt x="703310" y="1425587"/>
                  </a:lnTo>
                  <a:lnTo>
                    <a:pt x="737870" y="1455953"/>
                  </a:lnTo>
                  <a:lnTo>
                    <a:pt x="772482" y="1486141"/>
                  </a:lnTo>
                  <a:lnTo>
                    <a:pt x="807180" y="1516570"/>
                  </a:lnTo>
                  <a:lnTo>
                    <a:pt x="841994" y="1547660"/>
                  </a:lnTo>
                  <a:lnTo>
                    <a:pt x="876956" y="1579829"/>
                  </a:lnTo>
                  <a:lnTo>
                    <a:pt x="912098" y="1613496"/>
                  </a:lnTo>
                  <a:lnTo>
                    <a:pt x="948527" y="1648771"/>
                  </a:lnTo>
                  <a:lnTo>
                    <a:pt x="985176" y="1683838"/>
                  </a:lnTo>
                  <a:lnTo>
                    <a:pt x="1021899" y="1718834"/>
                  </a:lnTo>
                  <a:lnTo>
                    <a:pt x="1058548" y="1753901"/>
                  </a:lnTo>
                  <a:lnTo>
                    <a:pt x="1094978" y="1789176"/>
                  </a:lnTo>
                  <a:lnTo>
                    <a:pt x="1140412" y="1835161"/>
                  </a:lnTo>
                  <a:lnTo>
                    <a:pt x="1163308" y="1858932"/>
                  </a:lnTo>
                  <a:lnTo>
                    <a:pt x="1186418" y="1882775"/>
                  </a:lnTo>
                  <a:lnTo>
                    <a:pt x="1220323" y="1919618"/>
                  </a:lnTo>
                  <a:lnTo>
                    <a:pt x="1254109" y="1956663"/>
                  </a:lnTo>
                  <a:lnTo>
                    <a:pt x="1287895" y="1993842"/>
                  </a:lnTo>
                  <a:lnTo>
                    <a:pt x="1321800" y="2031085"/>
                  </a:lnTo>
                  <a:lnTo>
                    <a:pt x="1353560" y="2067417"/>
                  </a:lnTo>
                  <a:lnTo>
                    <a:pt x="1385295" y="2104025"/>
                  </a:lnTo>
                  <a:lnTo>
                    <a:pt x="1416748" y="2141432"/>
                  </a:lnTo>
                  <a:lnTo>
                    <a:pt x="1447661" y="2180158"/>
                  </a:lnTo>
                  <a:lnTo>
                    <a:pt x="1477777" y="2220723"/>
                  </a:lnTo>
                  <a:lnTo>
                    <a:pt x="1506839" y="2263648"/>
                  </a:lnTo>
                  <a:lnTo>
                    <a:pt x="1508998" y="2267966"/>
                  </a:lnTo>
                  <a:lnTo>
                    <a:pt x="1511157" y="2271572"/>
                  </a:lnTo>
                  <a:lnTo>
                    <a:pt x="1514713" y="2274455"/>
                  </a:lnTo>
                  <a:lnTo>
                    <a:pt x="1521493" y="2281202"/>
                  </a:lnTo>
                  <a:lnTo>
                    <a:pt x="1528476" y="2285249"/>
                  </a:lnTo>
                  <a:lnTo>
                    <a:pt x="1535054" y="2286598"/>
                  </a:lnTo>
                  <a:lnTo>
                    <a:pt x="1540621" y="2285250"/>
                  </a:lnTo>
                  <a:lnTo>
                    <a:pt x="1546463" y="2282367"/>
                  </a:lnTo>
                  <a:lnTo>
                    <a:pt x="1549257" y="2275166"/>
                  </a:lnTo>
                  <a:lnTo>
                    <a:pt x="1547860" y="2265083"/>
                  </a:lnTo>
                  <a:lnTo>
                    <a:pt x="1545931" y="2250362"/>
                  </a:lnTo>
                  <a:lnTo>
                    <a:pt x="1541192" y="2235841"/>
                  </a:lnTo>
                  <a:lnTo>
                    <a:pt x="1533501" y="2222263"/>
                  </a:lnTo>
                  <a:lnTo>
                    <a:pt x="1522714" y="2210371"/>
                  </a:lnTo>
                  <a:lnTo>
                    <a:pt x="1514419" y="2202799"/>
                  </a:lnTo>
                  <a:lnTo>
                    <a:pt x="1506743" y="2194080"/>
                  </a:lnTo>
                  <a:lnTo>
                    <a:pt x="1499496" y="2184146"/>
                  </a:lnTo>
                  <a:lnTo>
                    <a:pt x="1492488" y="2172931"/>
                  </a:lnTo>
                  <a:lnTo>
                    <a:pt x="1480689" y="2155325"/>
                  </a:lnTo>
                  <a:lnTo>
                    <a:pt x="1457090" y="2120384"/>
                  </a:lnTo>
                  <a:lnTo>
                    <a:pt x="1417424" y="2062919"/>
                  </a:lnTo>
                  <a:lnTo>
                    <a:pt x="1389973" y="2023569"/>
                  </a:lnTo>
                  <a:lnTo>
                    <a:pt x="1362517" y="1984334"/>
                  </a:lnTo>
                  <a:lnTo>
                    <a:pt x="1335058" y="1945225"/>
                  </a:lnTo>
                  <a:lnTo>
                    <a:pt x="1307601" y="1906254"/>
                  </a:lnTo>
                  <a:lnTo>
                    <a:pt x="1280151" y="1867433"/>
                  </a:lnTo>
                  <a:lnTo>
                    <a:pt x="1223914" y="1788183"/>
                  </a:lnTo>
                  <a:lnTo>
                    <a:pt x="1194726" y="1748216"/>
                  </a:lnTo>
                  <a:lnTo>
                    <a:pt x="1165460" y="1708456"/>
                  </a:lnTo>
                  <a:lnTo>
                    <a:pt x="1136424" y="1668489"/>
                  </a:lnTo>
                  <a:lnTo>
                    <a:pt x="1107932" y="1627898"/>
                  </a:lnTo>
                  <a:lnTo>
                    <a:pt x="1079740" y="1586016"/>
                  </a:lnTo>
                  <a:lnTo>
                    <a:pt x="1051274" y="1544616"/>
                  </a:lnTo>
                  <a:lnTo>
                    <a:pt x="1022546" y="1503704"/>
                  </a:lnTo>
                  <a:lnTo>
                    <a:pt x="993568" y="1463290"/>
                  </a:lnTo>
                  <a:lnTo>
                    <a:pt x="964352" y="1423383"/>
                  </a:lnTo>
                  <a:lnTo>
                    <a:pt x="934910" y="1383989"/>
                  </a:lnTo>
                  <a:lnTo>
                    <a:pt x="905254" y="1345118"/>
                  </a:lnTo>
                  <a:lnTo>
                    <a:pt x="875395" y="1306779"/>
                  </a:lnTo>
                  <a:lnTo>
                    <a:pt x="811013" y="1224292"/>
                  </a:lnTo>
                  <a:lnTo>
                    <a:pt x="778818" y="1183093"/>
                  </a:lnTo>
                  <a:lnTo>
                    <a:pt x="746613" y="1141945"/>
                  </a:lnTo>
                  <a:lnTo>
                    <a:pt x="714390" y="1100866"/>
                  </a:lnTo>
                  <a:lnTo>
                    <a:pt x="682145" y="1059873"/>
                  </a:lnTo>
                  <a:lnTo>
                    <a:pt x="649871" y="1018985"/>
                  </a:lnTo>
                  <a:lnTo>
                    <a:pt x="617562" y="978217"/>
                  </a:lnTo>
                  <a:lnTo>
                    <a:pt x="585212" y="937588"/>
                  </a:lnTo>
                  <a:lnTo>
                    <a:pt x="552815" y="897115"/>
                  </a:lnTo>
                  <a:lnTo>
                    <a:pt x="522304" y="858597"/>
                  </a:lnTo>
                  <a:lnTo>
                    <a:pt x="491854" y="819876"/>
                  </a:lnTo>
                  <a:lnTo>
                    <a:pt x="461481" y="780948"/>
                  </a:lnTo>
                  <a:lnTo>
                    <a:pt x="431203" y="741807"/>
                  </a:lnTo>
                  <a:lnTo>
                    <a:pt x="401036" y="702450"/>
                  </a:lnTo>
                  <a:lnTo>
                    <a:pt x="370998" y="662870"/>
                  </a:lnTo>
                  <a:lnTo>
                    <a:pt x="341106" y="623065"/>
                  </a:lnTo>
                  <a:lnTo>
                    <a:pt x="311377" y="583028"/>
                  </a:lnTo>
                  <a:lnTo>
                    <a:pt x="281829" y="542754"/>
                  </a:lnTo>
                  <a:lnTo>
                    <a:pt x="252478" y="502240"/>
                  </a:lnTo>
                  <a:lnTo>
                    <a:pt x="223343" y="461481"/>
                  </a:lnTo>
                  <a:lnTo>
                    <a:pt x="194439" y="420470"/>
                  </a:lnTo>
                  <a:lnTo>
                    <a:pt x="165785" y="379205"/>
                  </a:lnTo>
                  <a:lnTo>
                    <a:pt x="137398" y="337680"/>
                  </a:lnTo>
                  <a:lnTo>
                    <a:pt x="128728" y="326709"/>
                  </a:lnTo>
                  <a:lnTo>
                    <a:pt x="119856" y="315809"/>
                  </a:lnTo>
                  <a:lnTo>
                    <a:pt x="112198" y="303963"/>
                  </a:lnTo>
                  <a:lnTo>
                    <a:pt x="107172" y="290156"/>
                  </a:lnTo>
                  <a:lnTo>
                    <a:pt x="107934" y="289445"/>
                  </a:lnTo>
                  <a:lnTo>
                    <a:pt x="108696" y="289445"/>
                  </a:lnTo>
                  <a:lnTo>
                    <a:pt x="109331" y="288721"/>
                  </a:lnTo>
                  <a:lnTo>
                    <a:pt x="117012" y="288552"/>
                  </a:lnTo>
                  <a:lnTo>
                    <a:pt x="125825" y="293851"/>
                  </a:lnTo>
                  <a:lnTo>
                    <a:pt x="135566" y="301985"/>
                  </a:lnTo>
                  <a:lnTo>
                    <a:pt x="152362" y="315349"/>
                  </a:lnTo>
                  <a:lnTo>
                    <a:pt x="159131" y="321389"/>
                  </a:lnTo>
                  <a:lnTo>
                    <a:pt x="172704" y="334073"/>
                  </a:lnTo>
                  <a:lnTo>
                    <a:pt x="210708" y="367106"/>
                  </a:lnTo>
                  <a:lnTo>
                    <a:pt x="285289" y="432893"/>
                  </a:lnTo>
                  <a:lnTo>
                    <a:pt x="322437" y="465112"/>
                  </a:lnTo>
                  <a:lnTo>
                    <a:pt x="360532" y="499135"/>
                  </a:lnTo>
                  <a:lnTo>
                    <a:pt x="398627" y="533705"/>
                  </a:lnTo>
                  <a:lnTo>
                    <a:pt x="436730" y="568832"/>
                  </a:lnTo>
                  <a:lnTo>
                    <a:pt x="474853" y="604524"/>
                  </a:lnTo>
                  <a:lnTo>
                    <a:pt x="513005" y="640789"/>
                  </a:lnTo>
                  <a:lnTo>
                    <a:pt x="551197" y="677636"/>
                  </a:lnTo>
                  <a:lnTo>
                    <a:pt x="589440" y="715074"/>
                  </a:lnTo>
                  <a:lnTo>
                    <a:pt x="627745" y="753110"/>
                  </a:lnTo>
                  <a:lnTo>
                    <a:pt x="661592" y="787582"/>
                  </a:lnTo>
                  <a:lnTo>
                    <a:pt x="695327" y="822309"/>
                  </a:lnTo>
                  <a:lnTo>
                    <a:pt x="728968" y="857286"/>
                  </a:lnTo>
                  <a:lnTo>
                    <a:pt x="762531" y="892510"/>
                  </a:lnTo>
                  <a:lnTo>
                    <a:pt x="796036" y="927976"/>
                  </a:lnTo>
                  <a:lnTo>
                    <a:pt x="829498" y="963679"/>
                  </a:lnTo>
                  <a:lnTo>
                    <a:pt x="862936" y="999616"/>
                  </a:lnTo>
                  <a:lnTo>
                    <a:pt x="896367" y="1035783"/>
                  </a:lnTo>
                  <a:lnTo>
                    <a:pt x="929809" y="1072174"/>
                  </a:lnTo>
                  <a:lnTo>
                    <a:pt x="963279" y="1108786"/>
                  </a:lnTo>
                  <a:lnTo>
                    <a:pt x="1027628" y="1180728"/>
                  </a:lnTo>
                  <a:lnTo>
                    <a:pt x="1059898" y="1216931"/>
                  </a:lnTo>
                  <a:lnTo>
                    <a:pt x="1092215" y="1253413"/>
                  </a:lnTo>
                  <a:lnTo>
                    <a:pt x="1124569" y="1290267"/>
                  </a:lnTo>
                  <a:lnTo>
                    <a:pt x="1156946" y="1327584"/>
                  </a:lnTo>
                  <a:lnTo>
                    <a:pt x="1189335" y="1365459"/>
                  </a:lnTo>
                  <a:lnTo>
                    <a:pt x="1221724" y="1403985"/>
                  </a:lnTo>
                  <a:lnTo>
                    <a:pt x="1251480" y="1439919"/>
                  </a:lnTo>
                  <a:lnTo>
                    <a:pt x="1281405" y="1475726"/>
                  </a:lnTo>
                  <a:lnTo>
                    <a:pt x="1311311" y="1511723"/>
                  </a:lnTo>
                  <a:lnTo>
                    <a:pt x="1341007" y="1548224"/>
                  </a:lnTo>
                  <a:lnTo>
                    <a:pt x="1370306" y="1585544"/>
                  </a:lnTo>
                  <a:lnTo>
                    <a:pt x="1399019" y="1623998"/>
                  </a:lnTo>
                  <a:lnTo>
                    <a:pt x="1426956" y="1663903"/>
                  </a:lnTo>
                  <a:lnTo>
                    <a:pt x="1432655" y="1671517"/>
                  </a:lnTo>
                  <a:lnTo>
                    <a:pt x="1438163" y="1677309"/>
                  </a:lnTo>
                  <a:lnTo>
                    <a:pt x="1443815" y="1681617"/>
                  </a:lnTo>
                  <a:lnTo>
                    <a:pt x="1449943" y="1684782"/>
                  </a:lnTo>
                  <a:lnTo>
                    <a:pt x="1455023" y="1688376"/>
                  </a:lnTo>
                  <a:lnTo>
                    <a:pt x="1458579" y="1689100"/>
                  </a:lnTo>
                  <a:lnTo>
                    <a:pt x="1461500" y="1687652"/>
                  </a:lnTo>
                  <a:lnTo>
                    <a:pt x="1464522" y="1684203"/>
                  </a:lnTo>
                  <a:lnTo>
                    <a:pt x="1465961" y="1678389"/>
                  </a:lnTo>
                  <a:lnTo>
                    <a:pt x="1465518" y="1670548"/>
                  </a:lnTo>
                  <a:lnTo>
                    <a:pt x="1462897" y="1661020"/>
                  </a:lnTo>
                  <a:lnTo>
                    <a:pt x="1456370" y="1645639"/>
                  </a:lnTo>
                  <a:lnTo>
                    <a:pt x="1448879" y="1631407"/>
                  </a:lnTo>
                  <a:lnTo>
                    <a:pt x="1440840" y="1617579"/>
                  </a:lnTo>
                  <a:lnTo>
                    <a:pt x="1432671" y="1603413"/>
                  </a:lnTo>
                  <a:lnTo>
                    <a:pt x="1404648" y="1558484"/>
                  </a:lnTo>
                  <a:lnTo>
                    <a:pt x="1376737" y="1513629"/>
                  </a:lnTo>
                  <a:lnTo>
                    <a:pt x="1321121" y="1424157"/>
                  </a:lnTo>
                  <a:lnTo>
                    <a:pt x="1293351" y="1379545"/>
                  </a:lnTo>
                  <a:lnTo>
                    <a:pt x="1265562" y="1335021"/>
                  </a:lnTo>
                  <a:lnTo>
                    <a:pt x="1237723" y="1290588"/>
                  </a:lnTo>
                  <a:lnTo>
                    <a:pt x="1209800" y="1246249"/>
                  </a:lnTo>
                  <a:lnTo>
                    <a:pt x="1181761" y="1202007"/>
                  </a:lnTo>
                  <a:lnTo>
                    <a:pt x="1153573" y="1157865"/>
                  </a:lnTo>
                  <a:lnTo>
                    <a:pt x="1125204" y="1113828"/>
                  </a:lnTo>
                  <a:lnTo>
                    <a:pt x="1095676" y="1068829"/>
                  </a:lnTo>
                  <a:lnTo>
                    <a:pt x="1066102" y="1024551"/>
                  </a:lnTo>
                  <a:lnTo>
                    <a:pt x="1036415" y="980992"/>
                  </a:lnTo>
                  <a:lnTo>
                    <a:pt x="1006548" y="938153"/>
                  </a:lnTo>
                  <a:lnTo>
                    <a:pt x="976434" y="896033"/>
                  </a:lnTo>
                  <a:lnTo>
                    <a:pt x="946007" y="854633"/>
                  </a:lnTo>
                  <a:lnTo>
                    <a:pt x="913140" y="812297"/>
                  </a:lnTo>
                  <a:lnTo>
                    <a:pt x="880317" y="769813"/>
                  </a:lnTo>
                  <a:lnTo>
                    <a:pt x="847525" y="727246"/>
                  </a:lnTo>
                  <a:lnTo>
                    <a:pt x="781986" y="642124"/>
                  </a:lnTo>
                  <a:lnTo>
                    <a:pt x="749213" y="599700"/>
                  </a:lnTo>
                  <a:lnTo>
                    <a:pt x="716421" y="557455"/>
                  </a:lnTo>
                  <a:lnTo>
                    <a:pt x="683599" y="515453"/>
                  </a:lnTo>
                  <a:lnTo>
                    <a:pt x="650732" y="473760"/>
                  </a:lnTo>
                  <a:lnTo>
                    <a:pt x="620840" y="435064"/>
                  </a:lnTo>
                  <a:lnTo>
                    <a:pt x="590919" y="396050"/>
                  </a:lnTo>
                  <a:lnTo>
                    <a:pt x="561070" y="356758"/>
                  </a:lnTo>
                  <a:lnTo>
                    <a:pt x="531389" y="317228"/>
                  </a:lnTo>
                  <a:lnTo>
                    <a:pt x="501977" y="277497"/>
                  </a:lnTo>
                  <a:lnTo>
                    <a:pt x="472932" y="237604"/>
                  </a:lnTo>
                  <a:lnTo>
                    <a:pt x="442884" y="196481"/>
                  </a:lnTo>
                  <a:lnTo>
                    <a:pt x="412384" y="155970"/>
                  </a:lnTo>
                  <a:lnTo>
                    <a:pt x="381742" y="115594"/>
                  </a:lnTo>
                  <a:lnTo>
                    <a:pt x="351266" y="74879"/>
                  </a:lnTo>
                  <a:lnTo>
                    <a:pt x="335613" y="55351"/>
                  </a:lnTo>
                  <a:lnTo>
                    <a:pt x="319865" y="37442"/>
                  </a:lnTo>
                  <a:lnTo>
                    <a:pt x="303974" y="20615"/>
                  </a:lnTo>
                  <a:lnTo>
                    <a:pt x="284337" y="723"/>
                  </a:lnTo>
                  <a:lnTo>
                    <a:pt x="279257" y="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4627" y="7907477"/>
            <a:ext cx="6273800" cy="2379980"/>
            <a:chOff x="12014627" y="7907477"/>
            <a:chExt cx="6273800" cy="2379980"/>
          </a:xfrm>
        </p:grpSpPr>
        <p:sp>
          <p:nvSpPr>
            <p:cNvPr id="3" name="object 3"/>
            <p:cNvSpPr/>
            <p:nvPr/>
          </p:nvSpPr>
          <p:spPr>
            <a:xfrm>
              <a:off x="12014627" y="7907477"/>
              <a:ext cx="6273800" cy="2379980"/>
            </a:xfrm>
            <a:custGeom>
              <a:avLst/>
              <a:gdLst/>
              <a:ahLst/>
              <a:cxnLst/>
              <a:rect l="l" t="t" r="r" b="b"/>
              <a:pathLst>
                <a:path w="6273800" h="2379979">
                  <a:moveTo>
                    <a:pt x="607663" y="2199440"/>
                  </a:moveTo>
                  <a:lnTo>
                    <a:pt x="560162" y="2202029"/>
                  </a:lnTo>
                  <a:lnTo>
                    <a:pt x="381600" y="2335225"/>
                  </a:lnTo>
                  <a:lnTo>
                    <a:pt x="280075" y="2341519"/>
                  </a:lnTo>
                  <a:lnTo>
                    <a:pt x="24489" y="2353947"/>
                  </a:lnTo>
                  <a:lnTo>
                    <a:pt x="0" y="2379521"/>
                  </a:lnTo>
                  <a:lnTo>
                    <a:pt x="6273371" y="2379521"/>
                  </a:lnTo>
                  <a:lnTo>
                    <a:pt x="6273371" y="2211385"/>
                  </a:lnTo>
                  <a:lnTo>
                    <a:pt x="736552" y="2211385"/>
                  </a:lnTo>
                  <a:lnTo>
                    <a:pt x="696731" y="2204253"/>
                  </a:lnTo>
                  <a:lnTo>
                    <a:pt x="653477" y="2200227"/>
                  </a:lnTo>
                  <a:lnTo>
                    <a:pt x="607663" y="2199440"/>
                  </a:lnTo>
                  <a:close/>
                </a:path>
                <a:path w="6273800" h="2379979">
                  <a:moveTo>
                    <a:pt x="1005157" y="2061629"/>
                  </a:moveTo>
                  <a:lnTo>
                    <a:pt x="967026" y="2067567"/>
                  </a:lnTo>
                  <a:lnTo>
                    <a:pt x="929465" y="2078908"/>
                  </a:lnTo>
                  <a:lnTo>
                    <a:pt x="886189" y="2098491"/>
                  </a:lnTo>
                  <a:lnTo>
                    <a:pt x="844772" y="2123259"/>
                  </a:lnTo>
                  <a:lnTo>
                    <a:pt x="805701" y="2151482"/>
                  </a:lnTo>
                  <a:lnTo>
                    <a:pt x="769466" y="2181433"/>
                  </a:lnTo>
                  <a:lnTo>
                    <a:pt x="736552" y="2211385"/>
                  </a:lnTo>
                  <a:lnTo>
                    <a:pt x="6273371" y="2211385"/>
                  </a:lnTo>
                  <a:lnTo>
                    <a:pt x="6273371" y="2089347"/>
                  </a:lnTo>
                  <a:lnTo>
                    <a:pt x="1176639" y="2089347"/>
                  </a:lnTo>
                  <a:lnTo>
                    <a:pt x="1138567" y="2088537"/>
                  </a:lnTo>
                  <a:lnTo>
                    <a:pt x="1097232" y="2079628"/>
                  </a:lnTo>
                  <a:lnTo>
                    <a:pt x="1076166" y="2073272"/>
                  </a:lnTo>
                  <a:lnTo>
                    <a:pt x="1054433" y="2067119"/>
                  </a:lnTo>
                  <a:lnTo>
                    <a:pt x="1031081" y="2062721"/>
                  </a:lnTo>
                  <a:lnTo>
                    <a:pt x="1005157" y="2061629"/>
                  </a:lnTo>
                  <a:close/>
                </a:path>
                <a:path w="6273800" h="2379979">
                  <a:moveTo>
                    <a:pt x="1433036" y="2004568"/>
                  </a:moveTo>
                  <a:lnTo>
                    <a:pt x="1363678" y="2021307"/>
                  </a:lnTo>
                  <a:lnTo>
                    <a:pt x="1318298" y="2040241"/>
                  </a:lnTo>
                  <a:lnTo>
                    <a:pt x="1275016" y="2060460"/>
                  </a:lnTo>
                  <a:lnTo>
                    <a:pt x="1260775" y="2066973"/>
                  </a:lnTo>
                  <a:lnTo>
                    <a:pt x="1246330" y="2073148"/>
                  </a:lnTo>
                  <a:lnTo>
                    <a:pt x="1212282" y="2083678"/>
                  </a:lnTo>
                  <a:lnTo>
                    <a:pt x="1176639" y="2089347"/>
                  </a:lnTo>
                  <a:lnTo>
                    <a:pt x="6273371" y="2089347"/>
                  </a:lnTo>
                  <a:lnTo>
                    <a:pt x="6273371" y="2014827"/>
                  </a:lnTo>
                  <a:lnTo>
                    <a:pt x="1510490" y="2014827"/>
                  </a:lnTo>
                  <a:lnTo>
                    <a:pt x="1470460" y="2005513"/>
                  </a:lnTo>
                  <a:lnTo>
                    <a:pt x="1433036" y="2004568"/>
                  </a:lnTo>
                  <a:close/>
                </a:path>
                <a:path w="6273800" h="2379979">
                  <a:moveTo>
                    <a:pt x="6273371" y="0"/>
                  </a:moveTo>
                  <a:lnTo>
                    <a:pt x="6263812" y="1116"/>
                  </a:lnTo>
                  <a:lnTo>
                    <a:pt x="6172470" y="10674"/>
                  </a:lnTo>
                  <a:lnTo>
                    <a:pt x="6160214" y="12522"/>
                  </a:lnTo>
                  <a:lnTo>
                    <a:pt x="6093285" y="37719"/>
                  </a:lnTo>
                  <a:lnTo>
                    <a:pt x="6002237" y="73126"/>
                  </a:lnTo>
                  <a:lnTo>
                    <a:pt x="5921220" y="107088"/>
                  </a:lnTo>
                  <a:lnTo>
                    <a:pt x="5849576" y="139530"/>
                  </a:lnTo>
                  <a:lnTo>
                    <a:pt x="5786644" y="170374"/>
                  </a:lnTo>
                  <a:lnTo>
                    <a:pt x="5731766" y="199543"/>
                  </a:lnTo>
                  <a:lnTo>
                    <a:pt x="5684281" y="226959"/>
                  </a:lnTo>
                  <a:lnTo>
                    <a:pt x="5643531" y="252546"/>
                  </a:lnTo>
                  <a:lnTo>
                    <a:pt x="5608855" y="276226"/>
                  </a:lnTo>
                  <a:lnTo>
                    <a:pt x="5555088" y="317559"/>
                  </a:lnTo>
                  <a:lnTo>
                    <a:pt x="5517706" y="350340"/>
                  </a:lnTo>
                  <a:lnTo>
                    <a:pt x="5503511" y="363331"/>
                  </a:lnTo>
                  <a:lnTo>
                    <a:pt x="5491432" y="373952"/>
                  </a:lnTo>
                  <a:lnTo>
                    <a:pt x="5398103" y="438128"/>
                  </a:lnTo>
                  <a:lnTo>
                    <a:pt x="5354647" y="470853"/>
                  </a:lnTo>
                  <a:lnTo>
                    <a:pt x="5317823" y="504990"/>
                  </a:lnTo>
                  <a:lnTo>
                    <a:pt x="5290143" y="585265"/>
                  </a:lnTo>
                  <a:lnTo>
                    <a:pt x="5281485" y="637239"/>
                  </a:lnTo>
                  <a:lnTo>
                    <a:pt x="5271705" y="684061"/>
                  </a:lnTo>
                  <a:lnTo>
                    <a:pt x="5257371" y="715950"/>
                  </a:lnTo>
                  <a:lnTo>
                    <a:pt x="5233772" y="752660"/>
                  </a:lnTo>
                  <a:lnTo>
                    <a:pt x="5217969" y="788351"/>
                  </a:lnTo>
                  <a:lnTo>
                    <a:pt x="5208221" y="823026"/>
                  </a:lnTo>
                  <a:lnTo>
                    <a:pt x="5202786" y="856691"/>
                  </a:lnTo>
                  <a:lnTo>
                    <a:pt x="5199925" y="889349"/>
                  </a:lnTo>
                  <a:lnTo>
                    <a:pt x="5197896" y="921003"/>
                  </a:lnTo>
                  <a:lnTo>
                    <a:pt x="5194958" y="951658"/>
                  </a:lnTo>
                  <a:lnTo>
                    <a:pt x="5179395" y="1009987"/>
                  </a:lnTo>
                  <a:lnTo>
                    <a:pt x="5139310" y="1064368"/>
                  </a:lnTo>
                  <a:lnTo>
                    <a:pt x="5105719" y="1090087"/>
                  </a:lnTo>
                  <a:lnTo>
                    <a:pt x="5060775" y="1114832"/>
                  </a:lnTo>
                  <a:lnTo>
                    <a:pt x="4964745" y="1143414"/>
                  </a:lnTo>
                  <a:lnTo>
                    <a:pt x="4867812" y="1171029"/>
                  </a:lnTo>
                  <a:lnTo>
                    <a:pt x="4819602" y="1183955"/>
                  </a:lnTo>
                  <a:lnTo>
                    <a:pt x="4802162" y="1222913"/>
                  </a:lnTo>
                  <a:lnTo>
                    <a:pt x="4772755" y="1261804"/>
                  </a:lnTo>
                  <a:lnTo>
                    <a:pt x="4733466" y="1298670"/>
                  </a:lnTo>
                  <a:lnTo>
                    <a:pt x="4686379" y="1331553"/>
                  </a:lnTo>
                  <a:lnTo>
                    <a:pt x="4632579" y="1363054"/>
                  </a:lnTo>
                  <a:lnTo>
                    <a:pt x="4607423" y="1378737"/>
                  </a:lnTo>
                  <a:lnTo>
                    <a:pt x="4586303" y="1395634"/>
                  </a:lnTo>
                  <a:lnTo>
                    <a:pt x="4554032" y="1421875"/>
                  </a:lnTo>
                  <a:lnTo>
                    <a:pt x="4514214" y="1441931"/>
                  </a:lnTo>
                  <a:lnTo>
                    <a:pt x="4472104" y="1459810"/>
                  </a:lnTo>
                  <a:lnTo>
                    <a:pt x="4432956" y="1479520"/>
                  </a:lnTo>
                  <a:lnTo>
                    <a:pt x="4402026" y="1505071"/>
                  </a:lnTo>
                  <a:lnTo>
                    <a:pt x="4397055" y="1509391"/>
                  </a:lnTo>
                  <a:lnTo>
                    <a:pt x="4389882" y="1513711"/>
                  </a:lnTo>
                  <a:lnTo>
                    <a:pt x="4327937" y="1535577"/>
                  </a:lnTo>
                  <a:lnTo>
                    <a:pt x="4275776" y="1548642"/>
                  </a:lnTo>
                  <a:lnTo>
                    <a:pt x="4217287" y="1561320"/>
                  </a:lnTo>
                  <a:lnTo>
                    <a:pt x="4045136" y="1594745"/>
                  </a:lnTo>
                  <a:lnTo>
                    <a:pt x="4002620" y="1603592"/>
                  </a:lnTo>
                  <a:lnTo>
                    <a:pt x="3974417" y="1610913"/>
                  </a:lnTo>
                  <a:lnTo>
                    <a:pt x="3938413" y="1621781"/>
                  </a:lnTo>
                  <a:lnTo>
                    <a:pt x="3900529" y="1632145"/>
                  </a:lnTo>
                  <a:lnTo>
                    <a:pt x="3860851" y="1642024"/>
                  </a:lnTo>
                  <a:lnTo>
                    <a:pt x="3819463" y="1651441"/>
                  </a:lnTo>
                  <a:lnTo>
                    <a:pt x="3776452" y="1660418"/>
                  </a:lnTo>
                  <a:lnTo>
                    <a:pt x="3731902" y="1668974"/>
                  </a:lnTo>
                  <a:lnTo>
                    <a:pt x="3685900" y="1677133"/>
                  </a:lnTo>
                  <a:lnTo>
                    <a:pt x="3638530" y="1684915"/>
                  </a:lnTo>
                  <a:lnTo>
                    <a:pt x="3589879" y="1692341"/>
                  </a:lnTo>
                  <a:lnTo>
                    <a:pt x="3540031" y="1699434"/>
                  </a:lnTo>
                  <a:lnTo>
                    <a:pt x="3437088" y="1712704"/>
                  </a:lnTo>
                  <a:lnTo>
                    <a:pt x="3330384" y="1724896"/>
                  </a:lnTo>
                  <a:lnTo>
                    <a:pt x="3164775" y="1741538"/>
                  </a:lnTo>
                  <a:lnTo>
                    <a:pt x="2368202" y="1809241"/>
                  </a:lnTo>
                  <a:lnTo>
                    <a:pt x="2154967" y="1830973"/>
                  </a:lnTo>
                  <a:lnTo>
                    <a:pt x="2054160" y="1843095"/>
                  </a:lnTo>
                  <a:lnTo>
                    <a:pt x="1958139" y="1856282"/>
                  </a:lnTo>
                  <a:lnTo>
                    <a:pt x="1912136" y="1863329"/>
                  </a:lnTo>
                  <a:lnTo>
                    <a:pt x="1867587" y="1870707"/>
                  </a:lnTo>
                  <a:lnTo>
                    <a:pt x="1824576" y="1878437"/>
                  </a:lnTo>
                  <a:lnTo>
                    <a:pt x="1783188" y="1886541"/>
                  </a:lnTo>
                  <a:lnTo>
                    <a:pt x="1743509" y="1895039"/>
                  </a:lnTo>
                  <a:lnTo>
                    <a:pt x="1705625" y="1903954"/>
                  </a:lnTo>
                  <a:lnTo>
                    <a:pt x="1629809" y="1939093"/>
                  </a:lnTo>
                  <a:lnTo>
                    <a:pt x="1550374" y="1989044"/>
                  </a:lnTo>
                  <a:lnTo>
                    <a:pt x="1510490" y="2014827"/>
                  </a:lnTo>
                  <a:lnTo>
                    <a:pt x="6273371" y="2014827"/>
                  </a:lnTo>
                  <a:lnTo>
                    <a:pt x="6273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22148" y="7924798"/>
              <a:ext cx="5866130" cy="2362200"/>
            </a:xfrm>
            <a:custGeom>
              <a:avLst/>
              <a:gdLst/>
              <a:ahLst/>
              <a:cxnLst/>
              <a:rect l="l" t="t" r="r" b="b"/>
              <a:pathLst>
                <a:path w="5866130" h="2362200">
                  <a:moveTo>
                    <a:pt x="643759" y="1993900"/>
                  </a:moveTo>
                  <a:lnTo>
                    <a:pt x="515636" y="1993900"/>
                  </a:lnTo>
                  <a:lnTo>
                    <a:pt x="497560" y="2006600"/>
                  </a:lnTo>
                  <a:lnTo>
                    <a:pt x="453624" y="2019300"/>
                  </a:lnTo>
                  <a:lnTo>
                    <a:pt x="411980" y="2044700"/>
                  </a:lnTo>
                  <a:lnTo>
                    <a:pt x="373001" y="2070100"/>
                  </a:lnTo>
                  <a:lnTo>
                    <a:pt x="337056" y="2108200"/>
                  </a:lnTo>
                  <a:lnTo>
                    <a:pt x="304520" y="2133600"/>
                  </a:lnTo>
                  <a:lnTo>
                    <a:pt x="283692" y="2133600"/>
                  </a:lnTo>
                  <a:lnTo>
                    <a:pt x="272097" y="2146300"/>
                  </a:lnTo>
                  <a:lnTo>
                    <a:pt x="261721" y="2146300"/>
                  </a:lnTo>
                  <a:lnTo>
                    <a:pt x="251888" y="2159000"/>
                  </a:lnTo>
                  <a:lnTo>
                    <a:pt x="241922" y="2184400"/>
                  </a:lnTo>
                  <a:lnTo>
                    <a:pt x="233273" y="2184400"/>
                  </a:lnTo>
                  <a:lnTo>
                    <a:pt x="224255" y="2197100"/>
                  </a:lnTo>
                  <a:lnTo>
                    <a:pt x="215098" y="2209800"/>
                  </a:lnTo>
                  <a:lnTo>
                    <a:pt x="205129" y="2209800"/>
                  </a:lnTo>
                  <a:lnTo>
                    <a:pt x="193674" y="2222500"/>
                  </a:lnTo>
                  <a:lnTo>
                    <a:pt x="176402" y="2222500"/>
                  </a:lnTo>
                  <a:lnTo>
                    <a:pt x="0" y="2362200"/>
                  </a:lnTo>
                  <a:lnTo>
                    <a:pt x="602495" y="2362200"/>
                  </a:lnTo>
                  <a:lnTo>
                    <a:pt x="1576107" y="2006600"/>
                  </a:lnTo>
                  <a:lnTo>
                    <a:pt x="664565" y="2006600"/>
                  </a:lnTo>
                  <a:lnTo>
                    <a:pt x="643759" y="1993900"/>
                  </a:lnTo>
                  <a:close/>
                </a:path>
                <a:path w="5866130" h="2362200">
                  <a:moveTo>
                    <a:pt x="2389345" y="1790700"/>
                  </a:moveTo>
                  <a:lnTo>
                    <a:pt x="2228316" y="1790700"/>
                  </a:lnTo>
                  <a:lnTo>
                    <a:pt x="1894651" y="1917700"/>
                  </a:lnTo>
                  <a:lnTo>
                    <a:pt x="675737" y="2362200"/>
                  </a:lnTo>
                  <a:lnTo>
                    <a:pt x="2234055" y="2362200"/>
                  </a:lnTo>
                  <a:lnTo>
                    <a:pt x="3181578" y="2019300"/>
                  </a:lnTo>
                  <a:lnTo>
                    <a:pt x="3743412" y="1803400"/>
                  </a:lnTo>
                  <a:lnTo>
                    <a:pt x="2560611" y="1803400"/>
                  </a:lnTo>
                  <a:lnTo>
                    <a:pt x="2389345" y="1790700"/>
                  </a:lnTo>
                  <a:close/>
                </a:path>
                <a:path w="5866130" h="2362200">
                  <a:moveTo>
                    <a:pt x="5865850" y="1028700"/>
                  </a:moveTo>
                  <a:lnTo>
                    <a:pt x="3189579" y="2032000"/>
                  </a:lnTo>
                  <a:lnTo>
                    <a:pt x="2903280" y="2146300"/>
                  </a:lnTo>
                  <a:lnTo>
                    <a:pt x="2299913" y="2362200"/>
                  </a:lnTo>
                  <a:lnTo>
                    <a:pt x="3854437" y="2362200"/>
                  </a:lnTo>
                  <a:lnTo>
                    <a:pt x="4146358" y="2260600"/>
                  </a:lnTo>
                  <a:lnTo>
                    <a:pt x="5483715" y="1752600"/>
                  </a:lnTo>
                  <a:lnTo>
                    <a:pt x="5865850" y="1612900"/>
                  </a:lnTo>
                  <a:lnTo>
                    <a:pt x="5865850" y="1028700"/>
                  </a:lnTo>
                  <a:close/>
                </a:path>
                <a:path w="5866130" h="2362200">
                  <a:moveTo>
                    <a:pt x="5865850" y="1638300"/>
                  </a:moveTo>
                  <a:lnTo>
                    <a:pt x="3920326" y="2362200"/>
                  </a:lnTo>
                  <a:lnTo>
                    <a:pt x="5466762" y="2362200"/>
                  </a:lnTo>
                  <a:lnTo>
                    <a:pt x="5865850" y="2222500"/>
                  </a:lnTo>
                  <a:lnTo>
                    <a:pt x="5865850" y="1638300"/>
                  </a:lnTo>
                  <a:close/>
                </a:path>
                <a:path w="5866130" h="2362200">
                  <a:moveTo>
                    <a:pt x="5865850" y="2247900"/>
                  </a:moveTo>
                  <a:lnTo>
                    <a:pt x="5533452" y="2362200"/>
                  </a:lnTo>
                  <a:lnTo>
                    <a:pt x="5865850" y="2362200"/>
                  </a:lnTo>
                  <a:lnTo>
                    <a:pt x="5865850" y="2247900"/>
                  </a:lnTo>
                  <a:close/>
                </a:path>
                <a:path w="5866130" h="2362200">
                  <a:moveTo>
                    <a:pt x="2167229" y="1790700"/>
                  </a:moveTo>
                  <a:lnTo>
                    <a:pt x="1486930" y="1790700"/>
                  </a:lnTo>
                  <a:lnTo>
                    <a:pt x="1439839" y="1803400"/>
                  </a:lnTo>
                  <a:lnTo>
                    <a:pt x="1394816" y="1803400"/>
                  </a:lnTo>
                  <a:lnTo>
                    <a:pt x="1351976" y="1816100"/>
                  </a:lnTo>
                  <a:lnTo>
                    <a:pt x="1311436" y="1816100"/>
                  </a:lnTo>
                  <a:lnTo>
                    <a:pt x="1273310" y="1828800"/>
                  </a:lnTo>
                  <a:lnTo>
                    <a:pt x="1237716" y="1828800"/>
                  </a:lnTo>
                  <a:lnTo>
                    <a:pt x="1197243" y="1854200"/>
                  </a:lnTo>
                  <a:lnTo>
                    <a:pt x="1118201" y="1905000"/>
                  </a:lnTo>
                  <a:lnTo>
                    <a:pt x="1078585" y="1943100"/>
                  </a:lnTo>
                  <a:lnTo>
                    <a:pt x="917164" y="1943100"/>
                  </a:lnTo>
                  <a:lnTo>
                    <a:pt x="901992" y="1955800"/>
                  </a:lnTo>
                  <a:lnTo>
                    <a:pt x="886533" y="1955800"/>
                  </a:lnTo>
                  <a:lnTo>
                    <a:pt x="857498" y="1981200"/>
                  </a:lnTo>
                  <a:lnTo>
                    <a:pt x="842587" y="1981200"/>
                  </a:lnTo>
                  <a:lnTo>
                    <a:pt x="826867" y="1993900"/>
                  </a:lnTo>
                  <a:lnTo>
                    <a:pt x="810742" y="1993900"/>
                  </a:lnTo>
                  <a:lnTo>
                    <a:pt x="778151" y="2006600"/>
                  </a:lnTo>
                  <a:lnTo>
                    <a:pt x="1576107" y="2006600"/>
                  </a:lnTo>
                  <a:lnTo>
                    <a:pt x="2167229" y="1790700"/>
                  </a:lnTo>
                  <a:close/>
                </a:path>
                <a:path w="5866130" h="2362200">
                  <a:moveTo>
                    <a:pt x="598718" y="1981200"/>
                  </a:moveTo>
                  <a:lnTo>
                    <a:pt x="553406" y="1981200"/>
                  </a:lnTo>
                  <a:lnTo>
                    <a:pt x="534247" y="1993900"/>
                  </a:lnTo>
                  <a:lnTo>
                    <a:pt x="622036" y="1993900"/>
                  </a:lnTo>
                  <a:lnTo>
                    <a:pt x="598718" y="1981200"/>
                  </a:lnTo>
                  <a:close/>
                </a:path>
                <a:path w="5866130" h="2362200">
                  <a:moveTo>
                    <a:pt x="1038499" y="1930400"/>
                  </a:moveTo>
                  <a:lnTo>
                    <a:pt x="965660" y="1930400"/>
                  </a:lnTo>
                  <a:lnTo>
                    <a:pt x="931646" y="1943100"/>
                  </a:lnTo>
                  <a:lnTo>
                    <a:pt x="1078585" y="1943100"/>
                  </a:lnTo>
                  <a:lnTo>
                    <a:pt x="1038499" y="1930400"/>
                  </a:lnTo>
                  <a:close/>
                </a:path>
                <a:path w="5866130" h="2362200">
                  <a:moveTo>
                    <a:pt x="5865850" y="419100"/>
                  </a:moveTo>
                  <a:lnTo>
                    <a:pt x="5370916" y="609600"/>
                  </a:lnTo>
                  <a:lnTo>
                    <a:pt x="5226693" y="660400"/>
                  </a:lnTo>
                  <a:lnTo>
                    <a:pt x="4939649" y="773943"/>
                  </a:lnTo>
                  <a:lnTo>
                    <a:pt x="4929084" y="825500"/>
                  </a:lnTo>
                  <a:lnTo>
                    <a:pt x="4916352" y="876300"/>
                  </a:lnTo>
                  <a:lnTo>
                    <a:pt x="4900869" y="927100"/>
                  </a:lnTo>
                  <a:lnTo>
                    <a:pt x="4882178" y="977900"/>
                  </a:lnTo>
                  <a:lnTo>
                    <a:pt x="4859823" y="1028700"/>
                  </a:lnTo>
                  <a:lnTo>
                    <a:pt x="4833347" y="1079500"/>
                  </a:lnTo>
                  <a:lnTo>
                    <a:pt x="4802293" y="1117600"/>
                  </a:lnTo>
                  <a:lnTo>
                    <a:pt x="4766206" y="1155700"/>
                  </a:lnTo>
                  <a:lnTo>
                    <a:pt x="4724628" y="1181100"/>
                  </a:lnTo>
                  <a:lnTo>
                    <a:pt x="4481169" y="1244600"/>
                  </a:lnTo>
                  <a:lnTo>
                    <a:pt x="4463700" y="1282700"/>
                  </a:lnTo>
                  <a:lnTo>
                    <a:pt x="4434766" y="1333500"/>
                  </a:lnTo>
                  <a:lnTo>
                    <a:pt x="4395569" y="1358900"/>
                  </a:lnTo>
                  <a:lnTo>
                    <a:pt x="4347311" y="1397000"/>
                  </a:lnTo>
                  <a:lnTo>
                    <a:pt x="4294971" y="1422400"/>
                  </a:lnTo>
                  <a:lnTo>
                    <a:pt x="4270605" y="1447800"/>
                  </a:lnTo>
                  <a:lnTo>
                    <a:pt x="4250156" y="1460500"/>
                  </a:lnTo>
                  <a:lnTo>
                    <a:pt x="4227899" y="1498600"/>
                  </a:lnTo>
                  <a:lnTo>
                    <a:pt x="4223549" y="1536700"/>
                  </a:lnTo>
                  <a:lnTo>
                    <a:pt x="4220438" y="1574800"/>
                  </a:lnTo>
                  <a:lnTo>
                    <a:pt x="4201896" y="1612900"/>
                  </a:lnTo>
                  <a:lnTo>
                    <a:pt x="4192752" y="1612900"/>
                  </a:lnTo>
                  <a:lnTo>
                    <a:pt x="4178464" y="1625600"/>
                  </a:lnTo>
                  <a:lnTo>
                    <a:pt x="4159319" y="1638300"/>
                  </a:lnTo>
                  <a:lnTo>
                    <a:pt x="4135602" y="1638300"/>
                  </a:lnTo>
                  <a:lnTo>
                    <a:pt x="4087725" y="1663700"/>
                  </a:lnTo>
                  <a:lnTo>
                    <a:pt x="3922294" y="1701800"/>
                  </a:lnTo>
                  <a:lnTo>
                    <a:pt x="3872738" y="1714500"/>
                  </a:lnTo>
                  <a:lnTo>
                    <a:pt x="3832404" y="1727200"/>
                  </a:lnTo>
                  <a:lnTo>
                    <a:pt x="3805148" y="1739900"/>
                  </a:lnTo>
                  <a:lnTo>
                    <a:pt x="3773978" y="1752600"/>
                  </a:lnTo>
                  <a:lnTo>
                    <a:pt x="3740872" y="1752600"/>
                  </a:lnTo>
                  <a:lnTo>
                    <a:pt x="3705906" y="1765300"/>
                  </a:lnTo>
                  <a:lnTo>
                    <a:pt x="3669154" y="1778000"/>
                  </a:lnTo>
                  <a:lnTo>
                    <a:pt x="3630692" y="1778000"/>
                  </a:lnTo>
                  <a:lnTo>
                    <a:pt x="3590594" y="1790700"/>
                  </a:lnTo>
                  <a:lnTo>
                    <a:pt x="3505791" y="1790700"/>
                  </a:lnTo>
                  <a:lnTo>
                    <a:pt x="3461236" y="1803400"/>
                  </a:lnTo>
                  <a:lnTo>
                    <a:pt x="3743412" y="1803400"/>
                  </a:lnTo>
                  <a:lnTo>
                    <a:pt x="4806667" y="1397000"/>
                  </a:lnTo>
                  <a:lnTo>
                    <a:pt x="5865850" y="1003300"/>
                  </a:lnTo>
                  <a:lnTo>
                    <a:pt x="5865850" y="419100"/>
                  </a:lnTo>
                  <a:close/>
                </a:path>
                <a:path w="5866130" h="2362200">
                  <a:moveTo>
                    <a:pt x="2046002" y="1778000"/>
                  </a:moveTo>
                  <a:lnTo>
                    <a:pt x="1693642" y="1778000"/>
                  </a:lnTo>
                  <a:lnTo>
                    <a:pt x="1639443" y="1790700"/>
                  </a:lnTo>
                  <a:lnTo>
                    <a:pt x="2108174" y="1790700"/>
                  </a:lnTo>
                  <a:lnTo>
                    <a:pt x="2046002" y="1778000"/>
                  </a:lnTo>
                  <a:close/>
                </a:path>
                <a:path w="5866130" h="2362200">
                  <a:moveTo>
                    <a:pt x="4946089" y="735896"/>
                  </a:moveTo>
                  <a:lnTo>
                    <a:pt x="4943449" y="736600"/>
                  </a:lnTo>
                  <a:lnTo>
                    <a:pt x="4942949" y="749300"/>
                  </a:lnTo>
                  <a:lnTo>
                    <a:pt x="4941639" y="749300"/>
                  </a:lnTo>
                  <a:lnTo>
                    <a:pt x="4939806" y="762000"/>
                  </a:lnTo>
                  <a:lnTo>
                    <a:pt x="4937734" y="774700"/>
                  </a:lnTo>
                  <a:lnTo>
                    <a:pt x="4939649" y="773943"/>
                  </a:lnTo>
                  <a:lnTo>
                    <a:pt x="4946089" y="735896"/>
                  </a:lnTo>
                  <a:close/>
                </a:path>
                <a:path w="5866130" h="2362200">
                  <a:moveTo>
                    <a:pt x="5620994" y="50800"/>
                  </a:moveTo>
                  <a:lnTo>
                    <a:pt x="5606728" y="76200"/>
                  </a:lnTo>
                  <a:lnTo>
                    <a:pt x="5585259" y="101600"/>
                  </a:lnTo>
                  <a:lnTo>
                    <a:pt x="5557718" y="114300"/>
                  </a:lnTo>
                  <a:lnTo>
                    <a:pt x="5525236" y="139700"/>
                  </a:lnTo>
                  <a:lnTo>
                    <a:pt x="5459704" y="139700"/>
                  </a:lnTo>
                  <a:lnTo>
                    <a:pt x="5423860" y="165100"/>
                  </a:lnTo>
                  <a:lnTo>
                    <a:pt x="5390600" y="177800"/>
                  </a:lnTo>
                  <a:lnTo>
                    <a:pt x="5362745" y="203200"/>
                  </a:lnTo>
                  <a:lnTo>
                    <a:pt x="5343118" y="241300"/>
                  </a:lnTo>
                  <a:lnTo>
                    <a:pt x="5297969" y="241300"/>
                  </a:lnTo>
                  <a:lnTo>
                    <a:pt x="5291679" y="254000"/>
                  </a:lnTo>
                  <a:lnTo>
                    <a:pt x="5285460" y="266700"/>
                  </a:lnTo>
                  <a:lnTo>
                    <a:pt x="5280050" y="279400"/>
                  </a:lnTo>
                  <a:lnTo>
                    <a:pt x="5274189" y="292100"/>
                  </a:lnTo>
                  <a:lnTo>
                    <a:pt x="5267136" y="292100"/>
                  </a:lnTo>
                  <a:lnTo>
                    <a:pt x="5258155" y="304800"/>
                  </a:lnTo>
                  <a:lnTo>
                    <a:pt x="5230723" y="304800"/>
                  </a:lnTo>
                  <a:lnTo>
                    <a:pt x="5222007" y="368300"/>
                  </a:lnTo>
                  <a:lnTo>
                    <a:pt x="5191557" y="406400"/>
                  </a:lnTo>
                  <a:lnTo>
                    <a:pt x="5152237" y="444500"/>
                  </a:lnTo>
                  <a:lnTo>
                    <a:pt x="5107354" y="469900"/>
                  </a:lnTo>
                  <a:lnTo>
                    <a:pt x="5061305" y="508000"/>
                  </a:lnTo>
                  <a:lnTo>
                    <a:pt x="5017541" y="533400"/>
                  </a:lnTo>
                  <a:lnTo>
                    <a:pt x="4979517" y="571500"/>
                  </a:lnTo>
                  <a:lnTo>
                    <a:pt x="4961628" y="635000"/>
                  </a:lnTo>
                  <a:lnTo>
                    <a:pt x="4955337" y="673100"/>
                  </a:lnTo>
                  <a:lnTo>
                    <a:pt x="4948120" y="723900"/>
                  </a:lnTo>
                  <a:lnTo>
                    <a:pt x="4946089" y="735896"/>
                  </a:lnTo>
                  <a:lnTo>
                    <a:pt x="5038757" y="711200"/>
                  </a:lnTo>
                  <a:lnTo>
                    <a:pt x="5324523" y="596900"/>
                  </a:lnTo>
                  <a:lnTo>
                    <a:pt x="5467355" y="546100"/>
                  </a:lnTo>
                  <a:lnTo>
                    <a:pt x="5865850" y="393700"/>
                  </a:lnTo>
                  <a:lnTo>
                    <a:pt x="5865850" y="63500"/>
                  </a:lnTo>
                  <a:lnTo>
                    <a:pt x="5632136" y="63500"/>
                  </a:lnTo>
                  <a:lnTo>
                    <a:pt x="5620994" y="50800"/>
                  </a:lnTo>
                  <a:close/>
                </a:path>
                <a:path w="5866130" h="2362200">
                  <a:moveTo>
                    <a:pt x="5333202" y="228600"/>
                  </a:moveTo>
                  <a:lnTo>
                    <a:pt x="5314289" y="228600"/>
                  </a:lnTo>
                  <a:lnTo>
                    <a:pt x="5305212" y="241300"/>
                  </a:lnTo>
                  <a:lnTo>
                    <a:pt x="5343118" y="241300"/>
                  </a:lnTo>
                  <a:lnTo>
                    <a:pt x="5333202" y="228600"/>
                  </a:lnTo>
                  <a:close/>
                </a:path>
                <a:path w="5866130" h="2362200">
                  <a:moveTo>
                    <a:pt x="5496232" y="127000"/>
                  </a:moveTo>
                  <a:lnTo>
                    <a:pt x="5478641" y="139700"/>
                  </a:lnTo>
                  <a:lnTo>
                    <a:pt x="5511942" y="139700"/>
                  </a:lnTo>
                  <a:lnTo>
                    <a:pt x="5496232" y="127000"/>
                  </a:lnTo>
                  <a:close/>
                </a:path>
                <a:path w="5866130" h="2362200">
                  <a:moveTo>
                    <a:pt x="5831242" y="0"/>
                  </a:moveTo>
                  <a:lnTo>
                    <a:pt x="5752693" y="0"/>
                  </a:lnTo>
                  <a:lnTo>
                    <a:pt x="5740150" y="12700"/>
                  </a:lnTo>
                  <a:lnTo>
                    <a:pt x="5723022" y="25400"/>
                  </a:lnTo>
                  <a:lnTo>
                    <a:pt x="5702919" y="38100"/>
                  </a:lnTo>
                  <a:lnTo>
                    <a:pt x="5681446" y="50800"/>
                  </a:lnTo>
                  <a:lnTo>
                    <a:pt x="5663374" y="63500"/>
                  </a:lnTo>
                  <a:lnTo>
                    <a:pt x="5865850" y="63500"/>
                  </a:lnTo>
                  <a:lnTo>
                    <a:pt x="5865850" y="12700"/>
                  </a:lnTo>
                  <a:lnTo>
                    <a:pt x="5854499" y="12700"/>
                  </a:lnTo>
                  <a:lnTo>
                    <a:pt x="5831242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21972" y="9699107"/>
              <a:ext cx="1630045" cy="588010"/>
            </a:xfrm>
            <a:custGeom>
              <a:avLst/>
              <a:gdLst/>
              <a:ahLst/>
              <a:cxnLst/>
              <a:rect l="l" t="t" r="r" b="b"/>
              <a:pathLst>
                <a:path w="1630044" h="588009">
                  <a:moveTo>
                    <a:pt x="1606267" y="0"/>
                  </a:moveTo>
                  <a:lnTo>
                    <a:pt x="1592551" y="5040"/>
                  </a:lnTo>
                  <a:lnTo>
                    <a:pt x="1591154" y="0"/>
                  </a:lnTo>
                  <a:lnTo>
                    <a:pt x="1583153" y="2882"/>
                  </a:lnTo>
                  <a:lnTo>
                    <a:pt x="1581756" y="720"/>
                  </a:lnTo>
                  <a:lnTo>
                    <a:pt x="1568802" y="5759"/>
                  </a:lnTo>
                  <a:lnTo>
                    <a:pt x="1566643" y="0"/>
                  </a:lnTo>
                  <a:lnTo>
                    <a:pt x="0" y="587891"/>
                  </a:lnTo>
                  <a:lnTo>
                    <a:pt x="79403" y="587891"/>
                  </a:lnTo>
                  <a:lnTo>
                    <a:pt x="1630016" y="6479"/>
                  </a:lnTo>
                  <a:lnTo>
                    <a:pt x="1628492" y="1438"/>
                  </a:lnTo>
                  <a:lnTo>
                    <a:pt x="1617697" y="5759"/>
                  </a:lnTo>
                  <a:lnTo>
                    <a:pt x="1616300" y="2157"/>
                  </a:lnTo>
                  <a:lnTo>
                    <a:pt x="1608426" y="5040"/>
                  </a:lnTo>
                  <a:lnTo>
                    <a:pt x="160626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55564" y="8312280"/>
              <a:ext cx="932815" cy="379095"/>
            </a:xfrm>
            <a:custGeom>
              <a:avLst/>
              <a:gdLst/>
              <a:ahLst/>
              <a:cxnLst/>
              <a:rect l="l" t="t" r="r" b="b"/>
              <a:pathLst>
                <a:path w="932815" h="379095">
                  <a:moveTo>
                    <a:pt x="932433" y="0"/>
                  </a:moveTo>
                  <a:lnTo>
                    <a:pt x="6476" y="347875"/>
                  </a:lnTo>
                  <a:lnTo>
                    <a:pt x="7873" y="352916"/>
                  </a:lnTo>
                  <a:lnTo>
                    <a:pt x="5714" y="353628"/>
                  </a:lnTo>
                  <a:lnTo>
                    <a:pt x="8635" y="361552"/>
                  </a:lnTo>
                  <a:lnTo>
                    <a:pt x="3555" y="362988"/>
                  </a:lnTo>
                  <a:lnTo>
                    <a:pt x="5714" y="368753"/>
                  </a:lnTo>
                  <a:lnTo>
                    <a:pt x="0" y="370188"/>
                  </a:lnTo>
                  <a:lnTo>
                    <a:pt x="2793" y="378837"/>
                  </a:lnTo>
                  <a:lnTo>
                    <a:pt x="932433" y="30234"/>
                  </a:lnTo>
                  <a:lnTo>
                    <a:pt x="932433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42414" y="8919794"/>
              <a:ext cx="3646170" cy="1367790"/>
            </a:xfrm>
            <a:custGeom>
              <a:avLst/>
              <a:gdLst/>
              <a:ahLst/>
              <a:cxnLst/>
              <a:rect l="l" t="t" r="r" b="b"/>
              <a:pathLst>
                <a:path w="3646169" h="1367790">
                  <a:moveTo>
                    <a:pt x="3645573" y="1214729"/>
                  </a:moveTo>
                  <a:lnTo>
                    <a:pt x="3238995" y="1367205"/>
                  </a:lnTo>
                  <a:lnTo>
                    <a:pt x="3319615" y="1367205"/>
                  </a:lnTo>
                  <a:lnTo>
                    <a:pt x="3645573" y="1244930"/>
                  </a:lnTo>
                  <a:lnTo>
                    <a:pt x="3645573" y="1214729"/>
                  </a:lnTo>
                  <a:close/>
                </a:path>
                <a:path w="3646169" h="1367790">
                  <a:moveTo>
                    <a:pt x="3645573" y="607593"/>
                  </a:moveTo>
                  <a:lnTo>
                    <a:pt x="1620113" y="1367205"/>
                  </a:lnTo>
                  <a:lnTo>
                    <a:pt x="1699145" y="1367205"/>
                  </a:lnTo>
                  <a:lnTo>
                    <a:pt x="3645573" y="637057"/>
                  </a:lnTo>
                  <a:lnTo>
                    <a:pt x="3645573" y="607593"/>
                  </a:lnTo>
                  <a:close/>
                </a:path>
                <a:path w="3646169" h="1367790">
                  <a:moveTo>
                    <a:pt x="3645573" y="0"/>
                  </a:moveTo>
                  <a:lnTo>
                    <a:pt x="0" y="1367205"/>
                  </a:lnTo>
                  <a:lnTo>
                    <a:pt x="81343" y="1367205"/>
                  </a:lnTo>
                  <a:lnTo>
                    <a:pt x="3645573" y="30187"/>
                  </a:lnTo>
                  <a:lnTo>
                    <a:pt x="364557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6774180" cy="4201160"/>
            <a:chOff x="0" y="0"/>
            <a:chExt cx="6774180" cy="420116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6771640" cy="4201160"/>
            </a:xfrm>
            <a:custGeom>
              <a:avLst/>
              <a:gdLst/>
              <a:ahLst/>
              <a:cxnLst/>
              <a:rect l="l" t="t" r="r" b="b"/>
              <a:pathLst>
                <a:path w="6771640" h="4201160">
                  <a:moveTo>
                    <a:pt x="1400600" y="4167962"/>
                  </a:moveTo>
                  <a:lnTo>
                    <a:pt x="1056218" y="4167962"/>
                  </a:lnTo>
                  <a:lnTo>
                    <a:pt x="1067062" y="4168716"/>
                  </a:lnTo>
                  <a:lnTo>
                    <a:pt x="1079256" y="4171294"/>
                  </a:lnTo>
                  <a:lnTo>
                    <a:pt x="1093072" y="4176164"/>
                  </a:lnTo>
                  <a:lnTo>
                    <a:pt x="1108793" y="4183803"/>
                  </a:lnTo>
                  <a:lnTo>
                    <a:pt x="1120106" y="4187672"/>
                  </a:lnTo>
                  <a:lnTo>
                    <a:pt x="1132987" y="4191004"/>
                  </a:lnTo>
                  <a:lnTo>
                    <a:pt x="1146543" y="4194334"/>
                  </a:lnTo>
                  <a:lnTo>
                    <a:pt x="1159897" y="4198200"/>
                  </a:lnTo>
                  <a:lnTo>
                    <a:pt x="1170832" y="4199562"/>
                  </a:lnTo>
                  <a:lnTo>
                    <a:pt x="1182036" y="4200451"/>
                  </a:lnTo>
                  <a:lnTo>
                    <a:pt x="1193510" y="4200936"/>
                  </a:lnTo>
                  <a:lnTo>
                    <a:pt x="1205255" y="4201083"/>
                  </a:lnTo>
                  <a:lnTo>
                    <a:pt x="1247318" y="4198883"/>
                  </a:lnTo>
                  <a:lnTo>
                    <a:pt x="1291200" y="4192843"/>
                  </a:lnTo>
                  <a:lnTo>
                    <a:pt x="1336581" y="4183799"/>
                  </a:lnTo>
                  <a:lnTo>
                    <a:pt x="1383063" y="4172603"/>
                  </a:lnTo>
                  <a:lnTo>
                    <a:pt x="1400600" y="4167962"/>
                  </a:lnTo>
                  <a:close/>
                </a:path>
                <a:path w="6771640" h="4201160">
                  <a:moveTo>
                    <a:pt x="1884606" y="4073651"/>
                  </a:moveTo>
                  <a:lnTo>
                    <a:pt x="782622" y="4073651"/>
                  </a:lnTo>
                  <a:lnTo>
                    <a:pt x="845947" y="4074911"/>
                  </a:lnTo>
                  <a:lnTo>
                    <a:pt x="894490" y="4078870"/>
                  </a:lnTo>
                  <a:lnTo>
                    <a:pt x="925078" y="4085798"/>
                  </a:lnTo>
                  <a:lnTo>
                    <a:pt x="934540" y="4095965"/>
                  </a:lnTo>
                  <a:lnTo>
                    <a:pt x="948950" y="4106246"/>
                  </a:lnTo>
                  <a:lnTo>
                    <a:pt x="952087" y="4126922"/>
                  </a:lnTo>
                  <a:lnTo>
                    <a:pt x="955091" y="4147597"/>
                  </a:lnTo>
                  <a:lnTo>
                    <a:pt x="969098" y="4157878"/>
                  </a:lnTo>
                  <a:lnTo>
                    <a:pt x="985635" y="4164158"/>
                  </a:lnTo>
                  <a:lnTo>
                    <a:pt x="999877" y="4168143"/>
                  </a:lnTo>
                  <a:lnTo>
                    <a:pt x="1012230" y="4170237"/>
                  </a:lnTo>
                  <a:lnTo>
                    <a:pt x="1023099" y="4170845"/>
                  </a:lnTo>
                  <a:lnTo>
                    <a:pt x="1029577" y="4170845"/>
                  </a:lnTo>
                  <a:lnTo>
                    <a:pt x="1034618" y="4170121"/>
                  </a:lnTo>
                  <a:lnTo>
                    <a:pt x="1040377" y="4169409"/>
                  </a:lnTo>
                  <a:lnTo>
                    <a:pt x="1050458" y="4167962"/>
                  </a:lnTo>
                  <a:lnTo>
                    <a:pt x="1400600" y="4167962"/>
                  </a:lnTo>
                  <a:lnTo>
                    <a:pt x="1533872" y="4131738"/>
                  </a:lnTo>
                  <a:lnTo>
                    <a:pt x="1588473" y="4117637"/>
                  </a:lnTo>
                  <a:lnTo>
                    <a:pt x="1641482" y="4106024"/>
                  </a:lnTo>
                  <a:lnTo>
                    <a:pt x="1692450" y="4098145"/>
                  </a:lnTo>
                  <a:lnTo>
                    <a:pt x="1740928" y="4095241"/>
                  </a:lnTo>
                  <a:lnTo>
                    <a:pt x="1782378" y="4095241"/>
                  </a:lnTo>
                  <a:lnTo>
                    <a:pt x="1821928" y="4091804"/>
                  </a:lnTo>
                  <a:lnTo>
                    <a:pt x="1864947" y="4081029"/>
                  </a:lnTo>
                  <a:lnTo>
                    <a:pt x="1884606" y="4073651"/>
                  </a:lnTo>
                  <a:close/>
                </a:path>
                <a:path w="6771640" h="4201160">
                  <a:moveTo>
                    <a:pt x="6771512" y="0"/>
                  </a:moveTo>
                  <a:lnTo>
                    <a:pt x="0" y="0"/>
                  </a:lnTo>
                  <a:lnTo>
                    <a:pt x="0" y="4142882"/>
                  </a:lnTo>
                  <a:lnTo>
                    <a:pt x="34267" y="4139378"/>
                  </a:lnTo>
                  <a:lnTo>
                    <a:pt x="76309" y="4132681"/>
                  </a:lnTo>
                  <a:lnTo>
                    <a:pt x="109066" y="4126766"/>
                  </a:lnTo>
                  <a:lnTo>
                    <a:pt x="147852" y="4120798"/>
                  </a:lnTo>
                  <a:lnTo>
                    <a:pt x="191839" y="4114854"/>
                  </a:lnTo>
                  <a:lnTo>
                    <a:pt x="240202" y="4109015"/>
                  </a:lnTo>
                  <a:lnTo>
                    <a:pt x="292113" y="4103359"/>
                  </a:lnTo>
                  <a:lnTo>
                    <a:pt x="403275" y="4092908"/>
                  </a:lnTo>
                  <a:lnTo>
                    <a:pt x="518713" y="4084132"/>
                  </a:lnTo>
                  <a:lnTo>
                    <a:pt x="575969" y="4080569"/>
                  </a:lnTo>
                  <a:lnTo>
                    <a:pt x="631815" y="4077660"/>
                  </a:lnTo>
                  <a:lnTo>
                    <a:pt x="685423" y="4075486"/>
                  </a:lnTo>
                  <a:lnTo>
                    <a:pt x="735967" y="4074123"/>
                  </a:lnTo>
                  <a:lnTo>
                    <a:pt x="782622" y="4073651"/>
                  </a:lnTo>
                  <a:lnTo>
                    <a:pt x="1884606" y="4073651"/>
                  </a:lnTo>
                  <a:lnTo>
                    <a:pt x="1904455" y="4066203"/>
                  </a:lnTo>
                  <a:lnTo>
                    <a:pt x="1941804" y="4049890"/>
                  </a:lnTo>
                  <a:lnTo>
                    <a:pt x="1975139" y="4032858"/>
                  </a:lnTo>
                  <a:lnTo>
                    <a:pt x="2007595" y="4017851"/>
                  </a:lnTo>
                  <a:lnTo>
                    <a:pt x="2039914" y="4007163"/>
                  </a:lnTo>
                  <a:lnTo>
                    <a:pt x="2072843" y="4003090"/>
                  </a:lnTo>
                  <a:lnTo>
                    <a:pt x="2152893" y="4003090"/>
                  </a:lnTo>
                  <a:lnTo>
                    <a:pt x="2160057" y="3975004"/>
                  </a:lnTo>
                  <a:lnTo>
                    <a:pt x="2166434" y="3928026"/>
                  </a:lnTo>
                  <a:lnTo>
                    <a:pt x="2172207" y="3873487"/>
                  </a:lnTo>
                  <a:lnTo>
                    <a:pt x="2178920" y="3819896"/>
                  </a:lnTo>
                  <a:lnTo>
                    <a:pt x="2188135" y="3773592"/>
                  </a:lnTo>
                  <a:lnTo>
                    <a:pt x="2201266" y="3741056"/>
                  </a:lnTo>
                  <a:lnTo>
                    <a:pt x="2219731" y="3728770"/>
                  </a:lnTo>
                  <a:lnTo>
                    <a:pt x="2361946" y="3728770"/>
                  </a:lnTo>
                  <a:lnTo>
                    <a:pt x="2394079" y="3720182"/>
                  </a:lnTo>
                  <a:lnTo>
                    <a:pt x="2422042" y="3708615"/>
                  </a:lnTo>
                  <a:lnTo>
                    <a:pt x="2435003" y="3689605"/>
                  </a:lnTo>
                  <a:lnTo>
                    <a:pt x="2460922" y="3651312"/>
                  </a:lnTo>
                  <a:lnTo>
                    <a:pt x="2473883" y="3632301"/>
                  </a:lnTo>
                  <a:lnTo>
                    <a:pt x="6771512" y="3632301"/>
                  </a:lnTo>
                  <a:lnTo>
                    <a:pt x="6771512" y="0"/>
                  </a:lnTo>
                  <a:close/>
                </a:path>
                <a:path w="6771640" h="4201160">
                  <a:moveTo>
                    <a:pt x="1782378" y="4095241"/>
                  </a:moveTo>
                  <a:lnTo>
                    <a:pt x="1755330" y="4095241"/>
                  </a:lnTo>
                  <a:lnTo>
                    <a:pt x="1762531" y="4095965"/>
                  </a:lnTo>
                  <a:lnTo>
                    <a:pt x="1774050" y="4095965"/>
                  </a:lnTo>
                  <a:lnTo>
                    <a:pt x="1782378" y="4095241"/>
                  </a:lnTo>
                  <a:close/>
                </a:path>
                <a:path w="6771640" h="4201160">
                  <a:moveTo>
                    <a:pt x="2152893" y="4003090"/>
                  </a:moveTo>
                  <a:lnTo>
                    <a:pt x="2072843" y="4003090"/>
                  </a:lnTo>
                  <a:lnTo>
                    <a:pt x="2088000" y="4003945"/>
                  </a:lnTo>
                  <a:lnTo>
                    <a:pt x="2103356" y="4006689"/>
                  </a:lnTo>
                  <a:lnTo>
                    <a:pt x="2119114" y="4011593"/>
                  </a:lnTo>
                  <a:lnTo>
                    <a:pt x="2135479" y="4018927"/>
                  </a:lnTo>
                  <a:lnTo>
                    <a:pt x="2138362" y="4020362"/>
                  </a:lnTo>
                  <a:lnTo>
                    <a:pt x="2139810" y="4020362"/>
                  </a:lnTo>
                  <a:lnTo>
                    <a:pt x="2151655" y="4007943"/>
                  </a:lnTo>
                  <a:lnTo>
                    <a:pt x="2152893" y="4003090"/>
                  </a:lnTo>
                  <a:close/>
                </a:path>
                <a:path w="6771640" h="4201160">
                  <a:moveTo>
                    <a:pt x="6771512" y="3632301"/>
                  </a:moveTo>
                  <a:lnTo>
                    <a:pt x="2473883" y="3632301"/>
                  </a:lnTo>
                  <a:lnTo>
                    <a:pt x="2511239" y="3648388"/>
                  </a:lnTo>
                  <a:lnTo>
                    <a:pt x="2549044" y="3669377"/>
                  </a:lnTo>
                  <a:lnTo>
                    <a:pt x="2587272" y="3694447"/>
                  </a:lnTo>
                  <a:lnTo>
                    <a:pt x="2625900" y="3722779"/>
                  </a:lnTo>
                  <a:lnTo>
                    <a:pt x="2664904" y="3753555"/>
                  </a:lnTo>
                  <a:lnTo>
                    <a:pt x="2704260" y="3785953"/>
                  </a:lnTo>
                  <a:lnTo>
                    <a:pt x="2783927" y="3852341"/>
                  </a:lnTo>
                  <a:lnTo>
                    <a:pt x="2824190" y="3884692"/>
                  </a:lnTo>
                  <a:lnTo>
                    <a:pt x="2864708" y="3915389"/>
                  </a:lnTo>
                  <a:lnTo>
                    <a:pt x="2905455" y="3943611"/>
                  </a:lnTo>
                  <a:lnTo>
                    <a:pt x="2946408" y="3968539"/>
                  </a:lnTo>
                  <a:lnTo>
                    <a:pt x="2987543" y="3989355"/>
                  </a:lnTo>
                  <a:lnTo>
                    <a:pt x="3028834" y="4005238"/>
                  </a:lnTo>
                  <a:lnTo>
                    <a:pt x="3070259" y="4015368"/>
                  </a:lnTo>
                  <a:lnTo>
                    <a:pt x="3111791" y="4018927"/>
                  </a:lnTo>
                  <a:lnTo>
                    <a:pt x="3124223" y="4018533"/>
                  </a:lnTo>
                  <a:lnTo>
                    <a:pt x="3136723" y="4017397"/>
                  </a:lnTo>
                  <a:lnTo>
                    <a:pt x="3149359" y="4015584"/>
                  </a:lnTo>
                  <a:lnTo>
                    <a:pt x="3162198" y="4013161"/>
                  </a:lnTo>
                  <a:lnTo>
                    <a:pt x="3517150" y="3936123"/>
                  </a:lnTo>
                  <a:lnTo>
                    <a:pt x="3524428" y="3935182"/>
                  </a:lnTo>
                  <a:lnTo>
                    <a:pt x="3533260" y="3934512"/>
                  </a:lnTo>
                  <a:lnTo>
                    <a:pt x="3543578" y="3934110"/>
                  </a:lnTo>
                  <a:lnTo>
                    <a:pt x="3555314" y="3933977"/>
                  </a:lnTo>
                  <a:lnTo>
                    <a:pt x="4345002" y="3933977"/>
                  </a:lnTo>
                  <a:lnTo>
                    <a:pt x="4369095" y="3919719"/>
                  </a:lnTo>
                  <a:lnTo>
                    <a:pt x="4406475" y="3903478"/>
                  </a:lnTo>
                  <a:lnTo>
                    <a:pt x="4448045" y="3890075"/>
                  </a:lnTo>
                  <a:lnTo>
                    <a:pt x="4493207" y="3879303"/>
                  </a:lnTo>
                  <a:lnTo>
                    <a:pt x="4541362" y="3870955"/>
                  </a:lnTo>
                  <a:lnTo>
                    <a:pt x="4591911" y="3864823"/>
                  </a:lnTo>
                  <a:lnTo>
                    <a:pt x="4644254" y="3860700"/>
                  </a:lnTo>
                  <a:lnTo>
                    <a:pt x="4697795" y="3858378"/>
                  </a:lnTo>
                  <a:lnTo>
                    <a:pt x="4751933" y="3857650"/>
                  </a:lnTo>
                  <a:lnTo>
                    <a:pt x="6771512" y="3857650"/>
                  </a:lnTo>
                  <a:lnTo>
                    <a:pt x="6771512" y="3632301"/>
                  </a:lnTo>
                  <a:close/>
                </a:path>
                <a:path w="6771640" h="4201160">
                  <a:moveTo>
                    <a:pt x="4345002" y="3933977"/>
                  </a:moveTo>
                  <a:lnTo>
                    <a:pt x="3555314" y="3933977"/>
                  </a:lnTo>
                  <a:lnTo>
                    <a:pt x="3592633" y="3934893"/>
                  </a:lnTo>
                  <a:lnTo>
                    <a:pt x="3638111" y="3937470"/>
                  </a:lnTo>
                  <a:lnTo>
                    <a:pt x="3690310" y="3941446"/>
                  </a:lnTo>
                  <a:lnTo>
                    <a:pt x="3747788" y="3946562"/>
                  </a:lnTo>
                  <a:lnTo>
                    <a:pt x="4038641" y="3976267"/>
                  </a:lnTo>
                  <a:lnTo>
                    <a:pt x="4090210" y="3980729"/>
                  </a:lnTo>
                  <a:lnTo>
                    <a:pt x="4138352" y="3984196"/>
                  </a:lnTo>
                  <a:lnTo>
                    <a:pt x="4182123" y="3986442"/>
                  </a:lnTo>
                  <a:lnTo>
                    <a:pt x="4220578" y="3987241"/>
                  </a:lnTo>
                  <a:lnTo>
                    <a:pt x="4251078" y="3986522"/>
                  </a:lnTo>
                  <a:lnTo>
                    <a:pt x="4275032" y="3984185"/>
                  </a:lnTo>
                  <a:lnTo>
                    <a:pt x="4291561" y="3979959"/>
                  </a:lnTo>
                  <a:lnTo>
                    <a:pt x="4299787" y="3973575"/>
                  </a:lnTo>
                  <a:lnTo>
                    <a:pt x="4303901" y="3966551"/>
                  </a:lnTo>
                  <a:lnTo>
                    <a:pt x="4311664" y="3958448"/>
                  </a:lnTo>
                  <a:lnTo>
                    <a:pt x="4322667" y="3949267"/>
                  </a:lnTo>
                  <a:lnTo>
                    <a:pt x="4336503" y="3939006"/>
                  </a:lnTo>
                  <a:lnTo>
                    <a:pt x="4345002" y="3933977"/>
                  </a:lnTo>
                  <a:close/>
                </a:path>
                <a:path w="6771640" h="4201160">
                  <a:moveTo>
                    <a:pt x="6771512" y="3857650"/>
                  </a:moveTo>
                  <a:lnTo>
                    <a:pt x="4751933" y="3857650"/>
                  </a:lnTo>
                  <a:lnTo>
                    <a:pt x="4822552" y="3858805"/>
                  </a:lnTo>
                  <a:lnTo>
                    <a:pt x="4891802" y="3861969"/>
                  </a:lnTo>
                  <a:lnTo>
                    <a:pt x="4958314" y="3866688"/>
                  </a:lnTo>
                  <a:lnTo>
                    <a:pt x="5020717" y="3872509"/>
                  </a:lnTo>
                  <a:lnTo>
                    <a:pt x="5077643" y="3878978"/>
                  </a:lnTo>
                  <a:lnTo>
                    <a:pt x="5127722" y="3885641"/>
                  </a:lnTo>
                  <a:lnTo>
                    <a:pt x="5169584" y="3892046"/>
                  </a:lnTo>
                  <a:lnTo>
                    <a:pt x="5223254" y="3902290"/>
                  </a:lnTo>
                  <a:lnTo>
                    <a:pt x="5260024" y="3919895"/>
                  </a:lnTo>
                  <a:lnTo>
                    <a:pt x="5291389" y="3933339"/>
                  </a:lnTo>
                  <a:lnTo>
                    <a:pt x="5325723" y="3943139"/>
                  </a:lnTo>
                  <a:lnTo>
                    <a:pt x="5362485" y="3946931"/>
                  </a:lnTo>
                  <a:lnTo>
                    <a:pt x="5369686" y="3946931"/>
                  </a:lnTo>
                  <a:lnTo>
                    <a:pt x="5417401" y="3937682"/>
                  </a:lnTo>
                  <a:lnTo>
                    <a:pt x="5494248" y="3899407"/>
                  </a:lnTo>
                  <a:lnTo>
                    <a:pt x="5512608" y="3893022"/>
                  </a:lnTo>
                  <a:lnTo>
                    <a:pt x="5534747" y="3888792"/>
                  </a:lnTo>
                  <a:lnTo>
                    <a:pt x="5559854" y="3886450"/>
                  </a:lnTo>
                  <a:lnTo>
                    <a:pt x="5587123" y="3885730"/>
                  </a:lnTo>
                  <a:lnTo>
                    <a:pt x="6771512" y="3885730"/>
                  </a:lnTo>
                  <a:lnTo>
                    <a:pt x="6771512" y="3857650"/>
                  </a:lnTo>
                  <a:close/>
                </a:path>
                <a:path w="6771640" h="4201160">
                  <a:moveTo>
                    <a:pt x="6761798" y="3913085"/>
                  </a:moveTo>
                  <a:lnTo>
                    <a:pt x="5929121" y="3913085"/>
                  </a:lnTo>
                  <a:lnTo>
                    <a:pt x="5963322" y="3914493"/>
                  </a:lnTo>
                  <a:lnTo>
                    <a:pt x="5997525" y="3919480"/>
                  </a:lnTo>
                  <a:lnTo>
                    <a:pt x="6029568" y="3929191"/>
                  </a:lnTo>
                  <a:lnTo>
                    <a:pt x="6057290" y="3944772"/>
                  </a:lnTo>
                  <a:lnTo>
                    <a:pt x="6078504" y="3936414"/>
                  </a:lnTo>
                  <a:lnTo>
                    <a:pt x="6119023" y="3931362"/>
                  </a:lnTo>
                  <a:lnTo>
                    <a:pt x="6174931" y="3928875"/>
                  </a:lnTo>
                  <a:lnTo>
                    <a:pt x="6746563" y="3928211"/>
                  </a:lnTo>
                  <a:lnTo>
                    <a:pt x="6756721" y="3918726"/>
                  </a:lnTo>
                  <a:lnTo>
                    <a:pt x="6761798" y="3913085"/>
                  </a:lnTo>
                  <a:close/>
                </a:path>
                <a:path w="6771640" h="4201160">
                  <a:moveTo>
                    <a:pt x="6740523" y="3933253"/>
                  </a:moveTo>
                  <a:lnTo>
                    <a:pt x="6705993" y="3933253"/>
                  </a:lnTo>
                  <a:lnTo>
                    <a:pt x="6708876" y="3940454"/>
                  </a:lnTo>
                  <a:lnTo>
                    <a:pt x="6713918" y="3943324"/>
                  </a:lnTo>
                  <a:lnTo>
                    <a:pt x="6718960" y="3943324"/>
                  </a:lnTo>
                  <a:lnTo>
                    <a:pt x="6730107" y="3940254"/>
                  </a:lnTo>
                  <a:lnTo>
                    <a:pt x="6740523" y="3933253"/>
                  </a:lnTo>
                  <a:close/>
                </a:path>
                <a:path w="6771640" h="4201160">
                  <a:moveTo>
                    <a:pt x="6746563" y="3928211"/>
                  </a:moveTo>
                  <a:lnTo>
                    <a:pt x="6242316" y="3928211"/>
                  </a:lnTo>
                  <a:lnTo>
                    <a:pt x="6452552" y="3930370"/>
                  </a:lnTo>
                  <a:lnTo>
                    <a:pt x="6555519" y="3934961"/>
                  </a:lnTo>
                  <a:lnTo>
                    <a:pt x="6601193" y="3936342"/>
                  </a:lnTo>
                  <a:lnTo>
                    <a:pt x="6641197" y="3936847"/>
                  </a:lnTo>
                  <a:lnTo>
                    <a:pt x="6662053" y="3936589"/>
                  </a:lnTo>
                  <a:lnTo>
                    <a:pt x="6680077" y="3935860"/>
                  </a:lnTo>
                  <a:lnTo>
                    <a:pt x="6694860" y="3934725"/>
                  </a:lnTo>
                  <a:lnTo>
                    <a:pt x="6705993" y="3933253"/>
                  </a:lnTo>
                  <a:lnTo>
                    <a:pt x="6740523" y="3933253"/>
                  </a:lnTo>
                  <a:lnTo>
                    <a:pt x="6742807" y="3931718"/>
                  </a:lnTo>
                  <a:lnTo>
                    <a:pt x="6746563" y="3928211"/>
                  </a:lnTo>
                  <a:close/>
                </a:path>
                <a:path w="6771640" h="4201160">
                  <a:moveTo>
                    <a:pt x="6771512" y="3885730"/>
                  </a:moveTo>
                  <a:lnTo>
                    <a:pt x="5587123" y="3885730"/>
                  </a:lnTo>
                  <a:lnTo>
                    <a:pt x="5652820" y="3888742"/>
                  </a:lnTo>
                  <a:lnTo>
                    <a:pt x="5718339" y="3896007"/>
                  </a:lnTo>
                  <a:lnTo>
                    <a:pt x="5775562" y="3904861"/>
                  </a:lnTo>
                  <a:lnTo>
                    <a:pt x="5816369" y="3912643"/>
                  </a:lnTo>
                  <a:lnTo>
                    <a:pt x="5832639" y="3916692"/>
                  </a:lnTo>
                  <a:lnTo>
                    <a:pt x="5833363" y="3917416"/>
                  </a:lnTo>
                  <a:lnTo>
                    <a:pt x="5839129" y="3917416"/>
                  </a:lnTo>
                  <a:lnTo>
                    <a:pt x="5844910" y="3917303"/>
                  </a:lnTo>
                  <a:lnTo>
                    <a:pt x="5861605" y="3916805"/>
                  </a:lnTo>
                  <a:lnTo>
                    <a:pt x="5872251" y="3916692"/>
                  </a:lnTo>
                  <a:lnTo>
                    <a:pt x="5884780" y="3915218"/>
                  </a:lnTo>
                  <a:lnTo>
                    <a:pt x="5898524" y="3914079"/>
                  </a:lnTo>
                  <a:lnTo>
                    <a:pt x="5913349" y="3913345"/>
                  </a:lnTo>
                  <a:lnTo>
                    <a:pt x="5929121" y="3913085"/>
                  </a:lnTo>
                  <a:lnTo>
                    <a:pt x="6761798" y="3913085"/>
                  </a:lnTo>
                  <a:lnTo>
                    <a:pt x="6771512" y="3902290"/>
                  </a:lnTo>
                  <a:lnTo>
                    <a:pt x="6771512" y="3885730"/>
                  </a:lnTo>
                  <a:close/>
                </a:path>
                <a:path w="6771640" h="4201160">
                  <a:moveTo>
                    <a:pt x="2361946" y="3728770"/>
                  </a:moveTo>
                  <a:lnTo>
                    <a:pt x="2223325" y="3728770"/>
                  </a:lnTo>
                  <a:lnTo>
                    <a:pt x="2239774" y="3731717"/>
                  </a:lnTo>
                  <a:lnTo>
                    <a:pt x="2256626" y="3733990"/>
                  </a:lnTo>
                  <a:lnTo>
                    <a:pt x="2273747" y="3735453"/>
                  </a:lnTo>
                  <a:lnTo>
                    <a:pt x="2291003" y="3735971"/>
                  </a:lnTo>
                  <a:lnTo>
                    <a:pt x="2327075" y="3734127"/>
                  </a:lnTo>
                  <a:lnTo>
                    <a:pt x="2361946" y="372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6771640" cy="4184015"/>
            </a:xfrm>
            <a:custGeom>
              <a:avLst/>
              <a:gdLst/>
              <a:ahLst/>
              <a:cxnLst/>
              <a:rect l="l" t="t" r="r" b="b"/>
              <a:pathLst>
                <a:path w="6771640" h="4184015">
                  <a:moveTo>
                    <a:pt x="1444538" y="3998772"/>
                  </a:moveTo>
                  <a:lnTo>
                    <a:pt x="866858" y="3998772"/>
                  </a:lnTo>
                  <a:lnTo>
                    <a:pt x="894645" y="4000380"/>
                  </a:lnTo>
                  <a:lnTo>
                    <a:pt x="916898" y="4005160"/>
                  </a:lnTo>
                  <a:lnTo>
                    <a:pt x="931051" y="4013045"/>
                  </a:lnTo>
                  <a:lnTo>
                    <a:pt x="934540" y="4023969"/>
                  </a:lnTo>
                  <a:lnTo>
                    <a:pt x="958636" y="4026084"/>
                  </a:lnTo>
                  <a:lnTo>
                    <a:pt x="983138" y="4027927"/>
                  </a:lnTo>
                  <a:lnTo>
                    <a:pt x="1007640" y="4029229"/>
                  </a:lnTo>
                  <a:lnTo>
                    <a:pt x="1031736" y="4029722"/>
                  </a:lnTo>
                  <a:lnTo>
                    <a:pt x="1057328" y="4054178"/>
                  </a:lnTo>
                  <a:lnTo>
                    <a:pt x="1061423" y="4083680"/>
                  </a:lnTo>
                  <a:lnTo>
                    <a:pt x="1058123" y="4114635"/>
                  </a:lnTo>
                  <a:lnTo>
                    <a:pt x="1061526" y="4143449"/>
                  </a:lnTo>
                  <a:lnTo>
                    <a:pt x="1096919" y="4172003"/>
                  </a:lnTo>
                  <a:lnTo>
                    <a:pt x="1133976" y="4180204"/>
                  </a:lnTo>
                  <a:lnTo>
                    <a:pt x="1142617" y="4180204"/>
                  </a:lnTo>
                  <a:lnTo>
                    <a:pt x="1148377" y="4183799"/>
                  </a:lnTo>
                  <a:lnTo>
                    <a:pt x="1154137" y="4183799"/>
                  </a:lnTo>
                  <a:lnTo>
                    <a:pt x="1195683" y="4177523"/>
                  </a:lnTo>
                  <a:lnTo>
                    <a:pt x="1238109" y="4160228"/>
                  </a:lnTo>
                  <a:lnTo>
                    <a:pt x="1281214" y="4134215"/>
                  </a:lnTo>
                  <a:lnTo>
                    <a:pt x="1324799" y="4101781"/>
                  </a:lnTo>
                  <a:lnTo>
                    <a:pt x="1368664" y="4065227"/>
                  </a:lnTo>
                  <a:lnTo>
                    <a:pt x="1444538" y="3998772"/>
                  </a:lnTo>
                  <a:close/>
                </a:path>
                <a:path w="6771640" h="4184015">
                  <a:moveTo>
                    <a:pt x="0" y="3656577"/>
                  </a:moveTo>
                  <a:lnTo>
                    <a:pt x="0" y="4066212"/>
                  </a:lnTo>
                  <a:lnTo>
                    <a:pt x="5030" y="4066451"/>
                  </a:lnTo>
                  <a:lnTo>
                    <a:pt x="21938" y="4066066"/>
                  </a:lnTo>
                  <a:lnTo>
                    <a:pt x="39319" y="4065006"/>
                  </a:lnTo>
                  <a:lnTo>
                    <a:pt x="57375" y="4063407"/>
                  </a:lnTo>
                  <a:lnTo>
                    <a:pt x="76309" y="4061409"/>
                  </a:lnTo>
                  <a:lnTo>
                    <a:pt x="130101" y="4050969"/>
                  </a:lnTo>
                  <a:lnTo>
                    <a:pt x="182822" y="4043572"/>
                  </a:lnTo>
                  <a:lnTo>
                    <a:pt x="234782" y="4038804"/>
                  </a:lnTo>
                  <a:lnTo>
                    <a:pt x="286293" y="4036248"/>
                  </a:lnTo>
                  <a:lnTo>
                    <a:pt x="337666" y="4035488"/>
                  </a:lnTo>
                  <a:lnTo>
                    <a:pt x="694731" y="4035488"/>
                  </a:lnTo>
                  <a:lnTo>
                    <a:pt x="719997" y="4023807"/>
                  </a:lnTo>
                  <a:lnTo>
                    <a:pt x="768029" y="4010221"/>
                  </a:lnTo>
                  <a:lnTo>
                    <a:pt x="818929" y="4001715"/>
                  </a:lnTo>
                  <a:lnTo>
                    <a:pt x="866858" y="3998772"/>
                  </a:lnTo>
                  <a:lnTo>
                    <a:pt x="1444538" y="3998772"/>
                  </a:lnTo>
                  <a:lnTo>
                    <a:pt x="1457038" y="3987779"/>
                  </a:lnTo>
                  <a:lnTo>
                    <a:pt x="1501627" y="3951144"/>
                  </a:lnTo>
                  <a:lnTo>
                    <a:pt x="1546174" y="3919029"/>
                  </a:lnTo>
                  <a:lnTo>
                    <a:pt x="1590479" y="3893513"/>
                  </a:lnTo>
                  <a:lnTo>
                    <a:pt x="1634344" y="3876678"/>
                  </a:lnTo>
                  <a:lnTo>
                    <a:pt x="1677568" y="3870604"/>
                  </a:lnTo>
                  <a:lnTo>
                    <a:pt x="2165081" y="3870604"/>
                  </a:lnTo>
                  <a:lnTo>
                    <a:pt x="2167210" y="3856224"/>
                  </a:lnTo>
                  <a:lnTo>
                    <a:pt x="2172207" y="3802214"/>
                  </a:lnTo>
                  <a:lnTo>
                    <a:pt x="2178853" y="3755552"/>
                  </a:lnTo>
                  <a:lnTo>
                    <a:pt x="2186512" y="3712938"/>
                  </a:lnTo>
                  <a:lnTo>
                    <a:pt x="2208923" y="3660381"/>
                  </a:lnTo>
                  <a:lnTo>
                    <a:pt x="0" y="3656577"/>
                  </a:lnTo>
                  <a:close/>
                </a:path>
                <a:path w="6771640" h="4184015">
                  <a:moveTo>
                    <a:pt x="694731" y="4035488"/>
                  </a:moveTo>
                  <a:lnTo>
                    <a:pt x="337666" y="4035488"/>
                  </a:lnTo>
                  <a:lnTo>
                    <a:pt x="390038" y="4036421"/>
                  </a:lnTo>
                  <a:lnTo>
                    <a:pt x="442250" y="4039114"/>
                  </a:lnTo>
                  <a:lnTo>
                    <a:pt x="494623" y="4043406"/>
                  </a:lnTo>
                  <a:lnTo>
                    <a:pt x="547475" y="4049138"/>
                  </a:lnTo>
                  <a:lnTo>
                    <a:pt x="601128" y="4056149"/>
                  </a:lnTo>
                  <a:lnTo>
                    <a:pt x="655900" y="4064279"/>
                  </a:lnTo>
                  <a:lnTo>
                    <a:pt x="680674" y="4041987"/>
                  </a:lnTo>
                  <a:lnTo>
                    <a:pt x="694731" y="4035488"/>
                  </a:lnTo>
                  <a:close/>
                </a:path>
                <a:path w="6771640" h="4184015">
                  <a:moveTo>
                    <a:pt x="2165081" y="3870604"/>
                  </a:moveTo>
                  <a:lnTo>
                    <a:pt x="1682610" y="3870604"/>
                  </a:lnTo>
                  <a:lnTo>
                    <a:pt x="1794144" y="3875103"/>
                  </a:lnTo>
                  <a:lnTo>
                    <a:pt x="1848021" y="3878583"/>
                  </a:lnTo>
                  <a:lnTo>
                    <a:pt x="1900440" y="3883537"/>
                  </a:lnTo>
                  <a:lnTo>
                    <a:pt x="1951252" y="3890459"/>
                  </a:lnTo>
                  <a:lnTo>
                    <a:pt x="2000311" y="3899840"/>
                  </a:lnTo>
                  <a:lnTo>
                    <a:pt x="2047467" y="3912172"/>
                  </a:lnTo>
                  <a:lnTo>
                    <a:pt x="2092573" y="3927946"/>
                  </a:lnTo>
                  <a:lnTo>
                    <a:pt x="2135479" y="3947655"/>
                  </a:lnTo>
                  <a:lnTo>
                    <a:pt x="2137651" y="3947655"/>
                  </a:lnTo>
                  <a:lnTo>
                    <a:pt x="2150742" y="3935358"/>
                  </a:lnTo>
                  <a:lnTo>
                    <a:pt x="2160325" y="3902743"/>
                  </a:lnTo>
                  <a:lnTo>
                    <a:pt x="2165081" y="3870604"/>
                  </a:lnTo>
                  <a:close/>
                </a:path>
                <a:path w="6771640" h="4184015">
                  <a:moveTo>
                    <a:pt x="6771512" y="0"/>
                  </a:moveTo>
                  <a:lnTo>
                    <a:pt x="0" y="0"/>
                  </a:lnTo>
                  <a:lnTo>
                    <a:pt x="0" y="218709"/>
                  </a:lnTo>
                  <a:lnTo>
                    <a:pt x="3096822" y="224598"/>
                  </a:lnTo>
                  <a:lnTo>
                    <a:pt x="6771512" y="215963"/>
                  </a:lnTo>
                  <a:lnTo>
                    <a:pt x="6771512" y="0"/>
                  </a:lnTo>
                  <a:close/>
                </a:path>
                <a:path w="6771640" h="4184015">
                  <a:moveTo>
                    <a:pt x="0" y="242651"/>
                  </a:moveTo>
                  <a:lnTo>
                    <a:pt x="0" y="787497"/>
                  </a:lnTo>
                  <a:lnTo>
                    <a:pt x="3096822" y="793392"/>
                  </a:lnTo>
                  <a:lnTo>
                    <a:pt x="6771512" y="784745"/>
                  </a:lnTo>
                  <a:lnTo>
                    <a:pt x="6771512" y="246898"/>
                  </a:lnTo>
                  <a:lnTo>
                    <a:pt x="3301028" y="246898"/>
                  </a:lnTo>
                  <a:lnTo>
                    <a:pt x="0" y="242651"/>
                  </a:lnTo>
                  <a:close/>
                </a:path>
                <a:path w="6771640" h="4184015">
                  <a:moveTo>
                    <a:pt x="6771512" y="241160"/>
                  </a:moveTo>
                  <a:lnTo>
                    <a:pt x="3301028" y="246898"/>
                  </a:lnTo>
                  <a:lnTo>
                    <a:pt x="6771512" y="246898"/>
                  </a:lnTo>
                  <a:lnTo>
                    <a:pt x="6771512" y="241160"/>
                  </a:lnTo>
                  <a:close/>
                </a:path>
                <a:path w="6771640" h="4184015">
                  <a:moveTo>
                    <a:pt x="0" y="811441"/>
                  </a:moveTo>
                  <a:lnTo>
                    <a:pt x="0" y="1356286"/>
                  </a:lnTo>
                  <a:lnTo>
                    <a:pt x="3096822" y="1362175"/>
                  </a:lnTo>
                  <a:lnTo>
                    <a:pt x="6771512" y="1353540"/>
                  </a:lnTo>
                  <a:lnTo>
                    <a:pt x="6771512" y="815684"/>
                  </a:lnTo>
                  <a:lnTo>
                    <a:pt x="2943920" y="815684"/>
                  </a:lnTo>
                  <a:lnTo>
                    <a:pt x="0" y="811441"/>
                  </a:lnTo>
                  <a:close/>
                </a:path>
                <a:path w="6771640" h="4184015">
                  <a:moveTo>
                    <a:pt x="6771512" y="809955"/>
                  </a:moveTo>
                  <a:lnTo>
                    <a:pt x="2943920" y="815684"/>
                  </a:lnTo>
                  <a:lnTo>
                    <a:pt x="6771512" y="815684"/>
                  </a:lnTo>
                  <a:lnTo>
                    <a:pt x="6771512" y="809955"/>
                  </a:lnTo>
                  <a:close/>
                </a:path>
                <a:path w="6771640" h="4184015">
                  <a:moveTo>
                    <a:pt x="0" y="1380228"/>
                  </a:moveTo>
                  <a:lnTo>
                    <a:pt x="0" y="1925074"/>
                  </a:lnTo>
                  <a:lnTo>
                    <a:pt x="3096822" y="1930969"/>
                  </a:lnTo>
                  <a:lnTo>
                    <a:pt x="6771512" y="1922322"/>
                  </a:lnTo>
                  <a:lnTo>
                    <a:pt x="6771512" y="1384475"/>
                  </a:lnTo>
                  <a:lnTo>
                    <a:pt x="3301028" y="1384475"/>
                  </a:lnTo>
                  <a:lnTo>
                    <a:pt x="0" y="1380228"/>
                  </a:lnTo>
                  <a:close/>
                </a:path>
                <a:path w="6771640" h="4184015">
                  <a:moveTo>
                    <a:pt x="6771512" y="1378737"/>
                  </a:moveTo>
                  <a:lnTo>
                    <a:pt x="3301028" y="1384475"/>
                  </a:lnTo>
                  <a:lnTo>
                    <a:pt x="6771512" y="1384475"/>
                  </a:lnTo>
                  <a:lnTo>
                    <a:pt x="6771512" y="1378737"/>
                  </a:lnTo>
                  <a:close/>
                </a:path>
                <a:path w="6771640" h="4184015">
                  <a:moveTo>
                    <a:pt x="0" y="1949419"/>
                  </a:moveTo>
                  <a:lnTo>
                    <a:pt x="0" y="2493868"/>
                  </a:lnTo>
                  <a:lnTo>
                    <a:pt x="3096822" y="2499752"/>
                  </a:lnTo>
                  <a:lnTo>
                    <a:pt x="6771512" y="2491117"/>
                  </a:lnTo>
                  <a:lnTo>
                    <a:pt x="6771512" y="1953283"/>
                  </a:lnTo>
                  <a:lnTo>
                    <a:pt x="3198874" y="1953283"/>
                  </a:lnTo>
                  <a:lnTo>
                    <a:pt x="0" y="1949419"/>
                  </a:lnTo>
                  <a:close/>
                </a:path>
                <a:path w="6771640" h="4184015">
                  <a:moveTo>
                    <a:pt x="6771512" y="1948243"/>
                  </a:moveTo>
                  <a:lnTo>
                    <a:pt x="3198874" y="1953283"/>
                  </a:lnTo>
                  <a:lnTo>
                    <a:pt x="6771512" y="1953283"/>
                  </a:lnTo>
                  <a:lnTo>
                    <a:pt x="6771512" y="1948243"/>
                  </a:lnTo>
                  <a:close/>
                </a:path>
                <a:path w="6771640" h="4184015">
                  <a:moveTo>
                    <a:pt x="0" y="2518471"/>
                  </a:moveTo>
                  <a:lnTo>
                    <a:pt x="0" y="3062651"/>
                  </a:lnTo>
                  <a:lnTo>
                    <a:pt x="3096822" y="3068547"/>
                  </a:lnTo>
                  <a:lnTo>
                    <a:pt x="6771512" y="3059899"/>
                  </a:lnTo>
                  <a:lnTo>
                    <a:pt x="6771512" y="2522079"/>
                  </a:lnTo>
                  <a:lnTo>
                    <a:pt x="3096822" y="2522079"/>
                  </a:lnTo>
                  <a:lnTo>
                    <a:pt x="0" y="2518471"/>
                  </a:lnTo>
                  <a:close/>
                </a:path>
                <a:path w="6771640" h="4184015">
                  <a:moveTo>
                    <a:pt x="6771512" y="2517038"/>
                  </a:moveTo>
                  <a:lnTo>
                    <a:pt x="3096822" y="2522079"/>
                  </a:lnTo>
                  <a:lnTo>
                    <a:pt x="6771512" y="2522079"/>
                  </a:lnTo>
                  <a:lnTo>
                    <a:pt x="6771512" y="2517038"/>
                  </a:lnTo>
                  <a:close/>
                </a:path>
                <a:path w="6771640" h="4184015">
                  <a:moveTo>
                    <a:pt x="0" y="3087312"/>
                  </a:moveTo>
                  <a:lnTo>
                    <a:pt x="0" y="3631703"/>
                  </a:lnTo>
                  <a:lnTo>
                    <a:pt x="2422042" y="3637343"/>
                  </a:lnTo>
                  <a:lnTo>
                    <a:pt x="2422085" y="3634402"/>
                  </a:lnTo>
                  <a:lnTo>
                    <a:pt x="2435003" y="3616798"/>
                  </a:lnTo>
                  <a:lnTo>
                    <a:pt x="2447962" y="3598459"/>
                  </a:lnTo>
                  <a:lnTo>
                    <a:pt x="2460922" y="3579582"/>
                  </a:lnTo>
                  <a:lnTo>
                    <a:pt x="2473883" y="3560305"/>
                  </a:lnTo>
                  <a:lnTo>
                    <a:pt x="6771512" y="3560305"/>
                  </a:lnTo>
                  <a:lnTo>
                    <a:pt x="6771512" y="3091571"/>
                  </a:lnTo>
                  <a:lnTo>
                    <a:pt x="3301028" y="3091571"/>
                  </a:lnTo>
                  <a:lnTo>
                    <a:pt x="0" y="3087312"/>
                  </a:lnTo>
                  <a:close/>
                </a:path>
                <a:path w="6771640" h="4184015">
                  <a:moveTo>
                    <a:pt x="6771512" y="3560305"/>
                  </a:moveTo>
                  <a:lnTo>
                    <a:pt x="2473883" y="3560305"/>
                  </a:lnTo>
                  <a:lnTo>
                    <a:pt x="2512221" y="3576491"/>
                  </a:lnTo>
                  <a:lnTo>
                    <a:pt x="2550561" y="3594771"/>
                  </a:lnTo>
                  <a:lnTo>
                    <a:pt x="2588903" y="3615078"/>
                  </a:lnTo>
                  <a:lnTo>
                    <a:pt x="2627248" y="3637343"/>
                  </a:lnTo>
                  <a:lnTo>
                    <a:pt x="3147796" y="3637343"/>
                  </a:lnTo>
                  <a:lnTo>
                    <a:pt x="4763452" y="3634460"/>
                  </a:lnTo>
                  <a:lnTo>
                    <a:pt x="4783994" y="3619002"/>
                  </a:lnTo>
                  <a:lnTo>
                    <a:pt x="4803052" y="3607457"/>
                  </a:lnTo>
                  <a:lnTo>
                    <a:pt x="4819950" y="3600231"/>
                  </a:lnTo>
                  <a:lnTo>
                    <a:pt x="4834013" y="3597732"/>
                  </a:lnTo>
                  <a:lnTo>
                    <a:pt x="6771512" y="3597732"/>
                  </a:lnTo>
                  <a:lnTo>
                    <a:pt x="6771512" y="3560305"/>
                  </a:lnTo>
                  <a:close/>
                </a:path>
                <a:path w="6771640" h="4184015">
                  <a:moveTo>
                    <a:pt x="6771512" y="3597732"/>
                  </a:moveTo>
                  <a:lnTo>
                    <a:pt x="4836896" y="3597732"/>
                  </a:lnTo>
                  <a:lnTo>
                    <a:pt x="4852805" y="3601851"/>
                  </a:lnTo>
                  <a:lnTo>
                    <a:pt x="4873977" y="3609614"/>
                  </a:lnTo>
                  <a:lnTo>
                    <a:pt x="4899468" y="3620618"/>
                  </a:lnTo>
                  <a:lnTo>
                    <a:pt x="4928336" y="3634460"/>
                  </a:lnTo>
                  <a:lnTo>
                    <a:pt x="6771512" y="3628694"/>
                  </a:lnTo>
                  <a:lnTo>
                    <a:pt x="6771512" y="3597732"/>
                  </a:lnTo>
                  <a:close/>
                </a:path>
                <a:path w="6771640" h="4184015">
                  <a:moveTo>
                    <a:pt x="6771512" y="3085820"/>
                  </a:moveTo>
                  <a:lnTo>
                    <a:pt x="3301028" y="3091571"/>
                  </a:lnTo>
                  <a:lnTo>
                    <a:pt x="6771512" y="3091571"/>
                  </a:lnTo>
                  <a:lnTo>
                    <a:pt x="6771512" y="3085820"/>
                  </a:lnTo>
                  <a:close/>
                </a:path>
                <a:path w="6771640" h="4184015">
                  <a:moveTo>
                    <a:pt x="6489854" y="3864851"/>
                  </a:moveTo>
                  <a:lnTo>
                    <a:pt x="6077444" y="3864851"/>
                  </a:lnTo>
                  <a:lnTo>
                    <a:pt x="6091508" y="3868304"/>
                  </a:lnTo>
                  <a:lnTo>
                    <a:pt x="6108406" y="3877359"/>
                  </a:lnTo>
                  <a:lnTo>
                    <a:pt x="6127463" y="3890059"/>
                  </a:lnTo>
                  <a:lnTo>
                    <a:pt x="6157140" y="3910881"/>
                  </a:lnTo>
                  <a:lnTo>
                    <a:pt x="6167086" y="3917045"/>
                  </a:lnTo>
                  <a:lnTo>
                    <a:pt x="6177572" y="3922669"/>
                  </a:lnTo>
                  <a:lnTo>
                    <a:pt x="6188328" y="3927487"/>
                  </a:lnTo>
                  <a:lnTo>
                    <a:pt x="6200866" y="3933381"/>
                  </a:lnTo>
                  <a:lnTo>
                    <a:pt x="6213611" y="3937927"/>
                  </a:lnTo>
                  <a:lnTo>
                    <a:pt x="6226494" y="3940853"/>
                  </a:lnTo>
                  <a:lnTo>
                    <a:pt x="6239446" y="3941889"/>
                  </a:lnTo>
                  <a:lnTo>
                    <a:pt x="6250965" y="3941889"/>
                  </a:lnTo>
                  <a:lnTo>
                    <a:pt x="6253847" y="3947655"/>
                  </a:lnTo>
                  <a:lnTo>
                    <a:pt x="6270396" y="3947655"/>
                  </a:lnTo>
                  <a:lnTo>
                    <a:pt x="6284820" y="3946529"/>
                  </a:lnTo>
                  <a:lnTo>
                    <a:pt x="6302077" y="3942972"/>
                  </a:lnTo>
                  <a:lnTo>
                    <a:pt x="6322032" y="3936714"/>
                  </a:lnTo>
                  <a:lnTo>
                    <a:pt x="6344551" y="3927487"/>
                  </a:lnTo>
                  <a:lnTo>
                    <a:pt x="6384083" y="3912194"/>
                  </a:lnTo>
                  <a:lnTo>
                    <a:pt x="6428053" y="3893298"/>
                  </a:lnTo>
                  <a:lnTo>
                    <a:pt x="6475406" y="3871676"/>
                  </a:lnTo>
                  <a:lnTo>
                    <a:pt x="6489854" y="3864851"/>
                  </a:lnTo>
                  <a:close/>
                </a:path>
                <a:path w="6771640" h="4184015">
                  <a:moveTo>
                    <a:pt x="6771512" y="3654615"/>
                  </a:moveTo>
                  <a:lnTo>
                    <a:pt x="4976570" y="3657498"/>
                  </a:lnTo>
                  <a:lnTo>
                    <a:pt x="5030453" y="3685327"/>
                  </a:lnTo>
                  <a:lnTo>
                    <a:pt x="5179346" y="3763888"/>
                  </a:lnTo>
                  <a:lnTo>
                    <a:pt x="5212789" y="3782236"/>
                  </a:lnTo>
                  <a:lnTo>
                    <a:pt x="5232171" y="3793566"/>
                  </a:lnTo>
                  <a:lnTo>
                    <a:pt x="5256512" y="3818142"/>
                  </a:lnTo>
                  <a:lnTo>
                    <a:pt x="5284275" y="3856888"/>
                  </a:lnTo>
                  <a:lnTo>
                    <a:pt x="5314493" y="3898186"/>
                  </a:lnTo>
                  <a:lnTo>
                    <a:pt x="5346819" y="3931259"/>
                  </a:lnTo>
                  <a:lnTo>
                    <a:pt x="5380494" y="3944772"/>
                  </a:lnTo>
                  <a:lnTo>
                    <a:pt x="5386247" y="3944772"/>
                  </a:lnTo>
                  <a:lnTo>
                    <a:pt x="5417401" y="3926038"/>
                  </a:lnTo>
                  <a:lnTo>
                    <a:pt x="5444300" y="3889420"/>
                  </a:lnTo>
                  <a:lnTo>
                    <a:pt x="5469173" y="3851319"/>
                  </a:lnTo>
                  <a:lnTo>
                    <a:pt x="5494248" y="3828135"/>
                  </a:lnTo>
                  <a:lnTo>
                    <a:pt x="5528582" y="3814676"/>
                  </a:lnTo>
                  <a:lnTo>
                    <a:pt x="5566965" y="3804729"/>
                  </a:lnTo>
                  <a:lnTo>
                    <a:pt x="5608048" y="3798563"/>
                  </a:lnTo>
                  <a:lnTo>
                    <a:pt x="5650483" y="3796449"/>
                  </a:lnTo>
                  <a:lnTo>
                    <a:pt x="6633103" y="3796449"/>
                  </a:lnTo>
                  <a:lnTo>
                    <a:pt x="6677559" y="3775469"/>
                  </a:lnTo>
                  <a:lnTo>
                    <a:pt x="6726008" y="3753373"/>
                  </a:lnTo>
                  <a:lnTo>
                    <a:pt x="6771512" y="3733812"/>
                  </a:lnTo>
                  <a:lnTo>
                    <a:pt x="6771512" y="3654615"/>
                  </a:lnTo>
                  <a:close/>
                </a:path>
                <a:path w="6771640" h="4184015">
                  <a:moveTo>
                    <a:pt x="6633103" y="3796449"/>
                  </a:moveTo>
                  <a:lnTo>
                    <a:pt x="5806731" y="3796449"/>
                  </a:lnTo>
                  <a:lnTo>
                    <a:pt x="5815235" y="3815733"/>
                  </a:lnTo>
                  <a:lnTo>
                    <a:pt x="5822929" y="3830291"/>
                  </a:lnTo>
                  <a:lnTo>
                    <a:pt x="5829000" y="3839986"/>
                  </a:lnTo>
                  <a:lnTo>
                    <a:pt x="5832639" y="3844683"/>
                  </a:lnTo>
                  <a:lnTo>
                    <a:pt x="5839067" y="3849007"/>
                  </a:lnTo>
                  <a:lnTo>
                    <a:pt x="5845155" y="3853330"/>
                  </a:lnTo>
                  <a:lnTo>
                    <a:pt x="5850567" y="3857651"/>
                  </a:lnTo>
                  <a:lnTo>
                    <a:pt x="5854966" y="3861968"/>
                  </a:lnTo>
                  <a:lnTo>
                    <a:pt x="5867882" y="3869528"/>
                  </a:lnTo>
                  <a:lnTo>
                    <a:pt x="5880526" y="3874930"/>
                  </a:lnTo>
                  <a:lnTo>
                    <a:pt x="5892630" y="3878172"/>
                  </a:lnTo>
                  <a:lnTo>
                    <a:pt x="5903924" y="3879253"/>
                  </a:lnTo>
                  <a:lnTo>
                    <a:pt x="5918134" y="3878262"/>
                  </a:lnTo>
                  <a:lnTo>
                    <a:pt x="5931734" y="3875650"/>
                  </a:lnTo>
                  <a:lnTo>
                    <a:pt x="5944930" y="3871961"/>
                  </a:lnTo>
                  <a:lnTo>
                    <a:pt x="5957925" y="3867734"/>
                  </a:lnTo>
                  <a:lnTo>
                    <a:pt x="5970470" y="3863501"/>
                  </a:lnTo>
                  <a:lnTo>
                    <a:pt x="5983217" y="3859812"/>
                  </a:lnTo>
                  <a:lnTo>
                    <a:pt x="5996097" y="3857204"/>
                  </a:lnTo>
                  <a:lnTo>
                    <a:pt x="6009042" y="3856215"/>
                  </a:lnTo>
                  <a:lnTo>
                    <a:pt x="6508134" y="3856215"/>
                  </a:lnTo>
                  <a:lnTo>
                    <a:pt x="6633103" y="3796449"/>
                  </a:lnTo>
                  <a:close/>
                </a:path>
                <a:path w="6771640" h="4184015">
                  <a:moveTo>
                    <a:pt x="6508134" y="3856215"/>
                  </a:moveTo>
                  <a:lnTo>
                    <a:pt x="6009042" y="3856215"/>
                  </a:lnTo>
                  <a:lnTo>
                    <a:pt x="6021137" y="3856888"/>
                  </a:lnTo>
                  <a:lnTo>
                    <a:pt x="6032894" y="3859450"/>
                  </a:lnTo>
                  <a:lnTo>
                    <a:pt x="6044788" y="3864712"/>
                  </a:lnTo>
                  <a:lnTo>
                    <a:pt x="6057290" y="3873487"/>
                  </a:lnTo>
                  <a:lnTo>
                    <a:pt x="6063043" y="3867734"/>
                  </a:lnTo>
                  <a:lnTo>
                    <a:pt x="6068808" y="3864851"/>
                  </a:lnTo>
                  <a:lnTo>
                    <a:pt x="6489854" y="3864851"/>
                  </a:lnTo>
                  <a:lnTo>
                    <a:pt x="6508134" y="3856215"/>
                  </a:lnTo>
                  <a:close/>
                </a:path>
                <a:path w="6771640" h="4184015">
                  <a:moveTo>
                    <a:pt x="5806731" y="3796449"/>
                  </a:moveTo>
                  <a:lnTo>
                    <a:pt x="5650483" y="3796449"/>
                  </a:lnTo>
                  <a:lnTo>
                    <a:pt x="5688204" y="3798025"/>
                  </a:lnTo>
                  <a:lnTo>
                    <a:pt x="5724375" y="3802572"/>
                  </a:lnTo>
                  <a:lnTo>
                    <a:pt x="5758522" y="3809816"/>
                  </a:lnTo>
                  <a:lnTo>
                    <a:pt x="5790171" y="3819486"/>
                  </a:lnTo>
                  <a:lnTo>
                    <a:pt x="5806731" y="3796449"/>
                  </a:lnTo>
                  <a:close/>
                </a:path>
                <a:path w="6771640" h="4184015">
                  <a:moveTo>
                    <a:pt x="4686768" y="3714381"/>
                  </a:moveTo>
                  <a:lnTo>
                    <a:pt x="3901630" y="3714381"/>
                  </a:lnTo>
                  <a:lnTo>
                    <a:pt x="3931825" y="3741373"/>
                  </a:lnTo>
                  <a:lnTo>
                    <a:pt x="3964048" y="3777723"/>
                  </a:lnTo>
                  <a:lnTo>
                    <a:pt x="3997769" y="3818507"/>
                  </a:lnTo>
                  <a:lnTo>
                    <a:pt x="4032460" y="3858799"/>
                  </a:lnTo>
                  <a:lnTo>
                    <a:pt x="4067592" y="3893676"/>
                  </a:lnTo>
                  <a:lnTo>
                    <a:pt x="4102636" y="3918214"/>
                  </a:lnTo>
                  <a:lnTo>
                    <a:pt x="4137062" y="3927487"/>
                  </a:lnTo>
                  <a:lnTo>
                    <a:pt x="4145208" y="3926947"/>
                  </a:lnTo>
                  <a:lnTo>
                    <a:pt x="4152545" y="3925327"/>
                  </a:lnTo>
                  <a:lnTo>
                    <a:pt x="4159342" y="3922628"/>
                  </a:lnTo>
                  <a:lnTo>
                    <a:pt x="4165866" y="3918851"/>
                  </a:lnTo>
                  <a:lnTo>
                    <a:pt x="4195646" y="3906343"/>
                  </a:lnTo>
                  <a:lnTo>
                    <a:pt x="4237437" y="3893496"/>
                  </a:lnTo>
                  <a:lnTo>
                    <a:pt x="4288318" y="3880613"/>
                  </a:lnTo>
                  <a:lnTo>
                    <a:pt x="4345367" y="3867996"/>
                  </a:lnTo>
                  <a:lnTo>
                    <a:pt x="4405664" y="3855948"/>
                  </a:lnTo>
                  <a:lnTo>
                    <a:pt x="4466286" y="3844771"/>
                  </a:lnTo>
                  <a:lnTo>
                    <a:pt x="4576822" y="3826238"/>
                  </a:lnTo>
                  <a:lnTo>
                    <a:pt x="4620894" y="3819486"/>
                  </a:lnTo>
                  <a:lnTo>
                    <a:pt x="4628289" y="3794121"/>
                  </a:lnTo>
                  <a:lnTo>
                    <a:pt x="4654648" y="3753702"/>
                  </a:lnTo>
                  <a:lnTo>
                    <a:pt x="4686768" y="3714381"/>
                  </a:lnTo>
                  <a:close/>
                </a:path>
                <a:path w="6771640" h="4184015">
                  <a:moveTo>
                    <a:pt x="4737531" y="3660381"/>
                  </a:moveTo>
                  <a:lnTo>
                    <a:pt x="2666847" y="3660381"/>
                  </a:lnTo>
                  <a:lnTo>
                    <a:pt x="2752371" y="3711237"/>
                  </a:lnTo>
                  <a:lnTo>
                    <a:pt x="2795296" y="3735548"/>
                  </a:lnTo>
                  <a:lnTo>
                    <a:pt x="2838417" y="3758134"/>
                  </a:lnTo>
                  <a:lnTo>
                    <a:pt x="2881799" y="3778262"/>
                  </a:lnTo>
                  <a:lnTo>
                    <a:pt x="2925506" y="3795195"/>
                  </a:lnTo>
                  <a:lnTo>
                    <a:pt x="2969606" y="3808201"/>
                  </a:lnTo>
                  <a:lnTo>
                    <a:pt x="3014161" y="3816542"/>
                  </a:lnTo>
                  <a:lnTo>
                    <a:pt x="3059239" y="3819486"/>
                  </a:lnTo>
                  <a:lnTo>
                    <a:pt x="3076956" y="3818948"/>
                  </a:lnTo>
                  <a:lnTo>
                    <a:pt x="3095147" y="3817331"/>
                  </a:lnTo>
                  <a:lnTo>
                    <a:pt x="3113201" y="3814632"/>
                  </a:lnTo>
                  <a:lnTo>
                    <a:pt x="3486187" y="3733812"/>
                  </a:lnTo>
                  <a:lnTo>
                    <a:pt x="3515633" y="3728032"/>
                  </a:lnTo>
                  <a:lnTo>
                    <a:pt x="3547843" y="3723735"/>
                  </a:lnTo>
                  <a:lnTo>
                    <a:pt x="3581267" y="3721057"/>
                  </a:lnTo>
                  <a:lnTo>
                    <a:pt x="3614356" y="3720134"/>
                  </a:lnTo>
                  <a:lnTo>
                    <a:pt x="3879076" y="3720134"/>
                  </a:lnTo>
                  <a:lnTo>
                    <a:pt x="3901630" y="3714381"/>
                  </a:lnTo>
                  <a:lnTo>
                    <a:pt x="4686768" y="3714381"/>
                  </a:lnTo>
                  <a:lnTo>
                    <a:pt x="4693289" y="3706399"/>
                  </a:lnTo>
                  <a:lnTo>
                    <a:pt x="4737531" y="3660381"/>
                  </a:lnTo>
                  <a:close/>
                </a:path>
                <a:path w="6771640" h="4184015">
                  <a:moveTo>
                    <a:pt x="3879076" y="3720134"/>
                  </a:moveTo>
                  <a:lnTo>
                    <a:pt x="3614356" y="3720134"/>
                  </a:lnTo>
                  <a:lnTo>
                    <a:pt x="3657428" y="3722316"/>
                  </a:lnTo>
                  <a:lnTo>
                    <a:pt x="3694359" y="3729493"/>
                  </a:lnTo>
                  <a:lnTo>
                    <a:pt x="3721166" y="3742610"/>
                  </a:lnTo>
                  <a:lnTo>
                    <a:pt x="3733863" y="3762616"/>
                  </a:lnTo>
                  <a:lnTo>
                    <a:pt x="3774859" y="3749709"/>
                  </a:lnTo>
                  <a:lnTo>
                    <a:pt x="3816665" y="3737141"/>
                  </a:lnTo>
                  <a:lnTo>
                    <a:pt x="3859012" y="3725252"/>
                  </a:lnTo>
                  <a:lnTo>
                    <a:pt x="3879076" y="3720134"/>
                  </a:lnTo>
                  <a:close/>
                </a:path>
                <a:path w="6771640" h="4184015">
                  <a:moveTo>
                    <a:pt x="2339962" y="3660381"/>
                  </a:moveTo>
                  <a:lnTo>
                    <a:pt x="2240597" y="3660381"/>
                  </a:lnTo>
                  <a:lnTo>
                    <a:pt x="2253102" y="3662040"/>
                  </a:lnTo>
                  <a:lnTo>
                    <a:pt x="2265535" y="3662892"/>
                  </a:lnTo>
                  <a:lnTo>
                    <a:pt x="2277560" y="3663206"/>
                  </a:lnTo>
                  <a:lnTo>
                    <a:pt x="2288844" y="3663251"/>
                  </a:lnTo>
                  <a:lnTo>
                    <a:pt x="2301694" y="3663206"/>
                  </a:lnTo>
                  <a:lnTo>
                    <a:pt x="2314408" y="3662892"/>
                  </a:lnTo>
                  <a:lnTo>
                    <a:pt x="2327119" y="3662040"/>
                  </a:lnTo>
                  <a:lnTo>
                    <a:pt x="2339962" y="3660381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14134"/>
              <a:ext cx="6774180" cy="2877820"/>
            </a:xfrm>
            <a:custGeom>
              <a:avLst/>
              <a:gdLst/>
              <a:ahLst/>
              <a:cxnLst/>
              <a:rect l="l" t="t" r="r" b="b"/>
              <a:pathLst>
                <a:path w="6774180" h="2877820">
                  <a:moveTo>
                    <a:pt x="6773659" y="2843530"/>
                  </a:moveTo>
                  <a:lnTo>
                    <a:pt x="6292710" y="2843530"/>
                  </a:lnTo>
                  <a:lnTo>
                    <a:pt x="6292710" y="2848610"/>
                  </a:lnTo>
                  <a:lnTo>
                    <a:pt x="46774" y="2848610"/>
                  </a:lnTo>
                  <a:lnTo>
                    <a:pt x="46774" y="2843530"/>
                  </a:lnTo>
                  <a:lnTo>
                    <a:pt x="0" y="2843530"/>
                  </a:lnTo>
                  <a:lnTo>
                    <a:pt x="0" y="2848610"/>
                  </a:lnTo>
                  <a:lnTo>
                    <a:pt x="0" y="2871470"/>
                  </a:lnTo>
                  <a:lnTo>
                    <a:pt x="41021" y="2871470"/>
                  </a:lnTo>
                  <a:lnTo>
                    <a:pt x="41021" y="2877820"/>
                  </a:lnTo>
                  <a:lnTo>
                    <a:pt x="6298463" y="2877820"/>
                  </a:lnTo>
                  <a:lnTo>
                    <a:pt x="6298463" y="2871470"/>
                  </a:lnTo>
                  <a:lnTo>
                    <a:pt x="6773659" y="2871470"/>
                  </a:lnTo>
                  <a:lnTo>
                    <a:pt x="6773659" y="2848610"/>
                  </a:lnTo>
                  <a:lnTo>
                    <a:pt x="6773659" y="2843530"/>
                  </a:lnTo>
                  <a:close/>
                </a:path>
                <a:path w="6774180" h="2877820">
                  <a:moveTo>
                    <a:pt x="6773659" y="2274570"/>
                  </a:moveTo>
                  <a:lnTo>
                    <a:pt x="6292710" y="2274570"/>
                  </a:lnTo>
                  <a:lnTo>
                    <a:pt x="6292710" y="2279650"/>
                  </a:lnTo>
                  <a:lnTo>
                    <a:pt x="46774" y="2279650"/>
                  </a:lnTo>
                  <a:lnTo>
                    <a:pt x="46774" y="2274570"/>
                  </a:lnTo>
                  <a:lnTo>
                    <a:pt x="0" y="2274570"/>
                  </a:lnTo>
                  <a:lnTo>
                    <a:pt x="0" y="2279650"/>
                  </a:lnTo>
                  <a:lnTo>
                    <a:pt x="0" y="2302510"/>
                  </a:lnTo>
                  <a:lnTo>
                    <a:pt x="41021" y="2302510"/>
                  </a:lnTo>
                  <a:lnTo>
                    <a:pt x="41021" y="2307590"/>
                  </a:lnTo>
                  <a:lnTo>
                    <a:pt x="6298463" y="2307590"/>
                  </a:lnTo>
                  <a:lnTo>
                    <a:pt x="6298463" y="2302510"/>
                  </a:lnTo>
                  <a:lnTo>
                    <a:pt x="6773659" y="2302510"/>
                  </a:lnTo>
                  <a:lnTo>
                    <a:pt x="6773659" y="2279650"/>
                  </a:lnTo>
                  <a:lnTo>
                    <a:pt x="6773659" y="2274570"/>
                  </a:lnTo>
                  <a:close/>
                </a:path>
                <a:path w="6774180" h="2877820">
                  <a:moveTo>
                    <a:pt x="6773659" y="1705610"/>
                  </a:moveTo>
                  <a:lnTo>
                    <a:pt x="6292710" y="1705610"/>
                  </a:lnTo>
                  <a:lnTo>
                    <a:pt x="6292710" y="1710690"/>
                  </a:lnTo>
                  <a:lnTo>
                    <a:pt x="46774" y="1710690"/>
                  </a:lnTo>
                  <a:lnTo>
                    <a:pt x="46774" y="1705610"/>
                  </a:lnTo>
                  <a:lnTo>
                    <a:pt x="0" y="1705610"/>
                  </a:lnTo>
                  <a:lnTo>
                    <a:pt x="0" y="1710690"/>
                  </a:lnTo>
                  <a:lnTo>
                    <a:pt x="0" y="1733550"/>
                  </a:lnTo>
                  <a:lnTo>
                    <a:pt x="41021" y="1733550"/>
                  </a:lnTo>
                  <a:lnTo>
                    <a:pt x="41021" y="1739900"/>
                  </a:lnTo>
                  <a:lnTo>
                    <a:pt x="6298463" y="1739900"/>
                  </a:lnTo>
                  <a:lnTo>
                    <a:pt x="6298463" y="1733550"/>
                  </a:lnTo>
                  <a:lnTo>
                    <a:pt x="6773659" y="1733550"/>
                  </a:lnTo>
                  <a:lnTo>
                    <a:pt x="6773659" y="1710690"/>
                  </a:lnTo>
                  <a:lnTo>
                    <a:pt x="6773659" y="1705610"/>
                  </a:lnTo>
                  <a:close/>
                </a:path>
                <a:path w="6774180" h="2877820">
                  <a:moveTo>
                    <a:pt x="6773659" y="1136650"/>
                  </a:moveTo>
                  <a:lnTo>
                    <a:pt x="6292710" y="1136650"/>
                  </a:lnTo>
                  <a:lnTo>
                    <a:pt x="6292710" y="1141730"/>
                  </a:lnTo>
                  <a:lnTo>
                    <a:pt x="46774" y="1141730"/>
                  </a:lnTo>
                  <a:lnTo>
                    <a:pt x="46774" y="1136650"/>
                  </a:lnTo>
                  <a:lnTo>
                    <a:pt x="0" y="1136650"/>
                  </a:lnTo>
                  <a:lnTo>
                    <a:pt x="0" y="1141730"/>
                  </a:lnTo>
                  <a:lnTo>
                    <a:pt x="0" y="1164590"/>
                  </a:lnTo>
                  <a:lnTo>
                    <a:pt x="41021" y="1164590"/>
                  </a:lnTo>
                  <a:lnTo>
                    <a:pt x="41021" y="1170940"/>
                  </a:lnTo>
                  <a:lnTo>
                    <a:pt x="6298463" y="1170940"/>
                  </a:lnTo>
                  <a:lnTo>
                    <a:pt x="6298463" y="1164590"/>
                  </a:lnTo>
                  <a:lnTo>
                    <a:pt x="6773659" y="1164590"/>
                  </a:lnTo>
                  <a:lnTo>
                    <a:pt x="6773659" y="1141730"/>
                  </a:lnTo>
                  <a:lnTo>
                    <a:pt x="6773659" y="1136650"/>
                  </a:lnTo>
                  <a:close/>
                </a:path>
                <a:path w="6774180" h="2877820">
                  <a:moveTo>
                    <a:pt x="6773659" y="567690"/>
                  </a:moveTo>
                  <a:lnTo>
                    <a:pt x="6292710" y="567690"/>
                  </a:lnTo>
                  <a:lnTo>
                    <a:pt x="6292710" y="574040"/>
                  </a:lnTo>
                  <a:lnTo>
                    <a:pt x="46774" y="574040"/>
                  </a:lnTo>
                  <a:lnTo>
                    <a:pt x="46774" y="567690"/>
                  </a:lnTo>
                  <a:lnTo>
                    <a:pt x="0" y="567690"/>
                  </a:lnTo>
                  <a:lnTo>
                    <a:pt x="0" y="574040"/>
                  </a:lnTo>
                  <a:lnTo>
                    <a:pt x="0" y="596900"/>
                  </a:lnTo>
                  <a:lnTo>
                    <a:pt x="41021" y="596900"/>
                  </a:lnTo>
                  <a:lnTo>
                    <a:pt x="41021" y="601980"/>
                  </a:lnTo>
                  <a:lnTo>
                    <a:pt x="6298463" y="601980"/>
                  </a:lnTo>
                  <a:lnTo>
                    <a:pt x="6298463" y="596900"/>
                  </a:lnTo>
                  <a:lnTo>
                    <a:pt x="6773659" y="596900"/>
                  </a:lnTo>
                  <a:lnTo>
                    <a:pt x="6773659" y="574040"/>
                  </a:lnTo>
                  <a:lnTo>
                    <a:pt x="6773659" y="567690"/>
                  </a:lnTo>
                  <a:close/>
                </a:path>
                <a:path w="6774180" h="2877820">
                  <a:moveTo>
                    <a:pt x="6773659" y="0"/>
                  </a:moveTo>
                  <a:lnTo>
                    <a:pt x="6292710" y="0"/>
                  </a:lnTo>
                  <a:lnTo>
                    <a:pt x="6292710" y="5080"/>
                  </a:lnTo>
                  <a:lnTo>
                    <a:pt x="46774" y="5080"/>
                  </a:lnTo>
                  <a:lnTo>
                    <a:pt x="46774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7940"/>
                  </a:lnTo>
                  <a:lnTo>
                    <a:pt x="41021" y="27940"/>
                  </a:lnTo>
                  <a:lnTo>
                    <a:pt x="41021" y="33020"/>
                  </a:lnTo>
                  <a:lnTo>
                    <a:pt x="6298463" y="33020"/>
                  </a:lnTo>
                  <a:lnTo>
                    <a:pt x="6298463" y="27940"/>
                  </a:lnTo>
                  <a:lnTo>
                    <a:pt x="6773659" y="27940"/>
                  </a:lnTo>
                  <a:lnTo>
                    <a:pt x="6773659" y="5080"/>
                  </a:lnTo>
                  <a:lnTo>
                    <a:pt x="6773659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4353" y="3631704"/>
              <a:ext cx="2144395" cy="27940"/>
            </a:xfrm>
            <a:custGeom>
              <a:avLst/>
              <a:gdLst/>
              <a:ahLst/>
              <a:cxnLst/>
              <a:rect l="l" t="t" r="r" b="b"/>
              <a:pathLst>
                <a:path w="2144395" h="27939">
                  <a:moveTo>
                    <a:pt x="214414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0795" y="8890"/>
                  </a:lnTo>
                  <a:lnTo>
                    <a:pt x="10795" y="13970"/>
                  </a:lnTo>
                  <a:lnTo>
                    <a:pt x="13677" y="13970"/>
                  </a:lnTo>
                  <a:lnTo>
                    <a:pt x="13677" y="19050"/>
                  </a:lnTo>
                  <a:lnTo>
                    <a:pt x="25209" y="19050"/>
                  </a:lnTo>
                  <a:lnTo>
                    <a:pt x="25209" y="22860"/>
                  </a:lnTo>
                  <a:lnTo>
                    <a:pt x="33845" y="22860"/>
                  </a:lnTo>
                  <a:lnTo>
                    <a:pt x="33845" y="27940"/>
                  </a:lnTo>
                  <a:lnTo>
                    <a:pt x="2118944" y="27940"/>
                  </a:lnTo>
                  <a:lnTo>
                    <a:pt x="2118944" y="22860"/>
                  </a:lnTo>
                  <a:lnTo>
                    <a:pt x="2124697" y="22860"/>
                  </a:lnTo>
                  <a:lnTo>
                    <a:pt x="2124697" y="19050"/>
                  </a:lnTo>
                  <a:lnTo>
                    <a:pt x="2130463" y="19050"/>
                  </a:lnTo>
                  <a:lnTo>
                    <a:pt x="2130463" y="13970"/>
                  </a:lnTo>
                  <a:lnTo>
                    <a:pt x="2133346" y="13970"/>
                  </a:lnTo>
                  <a:lnTo>
                    <a:pt x="2133346" y="8890"/>
                  </a:lnTo>
                  <a:lnTo>
                    <a:pt x="2138388" y="8890"/>
                  </a:lnTo>
                  <a:lnTo>
                    <a:pt x="2138388" y="5080"/>
                  </a:lnTo>
                  <a:lnTo>
                    <a:pt x="2144141" y="5080"/>
                  </a:lnTo>
                  <a:lnTo>
                    <a:pt x="21441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25354"/>
              <a:ext cx="2425065" cy="34290"/>
            </a:xfrm>
            <a:custGeom>
              <a:avLst/>
              <a:gdLst/>
              <a:ahLst/>
              <a:cxnLst/>
              <a:rect l="l" t="t" r="r" b="b"/>
              <a:pathLst>
                <a:path w="2425065" h="34289">
                  <a:moveTo>
                    <a:pt x="2424912" y="6350"/>
                  </a:moveTo>
                  <a:lnTo>
                    <a:pt x="35255" y="6350"/>
                  </a:lnTo>
                  <a:lnTo>
                    <a:pt x="35255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26619" y="29210"/>
                  </a:lnTo>
                  <a:lnTo>
                    <a:pt x="26619" y="34290"/>
                  </a:lnTo>
                  <a:lnTo>
                    <a:pt x="2365146" y="34290"/>
                  </a:lnTo>
                  <a:lnTo>
                    <a:pt x="2365146" y="29210"/>
                  </a:lnTo>
                  <a:lnTo>
                    <a:pt x="2381707" y="29210"/>
                  </a:lnTo>
                  <a:lnTo>
                    <a:pt x="2381707" y="25400"/>
                  </a:lnTo>
                  <a:lnTo>
                    <a:pt x="2396109" y="25400"/>
                  </a:lnTo>
                  <a:lnTo>
                    <a:pt x="2396109" y="20320"/>
                  </a:lnTo>
                  <a:lnTo>
                    <a:pt x="2410510" y="20320"/>
                  </a:lnTo>
                  <a:lnTo>
                    <a:pt x="2410510" y="15240"/>
                  </a:lnTo>
                  <a:lnTo>
                    <a:pt x="2424912" y="15240"/>
                  </a:lnTo>
                  <a:lnTo>
                    <a:pt x="2424912" y="635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7612" y="3625354"/>
              <a:ext cx="1846580" cy="34290"/>
            </a:xfrm>
            <a:custGeom>
              <a:avLst/>
              <a:gdLst/>
              <a:ahLst/>
              <a:cxnLst/>
              <a:rect l="l" t="t" r="r" b="b"/>
              <a:pathLst>
                <a:path w="1846579" h="34289">
                  <a:moveTo>
                    <a:pt x="1846059" y="0"/>
                  </a:moveTo>
                  <a:lnTo>
                    <a:pt x="1333423" y="0"/>
                  </a:lnTo>
                  <a:lnTo>
                    <a:pt x="1333423" y="635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10807" y="15240"/>
                  </a:lnTo>
                  <a:lnTo>
                    <a:pt x="10807" y="20320"/>
                  </a:lnTo>
                  <a:lnTo>
                    <a:pt x="19443" y="20320"/>
                  </a:lnTo>
                  <a:lnTo>
                    <a:pt x="19443" y="25400"/>
                  </a:lnTo>
                  <a:lnTo>
                    <a:pt x="28079" y="25400"/>
                  </a:lnTo>
                  <a:lnTo>
                    <a:pt x="28079" y="29210"/>
                  </a:lnTo>
                  <a:lnTo>
                    <a:pt x="39598" y="29210"/>
                  </a:lnTo>
                  <a:lnTo>
                    <a:pt x="39598" y="34290"/>
                  </a:lnTo>
                  <a:lnTo>
                    <a:pt x="1342072" y="34290"/>
                  </a:lnTo>
                  <a:lnTo>
                    <a:pt x="1342072" y="29210"/>
                  </a:lnTo>
                  <a:lnTo>
                    <a:pt x="1846059" y="29210"/>
                  </a:lnTo>
                  <a:lnTo>
                    <a:pt x="1846059" y="25400"/>
                  </a:lnTo>
                  <a:lnTo>
                    <a:pt x="1846059" y="20320"/>
                  </a:lnTo>
                  <a:lnTo>
                    <a:pt x="1846059" y="15240"/>
                  </a:lnTo>
                  <a:lnTo>
                    <a:pt x="1846059" y="6350"/>
                  </a:lnTo>
                  <a:lnTo>
                    <a:pt x="1846059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591500" y="-359"/>
            <a:ext cx="3696970" cy="2089150"/>
            <a:chOff x="14591500" y="-359"/>
            <a:chExt cx="3696970" cy="2089150"/>
          </a:xfrm>
        </p:grpSpPr>
        <p:sp>
          <p:nvSpPr>
            <p:cNvPr id="16" name="object 16"/>
            <p:cNvSpPr/>
            <p:nvPr/>
          </p:nvSpPr>
          <p:spPr>
            <a:xfrm>
              <a:off x="14591500" y="0"/>
              <a:ext cx="3696970" cy="2088514"/>
            </a:xfrm>
            <a:custGeom>
              <a:avLst/>
              <a:gdLst/>
              <a:ahLst/>
              <a:cxnLst/>
              <a:rect l="l" t="t" r="r" b="b"/>
              <a:pathLst>
                <a:path w="3696969" h="2088514">
                  <a:moveTo>
                    <a:pt x="3696498" y="1970557"/>
                  </a:moveTo>
                  <a:lnTo>
                    <a:pt x="3568228" y="1970557"/>
                  </a:lnTo>
                  <a:lnTo>
                    <a:pt x="3574705" y="1974164"/>
                  </a:lnTo>
                  <a:lnTo>
                    <a:pt x="3580547" y="1977758"/>
                  </a:lnTo>
                  <a:lnTo>
                    <a:pt x="3625664" y="2024019"/>
                  </a:lnTo>
                  <a:lnTo>
                    <a:pt x="3649635" y="2073516"/>
                  </a:lnTo>
                  <a:lnTo>
                    <a:pt x="3663853" y="2077951"/>
                  </a:lnTo>
                  <a:lnTo>
                    <a:pt x="3696498" y="2088463"/>
                  </a:lnTo>
                  <a:lnTo>
                    <a:pt x="3696498" y="1970557"/>
                  </a:lnTo>
                  <a:close/>
                </a:path>
                <a:path w="3696969" h="2088514">
                  <a:moveTo>
                    <a:pt x="3696498" y="804443"/>
                  </a:moveTo>
                  <a:lnTo>
                    <a:pt x="2006366" y="804443"/>
                  </a:lnTo>
                  <a:lnTo>
                    <a:pt x="2033185" y="807764"/>
                  </a:lnTo>
                  <a:lnTo>
                    <a:pt x="2060611" y="816419"/>
                  </a:lnTo>
                  <a:lnTo>
                    <a:pt x="2072547" y="822919"/>
                  </a:lnTo>
                  <a:lnTo>
                    <a:pt x="2085424" y="829016"/>
                  </a:lnTo>
                  <a:lnTo>
                    <a:pt x="2098848" y="834034"/>
                  </a:lnTo>
                  <a:lnTo>
                    <a:pt x="2112427" y="837298"/>
                  </a:lnTo>
                  <a:lnTo>
                    <a:pt x="2136660" y="844643"/>
                  </a:lnTo>
                  <a:lnTo>
                    <a:pt x="2181364" y="872834"/>
                  </a:lnTo>
                  <a:lnTo>
                    <a:pt x="2206026" y="879779"/>
                  </a:lnTo>
                  <a:lnTo>
                    <a:pt x="2209709" y="879779"/>
                  </a:lnTo>
                  <a:lnTo>
                    <a:pt x="2214662" y="881938"/>
                  </a:lnTo>
                  <a:lnTo>
                    <a:pt x="2221139" y="886968"/>
                  </a:lnTo>
                  <a:lnTo>
                    <a:pt x="2253218" y="918997"/>
                  </a:lnTo>
                  <a:lnTo>
                    <a:pt x="2290132" y="963380"/>
                  </a:lnTo>
                  <a:lnTo>
                    <a:pt x="2324045" y="1005740"/>
                  </a:lnTo>
                  <a:lnTo>
                    <a:pt x="2347123" y="1031697"/>
                  </a:lnTo>
                  <a:lnTo>
                    <a:pt x="2356100" y="1039219"/>
                  </a:lnTo>
                  <a:lnTo>
                    <a:pt x="2364649" y="1046541"/>
                  </a:lnTo>
                  <a:lnTo>
                    <a:pt x="2372912" y="1053462"/>
                  </a:lnTo>
                  <a:lnTo>
                    <a:pt x="2427213" y="1092075"/>
                  </a:lnTo>
                  <a:lnTo>
                    <a:pt x="2471133" y="1116011"/>
                  </a:lnTo>
                  <a:lnTo>
                    <a:pt x="2513273" y="1133590"/>
                  </a:lnTo>
                  <a:lnTo>
                    <a:pt x="2554114" y="1146816"/>
                  </a:lnTo>
                  <a:lnTo>
                    <a:pt x="2643678" y="1171574"/>
                  </a:lnTo>
                  <a:lnTo>
                    <a:pt x="2693658" y="1188829"/>
                  </a:lnTo>
                  <a:lnTo>
                    <a:pt x="2744996" y="1213374"/>
                  </a:lnTo>
                  <a:lnTo>
                    <a:pt x="2798608" y="1249121"/>
                  </a:lnTo>
                  <a:lnTo>
                    <a:pt x="2838702" y="1283857"/>
                  </a:lnTo>
                  <a:lnTo>
                    <a:pt x="2852583" y="1297368"/>
                  </a:lnTo>
                  <a:lnTo>
                    <a:pt x="2894731" y="1313295"/>
                  </a:lnTo>
                  <a:lnTo>
                    <a:pt x="2936784" y="1329766"/>
                  </a:lnTo>
                  <a:lnTo>
                    <a:pt x="2942617" y="1424756"/>
                  </a:lnTo>
                  <a:lnTo>
                    <a:pt x="2945563" y="1472149"/>
                  </a:lnTo>
                  <a:lnTo>
                    <a:pt x="2948562" y="1519421"/>
                  </a:lnTo>
                  <a:lnTo>
                    <a:pt x="2951639" y="1566533"/>
                  </a:lnTo>
                  <a:lnTo>
                    <a:pt x="2954818" y="1613446"/>
                  </a:lnTo>
                  <a:lnTo>
                    <a:pt x="2964978" y="1663128"/>
                  </a:lnTo>
                  <a:lnTo>
                    <a:pt x="2969570" y="1684117"/>
                  </a:lnTo>
                  <a:lnTo>
                    <a:pt x="2958564" y="1691743"/>
                  </a:lnTo>
                  <a:lnTo>
                    <a:pt x="2948226" y="1700181"/>
                  </a:lnTo>
                  <a:lnTo>
                    <a:pt x="2954818" y="1723605"/>
                  </a:lnTo>
                  <a:lnTo>
                    <a:pt x="2957739" y="1726488"/>
                  </a:lnTo>
                  <a:lnTo>
                    <a:pt x="2960660" y="1730082"/>
                  </a:lnTo>
                  <a:lnTo>
                    <a:pt x="3001094" y="1753750"/>
                  </a:lnTo>
                  <a:lnTo>
                    <a:pt x="3047782" y="1771840"/>
                  </a:lnTo>
                  <a:lnTo>
                    <a:pt x="3070084" y="1779525"/>
                  </a:lnTo>
                  <a:lnTo>
                    <a:pt x="3090756" y="1787412"/>
                  </a:lnTo>
                  <a:lnTo>
                    <a:pt x="3108450" y="1795434"/>
                  </a:lnTo>
                  <a:lnTo>
                    <a:pt x="3121823" y="1803527"/>
                  </a:lnTo>
                  <a:lnTo>
                    <a:pt x="3126141" y="1807845"/>
                  </a:lnTo>
                  <a:lnTo>
                    <a:pt x="3128300" y="1810727"/>
                  </a:lnTo>
                  <a:lnTo>
                    <a:pt x="3231297" y="1839518"/>
                  </a:lnTo>
                  <a:lnTo>
                    <a:pt x="3245940" y="1867892"/>
                  </a:lnTo>
                  <a:lnTo>
                    <a:pt x="3261285" y="1895859"/>
                  </a:lnTo>
                  <a:lnTo>
                    <a:pt x="3276749" y="1923554"/>
                  </a:lnTo>
                  <a:lnTo>
                    <a:pt x="3291749" y="1951113"/>
                  </a:lnTo>
                  <a:lnTo>
                    <a:pt x="3328559" y="1986757"/>
                  </a:lnTo>
                  <a:lnTo>
                    <a:pt x="3375315" y="1996478"/>
                  </a:lnTo>
                  <a:lnTo>
                    <a:pt x="3413026" y="1990271"/>
                  </a:lnTo>
                  <a:lnTo>
                    <a:pt x="3446879" y="1977583"/>
                  </a:lnTo>
                  <a:lnTo>
                    <a:pt x="3476256" y="1959223"/>
                  </a:lnTo>
                  <a:lnTo>
                    <a:pt x="3500537" y="1936000"/>
                  </a:lnTo>
                  <a:lnTo>
                    <a:pt x="3696498" y="1936000"/>
                  </a:lnTo>
                  <a:lnTo>
                    <a:pt x="3696498" y="804443"/>
                  </a:lnTo>
                  <a:close/>
                </a:path>
                <a:path w="3696969" h="2088514">
                  <a:moveTo>
                    <a:pt x="3696498" y="1936000"/>
                  </a:moveTo>
                  <a:lnTo>
                    <a:pt x="3500537" y="1936000"/>
                  </a:lnTo>
                  <a:lnTo>
                    <a:pt x="3504176" y="1941795"/>
                  </a:lnTo>
                  <a:lnTo>
                    <a:pt x="3542923" y="1969390"/>
                  </a:lnTo>
                  <a:lnTo>
                    <a:pt x="3555861" y="1971561"/>
                  </a:lnTo>
                  <a:lnTo>
                    <a:pt x="3568228" y="1970557"/>
                  </a:lnTo>
                  <a:lnTo>
                    <a:pt x="3696498" y="1970557"/>
                  </a:lnTo>
                  <a:lnTo>
                    <a:pt x="3696498" y="1936000"/>
                  </a:lnTo>
                  <a:close/>
                </a:path>
                <a:path w="3696969" h="2088514">
                  <a:moveTo>
                    <a:pt x="3696498" y="531461"/>
                  </a:moveTo>
                  <a:lnTo>
                    <a:pt x="1182616" y="531461"/>
                  </a:lnTo>
                  <a:lnTo>
                    <a:pt x="1215268" y="532232"/>
                  </a:lnTo>
                  <a:lnTo>
                    <a:pt x="1238255" y="533806"/>
                  </a:lnTo>
                  <a:lnTo>
                    <a:pt x="1250605" y="535609"/>
                  </a:lnTo>
                  <a:lnTo>
                    <a:pt x="1276402" y="543936"/>
                  </a:lnTo>
                  <a:lnTo>
                    <a:pt x="1302008" y="552532"/>
                  </a:lnTo>
                  <a:lnTo>
                    <a:pt x="1327472" y="559509"/>
                  </a:lnTo>
                  <a:lnTo>
                    <a:pt x="1352840" y="562978"/>
                  </a:lnTo>
                  <a:lnTo>
                    <a:pt x="1394825" y="566116"/>
                  </a:lnTo>
                  <a:lnTo>
                    <a:pt x="1535184" y="574822"/>
                  </a:lnTo>
                  <a:lnTo>
                    <a:pt x="1576741" y="575932"/>
                  </a:lnTo>
                  <a:lnTo>
                    <a:pt x="1621271" y="579709"/>
                  </a:lnTo>
                  <a:lnTo>
                    <a:pt x="1664353" y="593699"/>
                  </a:lnTo>
                  <a:lnTo>
                    <a:pt x="1706403" y="615420"/>
                  </a:lnTo>
                  <a:lnTo>
                    <a:pt x="1747841" y="642393"/>
                  </a:lnTo>
                  <a:lnTo>
                    <a:pt x="1830547" y="702167"/>
                  </a:lnTo>
                  <a:lnTo>
                    <a:pt x="1872651" y="730008"/>
                  </a:lnTo>
                  <a:lnTo>
                    <a:pt x="1936498" y="792888"/>
                  </a:lnTo>
                  <a:lnTo>
                    <a:pt x="1956979" y="813536"/>
                  </a:lnTo>
                  <a:lnTo>
                    <a:pt x="1980762" y="806389"/>
                  </a:lnTo>
                  <a:lnTo>
                    <a:pt x="2006366" y="804443"/>
                  </a:lnTo>
                  <a:lnTo>
                    <a:pt x="3696498" y="804443"/>
                  </a:lnTo>
                  <a:lnTo>
                    <a:pt x="3696498" y="531461"/>
                  </a:lnTo>
                  <a:close/>
                </a:path>
                <a:path w="3696969" h="2088514">
                  <a:moveTo>
                    <a:pt x="3696498" y="0"/>
                  </a:moveTo>
                  <a:lnTo>
                    <a:pt x="0" y="0"/>
                  </a:lnTo>
                  <a:lnTo>
                    <a:pt x="765338" y="596823"/>
                  </a:lnTo>
                  <a:lnTo>
                    <a:pt x="838347" y="575882"/>
                  </a:lnTo>
                  <a:lnTo>
                    <a:pt x="908514" y="559766"/>
                  </a:lnTo>
                  <a:lnTo>
                    <a:pt x="974865" y="547902"/>
                  </a:lnTo>
                  <a:lnTo>
                    <a:pt x="1036425" y="539713"/>
                  </a:lnTo>
                  <a:lnTo>
                    <a:pt x="1092220" y="534627"/>
                  </a:lnTo>
                  <a:lnTo>
                    <a:pt x="1141275" y="532067"/>
                  </a:lnTo>
                  <a:lnTo>
                    <a:pt x="1182616" y="531461"/>
                  </a:lnTo>
                  <a:lnTo>
                    <a:pt x="3696498" y="531461"/>
                  </a:lnTo>
                  <a:lnTo>
                    <a:pt x="3696498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91500" y="0"/>
              <a:ext cx="3696970" cy="2073275"/>
            </a:xfrm>
            <a:custGeom>
              <a:avLst/>
              <a:gdLst/>
              <a:ahLst/>
              <a:cxnLst/>
              <a:rect l="l" t="t" r="r" b="b"/>
              <a:pathLst>
                <a:path w="3696969" h="2073275">
                  <a:moveTo>
                    <a:pt x="3696498" y="1911527"/>
                  </a:moveTo>
                  <a:lnTo>
                    <a:pt x="3512856" y="1911527"/>
                  </a:lnTo>
                  <a:lnTo>
                    <a:pt x="3517944" y="1922192"/>
                  </a:lnTo>
                  <a:lnTo>
                    <a:pt x="3523365" y="1935826"/>
                  </a:lnTo>
                  <a:lnTo>
                    <a:pt x="3538954" y="1974236"/>
                  </a:lnTo>
                  <a:lnTo>
                    <a:pt x="3558957" y="1995766"/>
                  </a:lnTo>
                  <a:lnTo>
                    <a:pt x="3563910" y="1995766"/>
                  </a:lnTo>
                  <a:lnTo>
                    <a:pt x="3580059" y="2003895"/>
                  </a:lnTo>
                  <a:lnTo>
                    <a:pt x="3595946" y="2010611"/>
                  </a:lnTo>
                  <a:lnTo>
                    <a:pt x="3611309" y="2016924"/>
                  </a:lnTo>
                  <a:lnTo>
                    <a:pt x="3625886" y="2023846"/>
                  </a:lnTo>
                  <a:lnTo>
                    <a:pt x="3630966" y="2025281"/>
                  </a:lnTo>
                  <a:lnTo>
                    <a:pt x="3635284" y="2028888"/>
                  </a:lnTo>
                  <a:lnTo>
                    <a:pt x="3639602" y="2031758"/>
                  </a:lnTo>
                  <a:lnTo>
                    <a:pt x="3646353" y="2037892"/>
                  </a:lnTo>
                  <a:lnTo>
                    <a:pt x="3651699" y="2044631"/>
                  </a:lnTo>
                  <a:lnTo>
                    <a:pt x="3655854" y="2052316"/>
                  </a:lnTo>
                  <a:lnTo>
                    <a:pt x="3659033" y="2061286"/>
                  </a:lnTo>
                  <a:lnTo>
                    <a:pt x="3696498" y="2072799"/>
                  </a:lnTo>
                  <a:lnTo>
                    <a:pt x="3696498" y="1911527"/>
                  </a:lnTo>
                  <a:close/>
                </a:path>
                <a:path w="3696969" h="2073275">
                  <a:moveTo>
                    <a:pt x="3696498" y="1871205"/>
                  </a:moveTo>
                  <a:lnTo>
                    <a:pt x="3316260" y="1871205"/>
                  </a:lnTo>
                  <a:lnTo>
                    <a:pt x="3412746" y="1946993"/>
                  </a:lnTo>
                  <a:lnTo>
                    <a:pt x="3446879" y="1948337"/>
                  </a:lnTo>
                  <a:lnTo>
                    <a:pt x="3482380" y="1938268"/>
                  </a:lnTo>
                  <a:lnTo>
                    <a:pt x="3512856" y="1911527"/>
                  </a:lnTo>
                  <a:lnTo>
                    <a:pt x="3696498" y="1911527"/>
                  </a:lnTo>
                  <a:lnTo>
                    <a:pt x="3696498" y="1871205"/>
                  </a:lnTo>
                  <a:close/>
                </a:path>
                <a:path w="3696969" h="2073275">
                  <a:moveTo>
                    <a:pt x="3407715" y="1946795"/>
                  </a:moveTo>
                  <a:lnTo>
                    <a:pt x="3413415" y="1947519"/>
                  </a:lnTo>
                  <a:lnTo>
                    <a:pt x="3412746" y="1946993"/>
                  </a:lnTo>
                  <a:lnTo>
                    <a:pt x="3407715" y="1946795"/>
                  </a:lnTo>
                  <a:close/>
                </a:path>
                <a:path w="3696969" h="2073275">
                  <a:moveTo>
                    <a:pt x="3399771" y="1945928"/>
                  </a:moveTo>
                  <a:lnTo>
                    <a:pt x="3404235" y="1946659"/>
                  </a:lnTo>
                  <a:lnTo>
                    <a:pt x="3407715" y="1946795"/>
                  </a:lnTo>
                  <a:lnTo>
                    <a:pt x="3406525" y="1946644"/>
                  </a:lnTo>
                  <a:lnTo>
                    <a:pt x="3399771" y="1945928"/>
                  </a:lnTo>
                  <a:close/>
                </a:path>
                <a:path w="3696969" h="2073275">
                  <a:moveTo>
                    <a:pt x="3387125" y="1943857"/>
                  </a:moveTo>
                  <a:lnTo>
                    <a:pt x="3392127" y="1944890"/>
                  </a:lnTo>
                  <a:lnTo>
                    <a:pt x="3399771" y="1945928"/>
                  </a:lnTo>
                  <a:lnTo>
                    <a:pt x="3387125" y="1943857"/>
                  </a:lnTo>
                  <a:close/>
                </a:path>
                <a:path w="3696969" h="2073275">
                  <a:moveTo>
                    <a:pt x="3333636" y="1903684"/>
                  </a:moveTo>
                  <a:lnTo>
                    <a:pt x="3352328" y="1938159"/>
                  </a:lnTo>
                  <a:lnTo>
                    <a:pt x="3387125" y="1943857"/>
                  </a:lnTo>
                  <a:lnTo>
                    <a:pt x="3383951" y="1943201"/>
                  </a:lnTo>
                  <a:lnTo>
                    <a:pt x="3333636" y="1903684"/>
                  </a:lnTo>
                  <a:close/>
                </a:path>
                <a:path w="3696969" h="2073275">
                  <a:moveTo>
                    <a:pt x="3332533" y="1901650"/>
                  </a:moveTo>
                  <a:lnTo>
                    <a:pt x="3333532" y="1903603"/>
                  </a:lnTo>
                  <a:lnTo>
                    <a:pt x="3332533" y="1901650"/>
                  </a:lnTo>
                  <a:close/>
                </a:path>
                <a:path w="3696969" h="2073275">
                  <a:moveTo>
                    <a:pt x="3696498" y="1784083"/>
                  </a:moveTo>
                  <a:lnTo>
                    <a:pt x="3270159" y="1784083"/>
                  </a:lnTo>
                  <a:lnTo>
                    <a:pt x="3289695" y="1822330"/>
                  </a:lnTo>
                  <a:lnTo>
                    <a:pt x="3310148" y="1860578"/>
                  </a:lnTo>
                  <a:lnTo>
                    <a:pt x="3332533" y="1901650"/>
                  </a:lnTo>
                  <a:lnTo>
                    <a:pt x="3329440" y="1895606"/>
                  </a:lnTo>
                  <a:lnTo>
                    <a:pt x="3325467" y="1887675"/>
                  </a:lnTo>
                  <a:lnTo>
                    <a:pt x="3321209" y="1879608"/>
                  </a:lnTo>
                  <a:lnTo>
                    <a:pt x="3316260" y="1871205"/>
                  </a:lnTo>
                  <a:lnTo>
                    <a:pt x="3696498" y="1871205"/>
                  </a:lnTo>
                  <a:lnTo>
                    <a:pt x="3696498" y="1784083"/>
                  </a:lnTo>
                  <a:close/>
                </a:path>
                <a:path w="3696969" h="2073275">
                  <a:moveTo>
                    <a:pt x="3168091" y="1775085"/>
                  </a:moveTo>
                  <a:lnTo>
                    <a:pt x="3119696" y="1775085"/>
                  </a:lnTo>
                  <a:lnTo>
                    <a:pt x="3128010" y="1776572"/>
                  </a:lnTo>
                  <a:lnTo>
                    <a:pt x="3136936" y="1781200"/>
                  </a:lnTo>
                  <a:lnTo>
                    <a:pt x="3138460" y="1785518"/>
                  </a:lnTo>
                  <a:lnTo>
                    <a:pt x="3139857" y="1786966"/>
                  </a:lnTo>
                  <a:lnTo>
                    <a:pt x="3182131" y="1786030"/>
                  </a:lnTo>
                  <a:lnTo>
                    <a:pt x="3168091" y="1775085"/>
                  </a:lnTo>
                  <a:close/>
                </a:path>
                <a:path w="3696969" h="2073275">
                  <a:moveTo>
                    <a:pt x="3187796" y="1785905"/>
                  </a:moveTo>
                  <a:lnTo>
                    <a:pt x="3182131" y="1786030"/>
                  </a:lnTo>
                  <a:lnTo>
                    <a:pt x="3182402" y="1786242"/>
                  </a:lnTo>
                  <a:lnTo>
                    <a:pt x="3187796" y="1785905"/>
                  </a:lnTo>
                  <a:close/>
                </a:path>
                <a:path w="3696969" h="2073275">
                  <a:moveTo>
                    <a:pt x="3461872" y="1563039"/>
                  </a:moveTo>
                  <a:lnTo>
                    <a:pt x="2921036" y="1563039"/>
                  </a:lnTo>
                  <a:lnTo>
                    <a:pt x="3205389" y="1784807"/>
                  </a:lnTo>
                  <a:lnTo>
                    <a:pt x="3187796" y="1785905"/>
                  </a:lnTo>
                  <a:lnTo>
                    <a:pt x="3270159" y="1784083"/>
                  </a:lnTo>
                  <a:lnTo>
                    <a:pt x="3696498" y="1784083"/>
                  </a:lnTo>
                  <a:lnTo>
                    <a:pt x="3696498" y="1746027"/>
                  </a:lnTo>
                  <a:lnTo>
                    <a:pt x="3461872" y="1563039"/>
                  </a:lnTo>
                  <a:close/>
                </a:path>
                <a:path w="3696969" h="2073275">
                  <a:moveTo>
                    <a:pt x="2921515" y="1582856"/>
                  </a:moveTo>
                  <a:lnTo>
                    <a:pt x="2922708" y="1602801"/>
                  </a:lnTo>
                  <a:lnTo>
                    <a:pt x="2925354" y="1650161"/>
                  </a:lnTo>
                  <a:lnTo>
                    <a:pt x="2926622" y="1662254"/>
                  </a:lnTo>
                  <a:lnTo>
                    <a:pt x="2940727" y="1705785"/>
                  </a:lnTo>
                  <a:lnTo>
                    <a:pt x="2984453" y="1742337"/>
                  </a:lnTo>
                  <a:lnTo>
                    <a:pt x="3039706" y="1759004"/>
                  </a:lnTo>
                  <a:lnTo>
                    <a:pt x="3067213" y="1762480"/>
                  </a:lnTo>
                  <a:lnTo>
                    <a:pt x="3067848" y="1767522"/>
                  </a:lnTo>
                  <a:lnTo>
                    <a:pt x="3070007" y="1771116"/>
                  </a:lnTo>
                  <a:lnTo>
                    <a:pt x="3072928" y="1773288"/>
                  </a:lnTo>
                  <a:lnTo>
                    <a:pt x="3077950" y="1775558"/>
                  </a:lnTo>
                  <a:lnTo>
                    <a:pt x="3084914" y="1776342"/>
                  </a:lnTo>
                  <a:lnTo>
                    <a:pt x="3093091" y="1776317"/>
                  </a:lnTo>
                  <a:lnTo>
                    <a:pt x="3101757" y="1776158"/>
                  </a:lnTo>
                  <a:lnTo>
                    <a:pt x="3110857" y="1775217"/>
                  </a:lnTo>
                  <a:lnTo>
                    <a:pt x="3119696" y="1775085"/>
                  </a:lnTo>
                  <a:lnTo>
                    <a:pt x="3168091" y="1775085"/>
                  </a:lnTo>
                  <a:lnTo>
                    <a:pt x="2921515" y="1582856"/>
                  </a:lnTo>
                  <a:close/>
                </a:path>
                <a:path w="3696969" h="2073275">
                  <a:moveTo>
                    <a:pt x="2024697" y="0"/>
                  </a:moveTo>
                  <a:lnTo>
                    <a:pt x="1483601" y="0"/>
                  </a:lnTo>
                  <a:lnTo>
                    <a:pt x="3696498" y="1725956"/>
                  </a:lnTo>
                  <a:lnTo>
                    <a:pt x="3696498" y="1303726"/>
                  </a:lnTo>
                  <a:lnTo>
                    <a:pt x="2024697" y="0"/>
                  </a:lnTo>
                  <a:close/>
                </a:path>
                <a:path w="3696969" h="2073275">
                  <a:moveTo>
                    <a:pt x="2921319" y="1579591"/>
                  </a:moveTo>
                  <a:lnTo>
                    <a:pt x="2921036" y="1582483"/>
                  </a:lnTo>
                  <a:lnTo>
                    <a:pt x="2921515" y="1582856"/>
                  </a:lnTo>
                  <a:lnTo>
                    <a:pt x="2921319" y="1579591"/>
                  </a:lnTo>
                  <a:close/>
                </a:path>
                <a:path w="3696969" h="2073275">
                  <a:moveTo>
                    <a:pt x="2920853" y="1571789"/>
                  </a:moveTo>
                  <a:lnTo>
                    <a:pt x="2921319" y="1579591"/>
                  </a:lnTo>
                  <a:lnTo>
                    <a:pt x="2921671" y="1576006"/>
                  </a:lnTo>
                  <a:lnTo>
                    <a:pt x="2920853" y="1571789"/>
                  </a:lnTo>
                  <a:close/>
                </a:path>
                <a:path w="3696969" h="2073275">
                  <a:moveTo>
                    <a:pt x="2920550" y="1566719"/>
                  </a:moveTo>
                  <a:lnTo>
                    <a:pt x="2920274" y="1568805"/>
                  </a:lnTo>
                  <a:lnTo>
                    <a:pt x="2920853" y="1571789"/>
                  </a:lnTo>
                  <a:lnTo>
                    <a:pt x="2920550" y="1566719"/>
                  </a:lnTo>
                  <a:close/>
                </a:path>
                <a:path w="3696969" h="2073275">
                  <a:moveTo>
                    <a:pt x="2409464" y="742251"/>
                  </a:moveTo>
                  <a:lnTo>
                    <a:pt x="2219742" y="742251"/>
                  </a:lnTo>
                  <a:lnTo>
                    <a:pt x="2226302" y="742704"/>
                  </a:lnTo>
                  <a:lnTo>
                    <a:pt x="2234030" y="745855"/>
                  </a:lnTo>
                  <a:lnTo>
                    <a:pt x="2285220" y="786993"/>
                  </a:lnTo>
                  <a:lnTo>
                    <a:pt x="2319326" y="820824"/>
                  </a:lnTo>
                  <a:lnTo>
                    <a:pt x="2348978" y="851548"/>
                  </a:lnTo>
                  <a:lnTo>
                    <a:pt x="2368713" y="871131"/>
                  </a:lnTo>
                  <a:lnTo>
                    <a:pt x="2412655" y="910887"/>
                  </a:lnTo>
                  <a:lnTo>
                    <a:pt x="2452715" y="948367"/>
                  </a:lnTo>
                  <a:lnTo>
                    <a:pt x="2489542" y="984015"/>
                  </a:lnTo>
                  <a:lnTo>
                    <a:pt x="2523788" y="1018276"/>
                  </a:lnTo>
                  <a:lnTo>
                    <a:pt x="2556105" y="1051595"/>
                  </a:lnTo>
                  <a:lnTo>
                    <a:pt x="2587144" y="1084416"/>
                  </a:lnTo>
                  <a:lnTo>
                    <a:pt x="2617555" y="1117184"/>
                  </a:lnTo>
                  <a:lnTo>
                    <a:pt x="2679101" y="1184338"/>
                  </a:lnTo>
                  <a:lnTo>
                    <a:pt x="2823119" y="1334084"/>
                  </a:lnTo>
                  <a:lnTo>
                    <a:pt x="2844342" y="1342487"/>
                  </a:lnTo>
                  <a:lnTo>
                    <a:pt x="2865267" y="1350554"/>
                  </a:lnTo>
                  <a:lnTo>
                    <a:pt x="2908082" y="1366481"/>
                  </a:lnTo>
                  <a:lnTo>
                    <a:pt x="2910993" y="1414149"/>
                  </a:lnTo>
                  <a:lnTo>
                    <a:pt x="2916956" y="1508598"/>
                  </a:lnTo>
                  <a:lnTo>
                    <a:pt x="2919888" y="1555660"/>
                  </a:lnTo>
                  <a:lnTo>
                    <a:pt x="2920550" y="1566719"/>
                  </a:lnTo>
                  <a:lnTo>
                    <a:pt x="2921036" y="1563039"/>
                  </a:lnTo>
                  <a:lnTo>
                    <a:pt x="3461872" y="1563039"/>
                  </a:lnTo>
                  <a:lnTo>
                    <a:pt x="2409464" y="742251"/>
                  </a:lnTo>
                  <a:close/>
                </a:path>
                <a:path w="3696969" h="2073275">
                  <a:moveTo>
                    <a:pt x="2590757" y="0"/>
                  </a:moveTo>
                  <a:lnTo>
                    <a:pt x="2049996" y="0"/>
                  </a:lnTo>
                  <a:lnTo>
                    <a:pt x="3696498" y="1284130"/>
                  </a:lnTo>
                  <a:lnTo>
                    <a:pt x="3696498" y="862521"/>
                  </a:lnTo>
                  <a:lnTo>
                    <a:pt x="2590757" y="0"/>
                  </a:lnTo>
                  <a:close/>
                </a:path>
                <a:path w="3696969" h="2073275">
                  <a:moveTo>
                    <a:pt x="3157679" y="0"/>
                  </a:moveTo>
                  <a:lnTo>
                    <a:pt x="2616988" y="0"/>
                  </a:lnTo>
                  <a:lnTo>
                    <a:pt x="3696498" y="841835"/>
                  </a:lnTo>
                  <a:lnTo>
                    <a:pt x="3696498" y="420238"/>
                  </a:lnTo>
                  <a:lnTo>
                    <a:pt x="3157679" y="0"/>
                  </a:lnTo>
                  <a:close/>
                </a:path>
                <a:path w="3696969" h="2073275">
                  <a:moveTo>
                    <a:pt x="2214242" y="743697"/>
                  </a:moveTo>
                  <a:lnTo>
                    <a:pt x="2030703" y="743697"/>
                  </a:lnTo>
                  <a:lnTo>
                    <a:pt x="2058027" y="747181"/>
                  </a:lnTo>
                  <a:lnTo>
                    <a:pt x="2085757" y="755929"/>
                  </a:lnTo>
                  <a:lnTo>
                    <a:pt x="2098011" y="762231"/>
                  </a:lnTo>
                  <a:lnTo>
                    <a:pt x="2110728" y="768532"/>
                  </a:lnTo>
                  <a:lnTo>
                    <a:pt x="2123565" y="773754"/>
                  </a:lnTo>
                  <a:lnTo>
                    <a:pt x="2136176" y="776820"/>
                  </a:lnTo>
                  <a:lnTo>
                    <a:pt x="2159467" y="772630"/>
                  </a:lnTo>
                  <a:lnTo>
                    <a:pt x="2178769" y="760612"/>
                  </a:lnTo>
                  <a:lnTo>
                    <a:pt x="2197666" y="748056"/>
                  </a:lnTo>
                  <a:lnTo>
                    <a:pt x="2214242" y="743697"/>
                  </a:lnTo>
                  <a:close/>
                </a:path>
                <a:path w="3696969" h="2073275">
                  <a:moveTo>
                    <a:pt x="1494953" y="470193"/>
                  </a:moveTo>
                  <a:lnTo>
                    <a:pt x="1223364" y="470193"/>
                  </a:lnTo>
                  <a:lnTo>
                    <a:pt x="1248740" y="470427"/>
                  </a:lnTo>
                  <a:lnTo>
                    <a:pt x="1275116" y="475856"/>
                  </a:lnTo>
                  <a:lnTo>
                    <a:pt x="1300294" y="483047"/>
                  </a:lnTo>
                  <a:lnTo>
                    <a:pt x="1325853" y="491250"/>
                  </a:lnTo>
                  <a:lnTo>
                    <a:pt x="1351411" y="498235"/>
                  </a:lnTo>
                  <a:lnTo>
                    <a:pt x="1391999" y="504823"/>
                  </a:lnTo>
                  <a:lnTo>
                    <a:pt x="1466105" y="523626"/>
                  </a:lnTo>
                  <a:lnTo>
                    <a:pt x="1518755" y="538026"/>
                  </a:lnTo>
                  <a:lnTo>
                    <a:pt x="1577775" y="554854"/>
                  </a:lnTo>
                  <a:lnTo>
                    <a:pt x="1640142" y="573432"/>
                  </a:lnTo>
                  <a:lnTo>
                    <a:pt x="1702833" y="593081"/>
                  </a:lnTo>
                  <a:lnTo>
                    <a:pt x="1762827" y="613122"/>
                  </a:lnTo>
                  <a:lnTo>
                    <a:pt x="1817101" y="632878"/>
                  </a:lnTo>
                  <a:lnTo>
                    <a:pt x="1862633" y="651670"/>
                  </a:lnTo>
                  <a:lnTo>
                    <a:pt x="1982125" y="753059"/>
                  </a:lnTo>
                  <a:lnTo>
                    <a:pt x="2004997" y="745612"/>
                  </a:lnTo>
                  <a:lnTo>
                    <a:pt x="2030703" y="743697"/>
                  </a:lnTo>
                  <a:lnTo>
                    <a:pt x="2214242" y="743697"/>
                  </a:lnTo>
                  <a:lnTo>
                    <a:pt x="2219742" y="742251"/>
                  </a:lnTo>
                  <a:lnTo>
                    <a:pt x="2409464" y="742251"/>
                  </a:lnTo>
                  <a:lnTo>
                    <a:pt x="2199907" y="578815"/>
                  </a:lnTo>
                  <a:lnTo>
                    <a:pt x="1658910" y="578815"/>
                  </a:lnTo>
                  <a:lnTo>
                    <a:pt x="1648956" y="575893"/>
                  </a:lnTo>
                  <a:lnTo>
                    <a:pt x="1628478" y="569501"/>
                  </a:lnTo>
                  <a:lnTo>
                    <a:pt x="1618524" y="566572"/>
                  </a:lnTo>
                  <a:lnTo>
                    <a:pt x="1494953" y="470193"/>
                  </a:lnTo>
                  <a:close/>
                </a:path>
                <a:path w="3696969" h="2073275">
                  <a:moveTo>
                    <a:pt x="326114" y="0"/>
                  </a:moveTo>
                  <a:lnTo>
                    <a:pt x="0" y="0"/>
                  </a:lnTo>
                  <a:lnTo>
                    <a:pt x="765338" y="596823"/>
                  </a:lnTo>
                  <a:lnTo>
                    <a:pt x="778800" y="593394"/>
                  </a:lnTo>
                  <a:lnTo>
                    <a:pt x="786162" y="591348"/>
                  </a:lnTo>
                  <a:lnTo>
                    <a:pt x="963527" y="533186"/>
                  </a:lnTo>
                  <a:lnTo>
                    <a:pt x="996729" y="522981"/>
                  </a:lnTo>
                  <a:lnTo>
                    <a:pt x="326114" y="0"/>
                  </a:lnTo>
                  <a:close/>
                </a:path>
                <a:path w="3696969" h="2073275">
                  <a:moveTo>
                    <a:pt x="1457755" y="0"/>
                  </a:moveTo>
                  <a:lnTo>
                    <a:pt x="916712" y="0"/>
                  </a:lnTo>
                  <a:lnTo>
                    <a:pt x="1658910" y="578815"/>
                  </a:lnTo>
                  <a:lnTo>
                    <a:pt x="2199907" y="578815"/>
                  </a:lnTo>
                  <a:lnTo>
                    <a:pt x="1457755" y="0"/>
                  </a:lnTo>
                  <a:close/>
                </a:path>
                <a:path w="3696969" h="2073275">
                  <a:moveTo>
                    <a:pt x="1014422" y="517543"/>
                  </a:moveTo>
                  <a:lnTo>
                    <a:pt x="996729" y="522981"/>
                  </a:lnTo>
                  <a:lnTo>
                    <a:pt x="997240" y="523379"/>
                  </a:lnTo>
                  <a:lnTo>
                    <a:pt x="1002955" y="521931"/>
                  </a:lnTo>
                  <a:lnTo>
                    <a:pt x="1014512" y="517613"/>
                  </a:lnTo>
                  <a:close/>
                </a:path>
                <a:path w="3696969" h="2073275">
                  <a:moveTo>
                    <a:pt x="892097" y="0"/>
                  </a:moveTo>
                  <a:lnTo>
                    <a:pt x="350667" y="0"/>
                  </a:lnTo>
                  <a:lnTo>
                    <a:pt x="1014422" y="517543"/>
                  </a:lnTo>
                  <a:lnTo>
                    <a:pt x="1024720" y="514378"/>
                  </a:lnTo>
                  <a:lnTo>
                    <a:pt x="1081525" y="498405"/>
                  </a:lnTo>
                  <a:lnTo>
                    <a:pt x="1129965" y="487039"/>
                  </a:lnTo>
                  <a:lnTo>
                    <a:pt x="1166061" y="482052"/>
                  </a:lnTo>
                  <a:lnTo>
                    <a:pt x="1196317" y="482052"/>
                  </a:lnTo>
                  <a:lnTo>
                    <a:pt x="1201893" y="476572"/>
                  </a:lnTo>
                  <a:lnTo>
                    <a:pt x="1223364" y="470193"/>
                  </a:lnTo>
                  <a:lnTo>
                    <a:pt x="1494953" y="470193"/>
                  </a:lnTo>
                  <a:lnTo>
                    <a:pt x="892097" y="0"/>
                  </a:lnTo>
                  <a:close/>
                </a:path>
                <a:path w="3696969" h="2073275">
                  <a:moveTo>
                    <a:pt x="1188756" y="489484"/>
                  </a:moveTo>
                  <a:lnTo>
                    <a:pt x="1187232" y="490982"/>
                  </a:lnTo>
                  <a:lnTo>
                    <a:pt x="1188756" y="489534"/>
                  </a:lnTo>
                  <a:close/>
                </a:path>
                <a:path w="3696969" h="2073275">
                  <a:moveTo>
                    <a:pt x="1196317" y="482052"/>
                  </a:moveTo>
                  <a:lnTo>
                    <a:pt x="1166061" y="482052"/>
                  </a:lnTo>
                  <a:lnTo>
                    <a:pt x="1185835" y="485216"/>
                  </a:lnTo>
                  <a:lnTo>
                    <a:pt x="1188756" y="487375"/>
                  </a:lnTo>
                  <a:lnTo>
                    <a:pt x="1188756" y="489484"/>
                  </a:lnTo>
                  <a:lnTo>
                    <a:pt x="1196317" y="482052"/>
                  </a:lnTo>
                  <a:close/>
                </a:path>
                <a:path w="3696969" h="2073275">
                  <a:moveTo>
                    <a:pt x="3696498" y="0"/>
                  </a:moveTo>
                  <a:lnTo>
                    <a:pt x="3183558" y="0"/>
                  </a:lnTo>
                  <a:lnTo>
                    <a:pt x="3696498" y="400066"/>
                  </a:lnTo>
                  <a:lnTo>
                    <a:pt x="3696498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14955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25945" y="0"/>
                  </a:moveTo>
                  <a:lnTo>
                    <a:pt x="0" y="0"/>
                  </a:lnTo>
                  <a:lnTo>
                    <a:pt x="673023" y="524814"/>
                  </a:lnTo>
                  <a:lnTo>
                    <a:pt x="674420" y="522655"/>
                  </a:lnTo>
                  <a:lnTo>
                    <a:pt x="679119" y="522655"/>
                  </a:lnTo>
                  <a:lnTo>
                    <a:pt x="680897" y="520496"/>
                  </a:lnTo>
                  <a:lnTo>
                    <a:pt x="687300" y="520496"/>
                  </a:lnTo>
                  <a:lnTo>
                    <a:pt x="689533" y="517613"/>
                  </a:lnTo>
                  <a:lnTo>
                    <a:pt x="25945" y="0"/>
                  </a:lnTo>
                  <a:close/>
                </a:path>
                <a:path w="689609" h="525145">
                  <a:moveTo>
                    <a:pt x="679119" y="522655"/>
                  </a:moveTo>
                  <a:lnTo>
                    <a:pt x="674420" y="522655"/>
                  </a:lnTo>
                  <a:lnTo>
                    <a:pt x="677341" y="524814"/>
                  </a:lnTo>
                  <a:lnTo>
                    <a:pt x="679119" y="522655"/>
                  </a:lnTo>
                  <a:close/>
                </a:path>
                <a:path w="689609" h="525145">
                  <a:moveTo>
                    <a:pt x="685977" y="520496"/>
                  </a:moveTo>
                  <a:lnTo>
                    <a:pt x="680897" y="520496"/>
                  </a:lnTo>
                  <a:lnTo>
                    <a:pt x="683818" y="522655"/>
                  </a:lnTo>
                  <a:lnTo>
                    <a:pt x="685977" y="520496"/>
                  </a:lnTo>
                  <a:close/>
                </a:path>
                <a:path w="689609" h="525145">
                  <a:moveTo>
                    <a:pt x="687300" y="520496"/>
                  </a:moveTo>
                  <a:lnTo>
                    <a:pt x="685977" y="520496"/>
                  </a:lnTo>
                  <a:lnTo>
                    <a:pt x="686739" y="521220"/>
                  </a:lnTo>
                  <a:lnTo>
                    <a:pt x="687300" y="520496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14955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673023" y="524814"/>
                  </a:moveTo>
                  <a:lnTo>
                    <a:pt x="674420" y="522655"/>
                  </a:lnTo>
                  <a:lnTo>
                    <a:pt x="677341" y="524814"/>
                  </a:lnTo>
                  <a:lnTo>
                    <a:pt x="680897" y="520496"/>
                  </a:lnTo>
                  <a:lnTo>
                    <a:pt x="683818" y="522655"/>
                  </a:lnTo>
                  <a:lnTo>
                    <a:pt x="685977" y="520496"/>
                  </a:lnTo>
                  <a:lnTo>
                    <a:pt x="686739" y="521220"/>
                  </a:lnTo>
                  <a:lnTo>
                    <a:pt x="689533" y="517613"/>
                  </a:lnTo>
                  <a:lnTo>
                    <a:pt x="25942" y="0"/>
                  </a:lnTo>
                </a:path>
                <a:path w="689609" h="525145">
                  <a:moveTo>
                    <a:pt x="0" y="0"/>
                  </a:moveTo>
                  <a:lnTo>
                    <a:pt x="673023" y="52481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80764" y="0"/>
              <a:ext cx="2525395" cy="1950720"/>
            </a:xfrm>
            <a:custGeom>
              <a:avLst/>
              <a:gdLst/>
              <a:ahLst/>
              <a:cxnLst/>
              <a:rect l="l" t="t" r="r" b="b"/>
              <a:pathLst>
                <a:path w="2525394" h="1950720">
                  <a:moveTo>
                    <a:pt x="2523074" y="1946808"/>
                  </a:moveTo>
                  <a:lnTo>
                    <a:pt x="2514879" y="1946808"/>
                  </a:lnTo>
                  <a:lnTo>
                    <a:pt x="2519832" y="1950402"/>
                  </a:lnTo>
                  <a:lnTo>
                    <a:pt x="2521991" y="1947519"/>
                  </a:lnTo>
                  <a:lnTo>
                    <a:pt x="2523985" y="1947519"/>
                  </a:lnTo>
                  <a:lnTo>
                    <a:pt x="2523074" y="1946808"/>
                  </a:lnTo>
                  <a:close/>
                </a:path>
                <a:path w="2525394" h="1950720">
                  <a:moveTo>
                    <a:pt x="2514879" y="1946808"/>
                  </a:moveTo>
                  <a:lnTo>
                    <a:pt x="2509037" y="1946808"/>
                  </a:lnTo>
                  <a:lnTo>
                    <a:pt x="2512720" y="1949678"/>
                  </a:lnTo>
                  <a:lnTo>
                    <a:pt x="2514879" y="1946808"/>
                  </a:lnTo>
                  <a:close/>
                </a:path>
                <a:path w="2525394" h="1950720">
                  <a:moveTo>
                    <a:pt x="2523985" y="1947519"/>
                  </a:moveTo>
                  <a:lnTo>
                    <a:pt x="2521991" y="1947519"/>
                  </a:lnTo>
                  <a:lnTo>
                    <a:pt x="2524150" y="1949678"/>
                  </a:lnTo>
                  <a:lnTo>
                    <a:pt x="2524912" y="1948243"/>
                  </a:lnTo>
                  <a:lnTo>
                    <a:pt x="2523985" y="1947519"/>
                  </a:lnTo>
                  <a:close/>
                </a:path>
                <a:path w="2525394" h="1950720">
                  <a:moveTo>
                    <a:pt x="2505481" y="1945360"/>
                  </a:moveTo>
                  <a:lnTo>
                    <a:pt x="2499004" y="1945360"/>
                  </a:lnTo>
                  <a:lnTo>
                    <a:pt x="2503322" y="1948243"/>
                  </a:lnTo>
                  <a:lnTo>
                    <a:pt x="2505481" y="1945360"/>
                  </a:lnTo>
                  <a:close/>
                </a:path>
                <a:path w="2525394" h="1950720">
                  <a:moveTo>
                    <a:pt x="2426233" y="1871205"/>
                  </a:moveTo>
                  <a:lnTo>
                    <a:pt x="2425598" y="1872640"/>
                  </a:lnTo>
                  <a:lnTo>
                    <a:pt x="2428392" y="1874799"/>
                  </a:lnTo>
                  <a:lnTo>
                    <a:pt x="2426233" y="1877682"/>
                  </a:lnTo>
                  <a:lnTo>
                    <a:pt x="2429916" y="1880565"/>
                  </a:lnTo>
                  <a:lnTo>
                    <a:pt x="2427757" y="1883448"/>
                  </a:lnTo>
                  <a:lnTo>
                    <a:pt x="2433472" y="1887766"/>
                  </a:lnTo>
                  <a:lnTo>
                    <a:pt x="2432710" y="1889201"/>
                  </a:lnTo>
                  <a:lnTo>
                    <a:pt x="2439314" y="1894243"/>
                  </a:lnTo>
                  <a:lnTo>
                    <a:pt x="2437155" y="1897126"/>
                  </a:lnTo>
                  <a:lnTo>
                    <a:pt x="2441473" y="1899996"/>
                  </a:lnTo>
                  <a:lnTo>
                    <a:pt x="2439314" y="1902155"/>
                  </a:lnTo>
                  <a:lnTo>
                    <a:pt x="2497607" y="1947519"/>
                  </a:lnTo>
                  <a:lnTo>
                    <a:pt x="2499004" y="1945360"/>
                  </a:lnTo>
                  <a:lnTo>
                    <a:pt x="2521220" y="1945360"/>
                  </a:lnTo>
                  <a:lnTo>
                    <a:pt x="2426233" y="1871205"/>
                  </a:lnTo>
                  <a:close/>
                </a:path>
                <a:path w="2525394" h="1950720">
                  <a:moveTo>
                    <a:pt x="2521220" y="1945360"/>
                  </a:moveTo>
                  <a:lnTo>
                    <a:pt x="2505481" y="1945360"/>
                  </a:lnTo>
                  <a:lnTo>
                    <a:pt x="2508402" y="1947519"/>
                  </a:lnTo>
                  <a:lnTo>
                    <a:pt x="2509037" y="1946808"/>
                  </a:lnTo>
                  <a:lnTo>
                    <a:pt x="2523074" y="1946808"/>
                  </a:lnTo>
                  <a:lnTo>
                    <a:pt x="2521220" y="1945360"/>
                  </a:lnTo>
                  <a:close/>
                </a:path>
                <a:path w="2525394" h="1950720">
                  <a:moveTo>
                    <a:pt x="2308343" y="1786966"/>
                  </a:moveTo>
                  <a:lnTo>
                    <a:pt x="2304567" y="1786966"/>
                  </a:lnTo>
                  <a:lnTo>
                    <a:pt x="2306726" y="1789125"/>
                  </a:lnTo>
                  <a:lnTo>
                    <a:pt x="2308343" y="1786966"/>
                  </a:lnTo>
                  <a:close/>
                </a:path>
                <a:path w="2525394" h="1950720">
                  <a:moveTo>
                    <a:pt x="2315972" y="1784807"/>
                  </a:moveTo>
                  <a:lnTo>
                    <a:pt x="2298852" y="1784807"/>
                  </a:lnTo>
                  <a:lnTo>
                    <a:pt x="2303932" y="1788401"/>
                  </a:lnTo>
                  <a:lnTo>
                    <a:pt x="2304567" y="1786966"/>
                  </a:lnTo>
                  <a:lnTo>
                    <a:pt x="2308343" y="1786966"/>
                  </a:lnTo>
                  <a:lnTo>
                    <a:pt x="2308885" y="1786242"/>
                  </a:lnTo>
                  <a:lnTo>
                    <a:pt x="2313423" y="1786242"/>
                  </a:lnTo>
                  <a:lnTo>
                    <a:pt x="2313965" y="1785518"/>
                  </a:lnTo>
                  <a:lnTo>
                    <a:pt x="2316886" y="1785518"/>
                  </a:lnTo>
                  <a:lnTo>
                    <a:pt x="2315972" y="1784807"/>
                  </a:lnTo>
                  <a:close/>
                </a:path>
                <a:path w="2525394" h="1950720">
                  <a:moveTo>
                    <a:pt x="2313423" y="1786242"/>
                  </a:moveTo>
                  <a:lnTo>
                    <a:pt x="2308885" y="1786242"/>
                  </a:lnTo>
                  <a:lnTo>
                    <a:pt x="2311806" y="1788401"/>
                  </a:lnTo>
                  <a:lnTo>
                    <a:pt x="2313423" y="1786242"/>
                  </a:lnTo>
                  <a:close/>
                </a:path>
                <a:path w="2525394" h="1950720">
                  <a:moveTo>
                    <a:pt x="2028088" y="1560893"/>
                  </a:moveTo>
                  <a:lnTo>
                    <a:pt x="2027453" y="1562328"/>
                  </a:lnTo>
                  <a:lnTo>
                    <a:pt x="2030247" y="1564487"/>
                  </a:lnTo>
                  <a:lnTo>
                    <a:pt x="2028088" y="1567370"/>
                  </a:lnTo>
                  <a:lnTo>
                    <a:pt x="2030247" y="1568805"/>
                  </a:lnTo>
                  <a:lnTo>
                    <a:pt x="2028088" y="1571688"/>
                  </a:lnTo>
                  <a:lnTo>
                    <a:pt x="2029612" y="1573123"/>
                  </a:lnTo>
                  <a:lnTo>
                    <a:pt x="2028850" y="1573847"/>
                  </a:lnTo>
                  <a:lnTo>
                    <a:pt x="2031771" y="1576006"/>
                  </a:lnTo>
                  <a:lnTo>
                    <a:pt x="2027453" y="1581772"/>
                  </a:lnTo>
                  <a:lnTo>
                    <a:pt x="2292375" y="1787677"/>
                  </a:lnTo>
                  <a:lnTo>
                    <a:pt x="2293772" y="1785518"/>
                  </a:lnTo>
                  <a:lnTo>
                    <a:pt x="2298317" y="1785518"/>
                  </a:lnTo>
                  <a:lnTo>
                    <a:pt x="2298852" y="1784807"/>
                  </a:lnTo>
                  <a:lnTo>
                    <a:pt x="2315972" y="1784807"/>
                  </a:lnTo>
                  <a:lnTo>
                    <a:pt x="2028088" y="1560893"/>
                  </a:lnTo>
                  <a:close/>
                </a:path>
                <a:path w="2525394" h="1950720">
                  <a:moveTo>
                    <a:pt x="2298317" y="1785518"/>
                  </a:moveTo>
                  <a:lnTo>
                    <a:pt x="2293772" y="1785518"/>
                  </a:lnTo>
                  <a:lnTo>
                    <a:pt x="2296693" y="1787677"/>
                  </a:lnTo>
                  <a:lnTo>
                    <a:pt x="2298317" y="1785518"/>
                  </a:lnTo>
                  <a:close/>
                </a:path>
                <a:path w="2525394" h="1950720">
                  <a:moveTo>
                    <a:pt x="2316886" y="1785518"/>
                  </a:moveTo>
                  <a:lnTo>
                    <a:pt x="2313965" y="1785518"/>
                  </a:lnTo>
                  <a:lnTo>
                    <a:pt x="2316124" y="1786966"/>
                  </a:lnTo>
                  <a:lnTo>
                    <a:pt x="2316886" y="1785518"/>
                  </a:lnTo>
                  <a:close/>
                </a:path>
                <a:path w="2525394" h="1950720">
                  <a:moveTo>
                    <a:pt x="766583" y="576656"/>
                  </a:moveTo>
                  <a:lnTo>
                    <a:pt x="763803" y="576656"/>
                  </a:lnTo>
                  <a:lnTo>
                    <a:pt x="769645" y="580974"/>
                  </a:lnTo>
                  <a:lnTo>
                    <a:pt x="770280" y="579539"/>
                  </a:lnTo>
                  <a:lnTo>
                    <a:pt x="766583" y="576656"/>
                  </a:lnTo>
                  <a:close/>
                </a:path>
                <a:path w="2525394" h="1950720">
                  <a:moveTo>
                    <a:pt x="765654" y="575932"/>
                  </a:moveTo>
                  <a:lnTo>
                    <a:pt x="757326" y="575932"/>
                  </a:lnTo>
                  <a:lnTo>
                    <a:pt x="761644" y="579539"/>
                  </a:lnTo>
                  <a:lnTo>
                    <a:pt x="763803" y="576656"/>
                  </a:lnTo>
                  <a:lnTo>
                    <a:pt x="766583" y="576656"/>
                  </a:lnTo>
                  <a:lnTo>
                    <a:pt x="765654" y="575932"/>
                  </a:lnTo>
                  <a:close/>
                </a:path>
                <a:path w="2525394" h="1950720">
                  <a:moveTo>
                    <a:pt x="762885" y="573773"/>
                  </a:moveTo>
                  <a:lnTo>
                    <a:pt x="748690" y="573773"/>
                  </a:lnTo>
                  <a:lnTo>
                    <a:pt x="755167" y="578815"/>
                  </a:lnTo>
                  <a:lnTo>
                    <a:pt x="757326" y="575932"/>
                  </a:lnTo>
                  <a:lnTo>
                    <a:pt x="765654" y="575932"/>
                  </a:lnTo>
                  <a:lnTo>
                    <a:pt x="762885" y="573773"/>
                  </a:lnTo>
                  <a:close/>
                </a:path>
                <a:path w="2525394" h="1950720">
                  <a:moveTo>
                    <a:pt x="759204" y="570903"/>
                  </a:moveTo>
                  <a:lnTo>
                    <a:pt x="742975" y="570903"/>
                  </a:lnTo>
                  <a:lnTo>
                    <a:pt x="747293" y="574497"/>
                  </a:lnTo>
                  <a:lnTo>
                    <a:pt x="748690" y="573773"/>
                  </a:lnTo>
                  <a:lnTo>
                    <a:pt x="762885" y="573773"/>
                  </a:lnTo>
                  <a:lnTo>
                    <a:pt x="759204" y="570903"/>
                  </a:lnTo>
                  <a:close/>
                </a:path>
                <a:path w="2525394" h="1950720">
                  <a:moveTo>
                    <a:pt x="756435" y="568744"/>
                  </a:moveTo>
                  <a:lnTo>
                    <a:pt x="733577" y="568744"/>
                  </a:lnTo>
                  <a:lnTo>
                    <a:pt x="740816" y="573773"/>
                  </a:lnTo>
                  <a:lnTo>
                    <a:pt x="742975" y="570903"/>
                  </a:lnTo>
                  <a:lnTo>
                    <a:pt x="759204" y="570903"/>
                  </a:lnTo>
                  <a:lnTo>
                    <a:pt x="756435" y="568744"/>
                  </a:lnTo>
                  <a:close/>
                </a:path>
                <a:path w="2525394" h="1950720">
                  <a:moveTo>
                    <a:pt x="26959" y="0"/>
                  </a:moveTo>
                  <a:lnTo>
                    <a:pt x="0" y="0"/>
                  </a:lnTo>
                  <a:lnTo>
                    <a:pt x="732180" y="570903"/>
                  </a:lnTo>
                  <a:lnTo>
                    <a:pt x="733577" y="568744"/>
                  </a:lnTo>
                  <a:lnTo>
                    <a:pt x="756435" y="568744"/>
                  </a:lnTo>
                  <a:lnTo>
                    <a:pt x="2695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6003" y="1870846"/>
              <a:ext cx="100033" cy="799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480777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2" y="1787677"/>
                  </a:moveTo>
                  <a:lnTo>
                    <a:pt x="2293759" y="1785518"/>
                  </a:lnTo>
                  <a:lnTo>
                    <a:pt x="2296680" y="1787677"/>
                  </a:lnTo>
                  <a:lnTo>
                    <a:pt x="2298839" y="1784807"/>
                  </a:lnTo>
                  <a:lnTo>
                    <a:pt x="2303919" y="1788401"/>
                  </a:lnTo>
                  <a:lnTo>
                    <a:pt x="2304554" y="1786966"/>
                  </a:lnTo>
                  <a:lnTo>
                    <a:pt x="2306713" y="1789125"/>
                  </a:lnTo>
                  <a:lnTo>
                    <a:pt x="2308872" y="1786242"/>
                  </a:lnTo>
                  <a:lnTo>
                    <a:pt x="2311793" y="1788401"/>
                  </a:lnTo>
                  <a:lnTo>
                    <a:pt x="2313952" y="1785518"/>
                  </a:lnTo>
                  <a:lnTo>
                    <a:pt x="2316111" y="1786966"/>
                  </a:lnTo>
                  <a:lnTo>
                    <a:pt x="2316873" y="1785518"/>
                  </a:lnTo>
                  <a:lnTo>
                    <a:pt x="2028075" y="1560880"/>
                  </a:lnTo>
                  <a:lnTo>
                    <a:pt x="2027440" y="1562328"/>
                  </a:lnTo>
                  <a:lnTo>
                    <a:pt x="2030234" y="1564487"/>
                  </a:lnTo>
                  <a:lnTo>
                    <a:pt x="2028075" y="1567370"/>
                  </a:lnTo>
                  <a:lnTo>
                    <a:pt x="2030234" y="1568805"/>
                  </a:lnTo>
                  <a:lnTo>
                    <a:pt x="2028075" y="1571688"/>
                  </a:lnTo>
                  <a:lnTo>
                    <a:pt x="2029599" y="1573123"/>
                  </a:lnTo>
                  <a:lnTo>
                    <a:pt x="2028837" y="1573847"/>
                  </a:lnTo>
                  <a:lnTo>
                    <a:pt x="2031758" y="1576006"/>
                  </a:lnTo>
                  <a:lnTo>
                    <a:pt x="2027440" y="1581772"/>
                  </a:lnTo>
                  <a:lnTo>
                    <a:pt x="2292362" y="1787677"/>
                  </a:lnTo>
                </a:path>
                <a:path w="2317115" h="1789430">
                  <a:moveTo>
                    <a:pt x="732167" y="570890"/>
                  </a:moveTo>
                  <a:lnTo>
                    <a:pt x="733564" y="568744"/>
                  </a:lnTo>
                  <a:lnTo>
                    <a:pt x="740803" y="573773"/>
                  </a:lnTo>
                  <a:lnTo>
                    <a:pt x="742962" y="570890"/>
                  </a:lnTo>
                  <a:lnTo>
                    <a:pt x="747280" y="574497"/>
                  </a:lnTo>
                  <a:lnTo>
                    <a:pt x="748677" y="573773"/>
                  </a:lnTo>
                  <a:lnTo>
                    <a:pt x="755154" y="578815"/>
                  </a:lnTo>
                  <a:lnTo>
                    <a:pt x="757313" y="575932"/>
                  </a:lnTo>
                  <a:lnTo>
                    <a:pt x="761631" y="579539"/>
                  </a:lnTo>
                  <a:lnTo>
                    <a:pt x="763790" y="576656"/>
                  </a:lnTo>
                  <a:lnTo>
                    <a:pt x="769632" y="580974"/>
                  </a:lnTo>
                  <a:lnTo>
                    <a:pt x="770267" y="579539"/>
                  </a:lnTo>
                  <a:lnTo>
                    <a:pt x="26946" y="0"/>
                  </a:lnTo>
                </a:path>
                <a:path w="2317115" h="1789430">
                  <a:moveTo>
                    <a:pt x="0" y="0"/>
                  </a:moveTo>
                  <a:lnTo>
                    <a:pt x="732167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8353" y="0"/>
                  </a:moveTo>
                  <a:lnTo>
                    <a:pt x="0" y="0"/>
                  </a:lnTo>
                  <a:lnTo>
                    <a:pt x="2240887" y="1747691"/>
                  </a:lnTo>
                  <a:lnTo>
                    <a:pt x="2240887" y="1725594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240887" y="1725594"/>
                  </a:moveTo>
                  <a:lnTo>
                    <a:pt x="28353" y="0"/>
                  </a:lnTo>
                </a:path>
                <a:path w="2240915" h="1748155">
                  <a:moveTo>
                    <a:pt x="0" y="0"/>
                  </a:moveTo>
                  <a:lnTo>
                    <a:pt x="2240887" y="174769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3103" y="-359"/>
              <a:ext cx="1675255" cy="1306711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7465" y="8545655"/>
            <a:ext cx="462178" cy="670309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477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Strategies</a:t>
            </a:r>
            <a:r>
              <a:rPr spc="-175" dirty="0"/>
              <a:t> </a:t>
            </a:r>
            <a:r>
              <a:rPr spc="-140" dirty="0"/>
              <a:t>to</a:t>
            </a:r>
            <a:r>
              <a:rPr spc="-175" dirty="0"/>
              <a:t> </a:t>
            </a:r>
            <a:r>
              <a:rPr spc="-254" dirty="0"/>
              <a:t>Improve</a:t>
            </a:r>
            <a:r>
              <a:rPr spc="-175" dirty="0"/>
              <a:t> </a:t>
            </a:r>
            <a:r>
              <a:rPr spc="-100" dirty="0"/>
              <a:t>Performance</a:t>
            </a: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05818" y="2963253"/>
            <a:ext cx="2797378" cy="28707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5079704" y="2881560"/>
            <a:ext cx="55689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25" dirty="0">
                <a:solidFill>
                  <a:srgbClr val="4C2A13"/>
                </a:solidFill>
                <a:latin typeface="Cousine"/>
                <a:cs typeface="Cousine"/>
              </a:rPr>
              <a:t>can</a:t>
            </a:r>
            <a:endParaRPr sz="2300">
              <a:latin typeface="Cousine"/>
              <a:cs typeface="Cousin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98866" y="2881560"/>
            <a:ext cx="6575425" cy="179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8775">
              <a:lnSpc>
                <a:spcPct val="100499"/>
              </a:lnSpc>
              <a:spcBef>
                <a:spcPts val="105"/>
              </a:spcBef>
            </a:pP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Implementing</a:t>
            </a:r>
            <a:r>
              <a:rPr sz="2300" spc="16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spc="-10" dirty="0">
                <a:solidFill>
                  <a:srgbClr val="4C2A13"/>
                </a:solidFill>
                <a:latin typeface="Cousine"/>
                <a:cs typeface="Cousine"/>
              </a:rPr>
              <a:t>effective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significantly</a:t>
            </a:r>
            <a:r>
              <a:rPr sz="2300" spc="12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enhance</a:t>
            </a:r>
            <a:r>
              <a:rPr sz="2300" spc="1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spc="-10" dirty="0">
                <a:solidFill>
                  <a:srgbClr val="4C2A13"/>
                </a:solidFill>
                <a:latin typeface="Cousine"/>
                <a:cs typeface="Cousine"/>
              </a:rPr>
              <a:t>performance.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Techniques</a:t>
            </a:r>
            <a:r>
              <a:rPr sz="230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like</a:t>
            </a:r>
            <a:r>
              <a:rPr sz="230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targeted</a:t>
            </a:r>
            <a:r>
              <a:rPr sz="230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spc="-10" dirty="0">
                <a:solidFill>
                  <a:srgbClr val="4C2A13"/>
                </a:solidFill>
                <a:latin typeface="Cousine"/>
                <a:cs typeface="Cousine"/>
              </a:rPr>
              <a:t>marketing,</a:t>
            </a:r>
            <a:endParaRPr sz="2300">
              <a:latin typeface="Cousine"/>
              <a:cs typeface="Cousine"/>
            </a:endParaRPr>
          </a:p>
          <a:p>
            <a:pPr marL="12700" marR="5080">
              <a:lnSpc>
                <a:spcPts val="2850"/>
              </a:lnSpc>
              <a:spcBef>
                <a:spcPts val="30"/>
              </a:spcBef>
            </a:pP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personalized</a:t>
            </a:r>
            <a:r>
              <a:rPr sz="2300" spc="10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outreach,</a:t>
            </a:r>
            <a:r>
              <a:rPr sz="2300" spc="10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2300" spc="10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spc="-10" dirty="0">
                <a:solidFill>
                  <a:srgbClr val="4C2A13"/>
                </a:solidFill>
                <a:latin typeface="Cousine"/>
                <a:cs typeface="Cousine"/>
              </a:rPr>
              <a:t>continuous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training</a:t>
            </a:r>
            <a:r>
              <a:rPr sz="2300" spc="7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are</a:t>
            </a:r>
            <a:r>
              <a:rPr sz="2300" spc="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vital.</a:t>
            </a:r>
            <a:r>
              <a:rPr sz="2300" spc="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Focusing</a:t>
            </a:r>
            <a:r>
              <a:rPr sz="2300" spc="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spc="-25" dirty="0">
                <a:solidFill>
                  <a:srgbClr val="4C2A13"/>
                </a:solidFill>
                <a:latin typeface="Cousine"/>
                <a:cs typeface="Cousine"/>
              </a:rPr>
              <a:t>on</a:t>
            </a:r>
            <a:endParaRPr sz="2300">
              <a:latin typeface="Cousine"/>
              <a:cs typeface="Cousin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94791" y="4399762"/>
            <a:ext cx="1383157" cy="21159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44688" y="4734902"/>
            <a:ext cx="2255977" cy="28721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7998866" y="4653210"/>
            <a:ext cx="7637780" cy="732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77770">
              <a:lnSpc>
                <a:spcPct val="100499"/>
              </a:lnSpc>
              <a:spcBef>
                <a:spcPts val="105"/>
              </a:spcBef>
            </a:pP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can</a:t>
            </a:r>
            <a:r>
              <a:rPr sz="2300" spc="5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lead</a:t>
            </a:r>
            <a:r>
              <a:rPr sz="2300" spc="5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to</a:t>
            </a:r>
            <a:r>
              <a:rPr sz="2300" spc="5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increased</a:t>
            </a:r>
            <a:r>
              <a:rPr sz="2300" spc="5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spc="-10" dirty="0">
                <a:solidFill>
                  <a:srgbClr val="4C2A13"/>
                </a:solidFill>
                <a:latin typeface="Cousine"/>
                <a:cs typeface="Cousine"/>
              </a:rPr>
              <a:t>loyalty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2300" spc="6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dirty="0">
                <a:solidFill>
                  <a:srgbClr val="4C2A13"/>
                </a:solidFill>
                <a:latin typeface="Cousine"/>
                <a:cs typeface="Cousine"/>
              </a:rPr>
              <a:t>repeat</a:t>
            </a:r>
            <a:r>
              <a:rPr sz="2300" spc="7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300" spc="-10" dirty="0">
                <a:solidFill>
                  <a:srgbClr val="4C2A13"/>
                </a:solidFill>
                <a:latin typeface="Cousine"/>
                <a:cs typeface="Cousine"/>
              </a:rPr>
              <a:t>business.</a:t>
            </a:r>
            <a:endParaRPr sz="2300">
              <a:latin typeface="Cousine"/>
              <a:cs typeface="Cousine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762"/>
            <a:ext cx="6830695" cy="10287000"/>
            <a:chOff x="0" y="762"/>
            <a:chExt cx="6830695" cy="10287000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480" y="200881"/>
              <a:ext cx="6626123" cy="96583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3247" y="762"/>
              <a:ext cx="3750192" cy="89662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8547861"/>
              <a:ext cx="1838820" cy="173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7301" y="10262"/>
            <a:ext cx="7550698" cy="5359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3342"/>
            <a:ext cx="1472285" cy="10744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359" y="762"/>
            <a:ext cx="7962265" cy="3119755"/>
            <a:chOff x="-359" y="762"/>
            <a:chExt cx="7962265" cy="3119755"/>
          </a:xfrm>
        </p:grpSpPr>
        <p:sp>
          <p:nvSpPr>
            <p:cNvPr id="5" name="object 5"/>
            <p:cNvSpPr/>
            <p:nvPr/>
          </p:nvSpPr>
          <p:spPr>
            <a:xfrm>
              <a:off x="0" y="8890"/>
              <a:ext cx="7962265" cy="3111500"/>
            </a:xfrm>
            <a:custGeom>
              <a:avLst/>
              <a:gdLst/>
              <a:ahLst/>
              <a:cxnLst/>
              <a:rect l="l" t="t" r="r" b="b"/>
              <a:pathLst>
                <a:path w="7962265" h="3111500">
                  <a:moveTo>
                    <a:pt x="7899626" y="3022600"/>
                  </a:moveTo>
                  <a:lnTo>
                    <a:pt x="7652052" y="3022600"/>
                  </a:lnTo>
                  <a:lnTo>
                    <a:pt x="7674650" y="3035300"/>
                  </a:lnTo>
                  <a:lnTo>
                    <a:pt x="7696035" y="3035300"/>
                  </a:lnTo>
                  <a:lnTo>
                    <a:pt x="7716138" y="3048000"/>
                  </a:lnTo>
                  <a:lnTo>
                    <a:pt x="7740898" y="3073400"/>
                  </a:lnTo>
                  <a:lnTo>
                    <a:pt x="7764647" y="3086100"/>
                  </a:lnTo>
                  <a:lnTo>
                    <a:pt x="7789342" y="3111500"/>
                  </a:lnTo>
                  <a:lnTo>
                    <a:pt x="7847660" y="3111500"/>
                  </a:lnTo>
                  <a:lnTo>
                    <a:pt x="7860588" y="3098800"/>
                  </a:lnTo>
                  <a:lnTo>
                    <a:pt x="7870410" y="3086100"/>
                  </a:lnTo>
                  <a:lnTo>
                    <a:pt x="7878139" y="3073400"/>
                  </a:lnTo>
                  <a:lnTo>
                    <a:pt x="7894306" y="3035300"/>
                  </a:lnTo>
                  <a:lnTo>
                    <a:pt x="7899626" y="3022600"/>
                  </a:lnTo>
                  <a:close/>
                </a:path>
                <a:path w="7962265" h="3111500">
                  <a:moveTo>
                    <a:pt x="7950405" y="2921000"/>
                  </a:moveTo>
                  <a:lnTo>
                    <a:pt x="7061845" y="2921000"/>
                  </a:lnTo>
                  <a:lnTo>
                    <a:pt x="7271860" y="2971800"/>
                  </a:lnTo>
                  <a:lnTo>
                    <a:pt x="7322136" y="2997200"/>
                  </a:lnTo>
                  <a:lnTo>
                    <a:pt x="7424729" y="3022600"/>
                  </a:lnTo>
                  <a:lnTo>
                    <a:pt x="7479258" y="3035300"/>
                  </a:lnTo>
                  <a:lnTo>
                    <a:pt x="7575954" y="3035300"/>
                  </a:lnTo>
                  <a:lnTo>
                    <a:pt x="7593829" y="3022600"/>
                  </a:lnTo>
                  <a:lnTo>
                    <a:pt x="7899626" y="3022600"/>
                  </a:lnTo>
                  <a:lnTo>
                    <a:pt x="7910267" y="2997200"/>
                  </a:lnTo>
                  <a:lnTo>
                    <a:pt x="7925824" y="2971800"/>
                  </a:lnTo>
                  <a:lnTo>
                    <a:pt x="7940776" y="2933700"/>
                  </a:lnTo>
                  <a:lnTo>
                    <a:pt x="7950405" y="2921000"/>
                  </a:lnTo>
                  <a:close/>
                </a:path>
                <a:path w="7962265" h="3111500">
                  <a:moveTo>
                    <a:pt x="7961654" y="2743200"/>
                  </a:moveTo>
                  <a:lnTo>
                    <a:pt x="6198438" y="2743200"/>
                  </a:lnTo>
                  <a:lnTo>
                    <a:pt x="6229751" y="2768600"/>
                  </a:lnTo>
                  <a:lnTo>
                    <a:pt x="6260753" y="2806700"/>
                  </a:lnTo>
                  <a:lnTo>
                    <a:pt x="6322237" y="2882900"/>
                  </a:lnTo>
                  <a:lnTo>
                    <a:pt x="6353823" y="2921000"/>
                  </a:lnTo>
                  <a:lnTo>
                    <a:pt x="6384857" y="2971800"/>
                  </a:lnTo>
                  <a:lnTo>
                    <a:pt x="6446510" y="3022600"/>
                  </a:lnTo>
                  <a:lnTo>
                    <a:pt x="6515597" y="3022600"/>
                  </a:lnTo>
                  <a:lnTo>
                    <a:pt x="6523113" y="3009900"/>
                  </a:lnTo>
                  <a:lnTo>
                    <a:pt x="6542820" y="3009900"/>
                  </a:lnTo>
                  <a:lnTo>
                    <a:pt x="6550752" y="2997200"/>
                  </a:lnTo>
                  <a:lnTo>
                    <a:pt x="6611670" y="2997200"/>
                  </a:lnTo>
                  <a:lnTo>
                    <a:pt x="6621458" y="2984500"/>
                  </a:lnTo>
                  <a:lnTo>
                    <a:pt x="6623551" y="2959100"/>
                  </a:lnTo>
                  <a:lnTo>
                    <a:pt x="6625643" y="2946400"/>
                  </a:lnTo>
                  <a:lnTo>
                    <a:pt x="6635432" y="2933700"/>
                  </a:lnTo>
                  <a:lnTo>
                    <a:pt x="6642551" y="2921000"/>
                  </a:lnTo>
                  <a:lnTo>
                    <a:pt x="6664858" y="2908300"/>
                  </a:lnTo>
                  <a:lnTo>
                    <a:pt x="6697289" y="2895600"/>
                  </a:lnTo>
                  <a:lnTo>
                    <a:pt x="7961654" y="2895600"/>
                  </a:lnTo>
                  <a:lnTo>
                    <a:pt x="7961654" y="2743200"/>
                  </a:lnTo>
                  <a:close/>
                </a:path>
                <a:path w="7962265" h="3111500">
                  <a:moveTo>
                    <a:pt x="6592047" y="2997200"/>
                  </a:moveTo>
                  <a:lnTo>
                    <a:pt x="6568465" y="2997200"/>
                  </a:lnTo>
                  <a:lnTo>
                    <a:pt x="6574230" y="3009900"/>
                  </a:lnTo>
                  <a:lnTo>
                    <a:pt x="6584329" y="3009900"/>
                  </a:lnTo>
                  <a:lnTo>
                    <a:pt x="6592047" y="2997200"/>
                  </a:lnTo>
                  <a:close/>
                </a:path>
                <a:path w="7962265" h="3111500">
                  <a:moveTo>
                    <a:pt x="1391341" y="2768600"/>
                  </a:moveTo>
                  <a:lnTo>
                    <a:pt x="215212" y="2768600"/>
                  </a:lnTo>
                  <a:lnTo>
                    <a:pt x="238297" y="2781300"/>
                  </a:lnTo>
                  <a:lnTo>
                    <a:pt x="259222" y="2781300"/>
                  </a:lnTo>
                  <a:lnTo>
                    <a:pt x="277177" y="2794000"/>
                  </a:lnTo>
                  <a:lnTo>
                    <a:pt x="304936" y="2806700"/>
                  </a:lnTo>
                  <a:lnTo>
                    <a:pt x="352191" y="2819400"/>
                  </a:lnTo>
                  <a:lnTo>
                    <a:pt x="411197" y="2832100"/>
                  </a:lnTo>
                  <a:lnTo>
                    <a:pt x="474208" y="2844800"/>
                  </a:lnTo>
                  <a:lnTo>
                    <a:pt x="533477" y="2870200"/>
                  </a:lnTo>
                  <a:lnTo>
                    <a:pt x="581261" y="2882900"/>
                  </a:lnTo>
                  <a:lnTo>
                    <a:pt x="609813" y="2895600"/>
                  </a:lnTo>
                  <a:lnTo>
                    <a:pt x="627070" y="2895600"/>
                  </a:lnTo>
                  <a:lnTo>
                    <a:pt x="645813" y="2908300"/>
                  </a:lnTo>
                  <a:lnTo>
                    <a:pt x="665095" y="2908300"/>
                  </a:lnTo>
                  <a:lnTo>
                    <a:pt x="683974" y="2921000"/>
                  </a:lnTo>
                  <a:lnTo>
                    <a:pt x="720998" y="2933700"/>
                  </a:lnTo>
                  <a:lnTo>
                    <a:pt x="752823" y="2946400"/>
                  </a:lnTo>
                  <a:lnTo>
                    <a:pt x="778844" y="2971800"/>
                  </a:lnTo>
                  <a:lnTo>
                    <a:pt x="798452" y="2997200"/>
                  </a:lnTo>
                  <a:lnTo>
                    <a:pt x="838255" y="2997200"/>
                  </a:lnTo>
                  <a:lnTo>
                    <a:pt x="878733" y="2984500"/>
                  </a:lnTo>
                  <a:lnTo>
                    <a:pt x="919750" y="2984500"/>
                  </a:lnTo>
                  <a:lnTo>
                    <a:pt x="961171" y="2971800"/>
                  </a:lnTo>
                  <a:lnTo>
                    <a:pt x="1018578" y="2971800"/>
                  </a:lnTo>
                  <a:lnTo>
                    <a:pt x="1050748" y="2959100"/>
                  </a:lnTo>
                  <a:lnTo>
                    <a:pt x="1087019" y="2946400"/>
                  </a:lnTo>
                  <a:lnTo>
                    <a:pt x="1126935" y="2921000"/>
                  </a:lnTo>
                  <a:lnTo>
                    <a:pt x="1170042" y="2895600"/>
                  </a:lnTo>
                  <a:lnTo>
                    <a:pt x="1215881" y="2870200"/>
                  </a:lnTo>
                  <a:lnTo>
                    <a:pt x="1263997" y="2844800"/>
                  </a:lnTo>
                  <a:lnTo>
                    <a:pt x="1313934" y="2819400"/>
                  </a:lnTo>
                  <a:lnTo>
                    <a:pt x="1365236" y="2781300"/>
                  </a:lnTo>
                  <a:lnTo>
                    <a:pt x="1391341" y="2768600"/>
                  </a:lnTo>
                  <a:close/>
                </a:path>
                <a:path w="7962265" h="3111500">
                  <a:moveTo>
                    <a:pt x="7961654" y="2895600"/>
                  </a:moveTo>
                  <a:lnTo>
                    <a:pt x="6765218" y="2895600"/>
                  </a:lnTo>
                  <a:lnTo>
                    <a:pt x="6793018" y="2908300"/>
                  </a:lnTo>
                  <a:lnTo>
                    <a:pt x="6815281" y="2921000"/>
                  </a:lnTo>
                  <a:lnTo>
                    <a:pt x="6829107" y="2933700"/>
                  </a:lnTo>
                  <a:lnTo>
                    <a:pt x="6860956" y="2921000"/>
                  </a:lnTo>
                  <a:lnTo>
                    <a:pt x="7950405" y="2921000"/>
                  </a:lnTo>
                  <a:lnTo>
                    <a:pt x="7955456" y="2908300"/>
                  </a:lnTo>
                  <a:lnTo>
                    <a:pt x="7961654" y="2908300"/>
                  </a:lnTo>
                  <a:lnTo>
                    <a:pt x="7961654" y="2895600"/>
                  </a:lnTo>
                  <a:close/>
                </a:path>
                <a:path w="7962265" h="3111500">
                  <a:moveTo>
                    <a:pt x="5909432" y="2819400"/>
                  </a:moveTo>
                  <a:lnTo>
                    <a:pt x="5607278" y="2819400"/>
                  </a:lnTo>
                  <a:lnTo>
                    <a:pt x="5615976" y="2832100"/>
                  </a:lnTo>
                  <a:lnTo>
                    <a:pt x="5623931" y="2857500"/>
                  </a:lnTo>
                  <a:lnTo>
                    <a:pt x="5631481" y="2870200"/>
                  </a:lnTo>
                  <a:lnTo>
                    <a:pt x="5638964" y="2882900"/>
                  </a:lnTo>
                  <a:lnTo>
                    <a:pt x="5658434" y="2895600"/>
                  </a:lnTo>
                  <a:lnTo>
                    <a:pt x="5679730" y="2908300"/>
                  </a:lnTo>
                  <a:lnTo>
                    <a:pt x="5767844" y="2908300"/>
                  </a:lnTo>
                  <a:lnTo>
                    <a:pt x="5796138" y="2895600"/>
                  </a:lnTo>
                  <a:lnTo>
                    <a:pt x="5821392" y="2882900"/>
                  </a:lnTo>
                  <a:lnTo>
                    <a:pt x="5844891" y="2857500"/>
                  </a:lnTo>
                  <a:lnTo>
                    <a:pt x="5867920" y="2844800"/>
                  </a:lnTo>
                  <a:lnTo>
                    <a:pt x="5909432" y="2819400"/>
                  </a:lnTo>
                  <a:close/>
                </a:path>
                <a:path w="7962265" h="3111500">
                  <a:moveTo>
                    <a:pt x="7961654" y="2654300"/>
                  </a:moveTo>
                  <a:lnTo>
                    <a:pt x="5134241" y="2654300"/>
                  </a:lnTo>
                  <a:lnTo>
                    <a:pt x="5178129" y="2679700"/>
                  </a:lnTo>
                  <a:lnTo>
                    <a:pt x="5223155" y="2692400"/>
                  </a:lnTo>
                  <a:lnTo>
                    <a:pt x="5452904" y="2819400"/>
                  </a:lnTo>
                  <a:lnTo>
                    <a:pt x="5497289" y="2832100"/>
                  </a:lnTo>
                  <a:lnTo>
                    <a:pt x="5591349" y="2832100"/>
                  </a:lnTo>
                  <a:lnTo>
                    <a:pt x="5607278" y="2819400"/>
                  </a:lnTo>
                  <a:lnTo>
                    <a:pt x="5909432" y="2819400"/>
                  </a:lnTo>
                  <a:lnTo>
                    <a:pt x="5954504" y="2794000"/>
                  </a:lnTo>
                  <a:lnTo>
                    <a:pt x="6002737" y="2768600"/>
                  </a:lnTo>
                  <a:lnTo>
                    <a:pt x="6053729" y="2755900"/>
                  </a:lnTo>
                  <a:lnTo>
                    <a:pt x="6107082" y="2743200"/>
                  </a:lnTo>
                  <a:lnTo>
                    <a:pt x="7961654" y="2743200"/>
                  </a:lnTo>
                  <a:lnTo>
                    <a:pt x="7961654" y="2654300"/>
                  </a:lnTo>
                  <a:close/>
                </a:path>
                <a:path w="7962265" h="3111500">
                  <a:moveTo>
                    <a:pt x="7961654" y="0"/>
                  </a:moveTo>
                  <a:lnTo>
                    <a:pt x="0" y="0"/>
                  </a:lnTo>
                  <a:lnTo>
                    <a:pt x="0" y="2781300"/>
                  </a:lnTo>
                  <a:lnTo>
                    <a:pt x="101680" y="2781300"/>
                  </a:lnTo>
                  <a:lnTo>
                    <a:pt x="165871" y="2768600"/>
                  </a:lnTo>
                  <a:lnTo>
                    <a:pt x="1391341" y="2768600"/>
                  </a:lnTo>
                  <a:lnTo>
                    <a:pt x="1417446" y="2755900"/>
                  </a:lnTo>
                  <a:lnTo>
                    <a:pt x="1470109" y="2717800"/>
                  </a:lnTo>
                  <a:lnTo>
                    <a:pt x="1584118" y="2641600"/>
                  </a:lnTo>
                  <a:lnTo>
                    <a:pt x="1643950" y="2603500"/>
                  </a:lnTo>
                  <a:lnTo>
                    <a:pt x="1701494" y="2565400"/>
                  </a:lnTo>
                  <a:lnTo>
                    <a:pt x="1755981" y="2527300"/>
                  </a:lnTo>
                  <a:lnTo>
                    <a:pt x="1806640" y="2501900"/>
                  </a:lnTo>
                  <a:lnTo>
                    <a:pt x="1852704" y="2463800"/>
                  </a:lnTo>
                  <a:lnTo>
                    <a:pt x="1893402" y="2438400"/>
                  </a:lnTo>
                  <a:lnTo>
                    <a:pt x="1927966" y="2425700"/>
                  </a:lnTo>
                  <a:lnTo>
                    <a:pt x="1955626" y="2400300"/>
                  </a:lnTo>
                  <a:lnTo>
                    <a:pt x="1975612" y="2400300"/>
                  </a:lnTo>
                  <a:lnTo>
                    <a:pt x="1987156" y="2387600"/>
                  </a:lnTo>
                  <a:lnTo>
                    <a:pt x="7961654" y="2387600"/>
                  </a:lnTo>
                  <a:lnTo>
                    <a:pt x="7961654" y="0"/>
                  </a:lnTo>
                  <a:close/>
                </a:path>
                <a:path w="7962265" h="3111500">
                  <a:moveTo>
                    <a:pt x="7961654" y="2438400"/>
                  </a:moveTo>
                  <a:lnTo>
                    <a:pt x="4025550" y="2438400"/>
                  </a:lnTo>
                  <a:lnTo>
                    <a:pt x="4031298" y="2451100"/>
                  </a:lnTo>
                  <a:lnTo>
                    <a:pt x="4032656" y="2451100"/>
                  </a:lnTo>
                  <a:lnTo>
                    <a:pt x="4067928" y="2463800"/>
                  </a:lnTo>
                  <a:lnTo>
                    <a:pt x="4113562" y="2476500"/>
                  </a:lnTo>
                  <a:lnTo>
                    <a:pt x="4165136" y="2501900"/>
                  </a:lnTo>
                  <a:lnTo>
                    <a:pt x="4218230" y="2527300"/>
                  </a:lnTo>
                  <a:lnTo>
                    <a:pt x="4268421" y="2552700"/>
                  </a:lnTo>
                  <a:lnTo>
                    <a:pt x="4311289" y="2578100"/>
                  </a:lnTo>
                  <a:lnTo>
                    <a:pt x="4342412" y="2603500"/>
                  </a:lnTo>
                  <a:lnTo>
                    <a:pt x="4367496" y="2667000"/>
                  </a:lnTo>
                  <a:lnTo>
                    <a:pt x="4378972" y="2692400"/>
                  </a:lnTo>
                  <a:lnTo>
                    <a:pt x="4395849" y="2730500"/>
                  </a:lnTo>
                  <a:lnTo>
                    <a:pt x="4422177" y="2755900"/>
                  </a:lnTo>
                  <a:lnTo>
                    <a:pt x="4433743" y="2768600"/>
                  </a:lnTo>
                  <a:lnTo>
                    <a:pt x="4460652" y="2768600"/>
                  </a:lnTo>
                  <a:lnTo>
                    <a:pt x="4475454" y="2781300"/>
                  </a:lnTo>
                  <a:lnTo>
                    <a:pt x="4564555" y="2755900"/>
                  </a:lnTo>
                  <a:lnTo>
                    <a:pt x="4605258" y="2730500"/>
                  </a:lnTo>
                  <a:lnTo>
                    <a:pt x="4637455" y="2705100"/>
                  </a:lnTo>
                  <a:lnTo>
                    <a:pt x="4951076" y="2705100"/>
                  </a:lnTo>
                  <a:lnTo>
                    <a:pt x="5134241" y="2654300"/>
                  </a:lnTo>
                  <a:lnTo>
                    <a:pt x="7961654" y="2654300"/>
                  </a:lnTo>
                  <a:lnTo>
                    <a:pt x="7961654" y="2438400"/>
                  </a:lnTo>
                  <a:close/>
                </a:path>
                <a:path w="7962265" h="3111500">
                  <a:moveTo>
                    <a:pt x="4795592" y="2705100"/>
                  </a:moveTo>
                  <a:lnTo>
                    <a:pt x="4637455" y="2705100"/>
                  </a:lnTo>
                  <a:lnTo>
                    <a:pt x="4664072" y="2717800"/>
                  </a:lnTo>
                  <a:lnTo>
                    <a:pt x="4691092" y="2717800"/>
                  </a:lnTo>
                  <a:lnTo>
                    <a:pt x="4718653" y="2730500"/>
                  </a:lnTo>
                  <a:lnTo>
                    <a:pt x="4746891" y="2743200"/>
                  </a:lnTo>
                  <a:lnTo>
                    <a:pt x="4754576" y="2730500"/>
                  </a:lnTo>
                  <a:lnTo>
                    <a:pt x="4771642" y="2717800"/>
                  </a:lnTo>
                  <a:lnTo>
                    <a:pt x="4795592" y="2705100"/>
                  </a:lnTo>
                  <a:close/>
                </a:path>
                <a:path w="7962265" h="3111500">
                  <a:moveTo>
                    <a:pt x="4951076" y="2705100"/>
                  </a:moveTo>
                  <a:lnTo>
                    <a:pt x="4865422" y="2705100"/>
                  </a:lnTo>
                  <a:lnTo>
                    <a:pt x="4885996" y="2717800"/>
                  </a:lnTo>
                  <a:lnTo>
                    <a:pt x="4905285" y="2717800"/>
                  </a:lnTo>
                  <a:lnTo>
                    <a:pt x="4951076" y="2705100"/>
                  </a:lnTo>
                  <a:close/>
                </a:path>
                <a:path w="7962265" h="3111500">
                  <a:moveTo>
                    <a:pt x="2960769" y="2540000"/>
                  </a:moveTo>
                  <a:lnTo>
                    <a:pt x="2753944" y="2540000"/>
                  </a:lnTo>
                  <a:lnTo>
                    <a:pt x="2771961" y="2565400"/>
                  </a:lnTo>
                  <a:lnTo>
                    <a:pt x="2791121" y="2578100"/>
                  </a:lnTo>
                  <a:lnTo>
                    <a:pt x="2812574" y="2590800"/>
                  </a:lnTo>
                  <a:lnTo>
                    <a:pt x="2837471" y="2603500"/>
                  </a:lnTo>
                  <a:lnTo>
                    <a:pt x="2847571" y="2616200"/>
                  </a:lnTo>
                  <a:lnTo>
                    <a:pt x="2900502" y="2616200"/>
                  </a:lnTo>
                  <a:lnTo>
                    <a:pt x="2918197" y="2603500"/>
                  </a:lnTo>
                  <a:lnTo>
                    <a:pt x="2933328" y="2603500"/>
                  </a:lnTo>
                  <a:lnTo>
                    <a:pt x="2944748" y="2590800"/>
                  </a:lnTo>
                  <a:lnTo>
                    <a:pt x="2955325" y="2565400"/>
                  </a:lnTo>
                  <a:lnTo>
                    <a:pt x="2960769" y="2540000"/>
                  </a:lnTo>
                  <a:close/>
                </a:path>
                <a:path w="7962265" h="3111500">
                  <a:moveTo>
                    <a:pt x="3457971" y="2501900"/>
                  </a:moveTo>
                  <a:lnTo>
                    <a:pt x="3042665" y="2501900"/>
                  </a:lnTo>
                  <a:lnTo>
                    <a:pt x="3080645" y="2514600"/>
                  </a:lnTo>
                  <a:lnTo>
                    <a:pt x="3121326" y="2552700"/>
                  </a:lnTo>
                  <a:lnTo>
                    <a:pt x="3160116" y="2578100"/>
                  </a:lnTo>
                  <a:lnTo>
                    <a:pt x="3192424" y="2590800"/>
                  </a:lnTo>
                  <a:lnTo>
                    <a:pt x="3198611" y="2590800"/>
                  </a:lnTo>
                  <a:lnTo>
                    <a:pt x="3204127" y="2578100"/>
                  </a:lnTo>
                  <a:lnTo>
                    <a:pt x="3208833" y="2578100"/>
                  </a:lnTo>
                  <a:lnTo>
                    <a:pt x="3212591" y="2565400"/>
                  </a:lnTo>
                  <a:lnTo>
                    <a:pt x="3273112" y="2565400"/>
                  </a:lnTo>
                  <a:lnTo>
                    <a:pt x="3405868" y="2514600"/>
                  </a:lnTo>
                  <a:lnTo>
                    <a:pt x="3457971" y="2501900"/>
                  </a:lnTo>
                  <a:close/>
                </a:path>
                <a:path w="7962265" h="3111500">
                  <a:moveTo>
                    <a:pt x="3273112" y="2565400"/>
                  </a:moveTo>
                  <a:lnTo>
                    <a:pt x="3212591" y="2565400"/>
                  </a:lnTo>
                  <a:lnTo>
                    <a:pt x="3215462" y="2578100"/>
                  </a:lnTo>
                  <a:lnTo>
                    <a:pt x="3222662" y="2578100"/>
                  </a:lnTo>
                  <a:lnTo>
                    <a:pt x="3273112" y="2565400"/>
                  </a:lnTo>
                  <a:close/>
                </a:path>
                <a:path w="7962265" h="3111500">
                  <a:moveTo>
                    <a:pt x="2740269" y="2552700"/>
                  </a:moveTo>
                  <a:lnTo>
                    <a:pt x="2688161" y="2552700"/>
                  </a:lnTo>
                  <a:lnTo>
                    <a:pt x="2701945" y="2565400"/>
                  </a:lnTo>
                  <a:lnTo>
                    <a:pt x="2728840" y="2565400"/>
                  </a:lnTo>
                  <a:lnTo>
                    <a:pt x="2740269" y="2552700"/>
                  </a:lnTo>
                  <a:close/>
                </a:path>
                <a:path w="7962265" h="3111500">
                  <a:moveTo>
                    <a:pt x="3537119" y="2463800"/>
                  </a:moveTo>
                  <a:lnTo>
                    <a:pt x="2597046" y="2463800"/>
                  </a:lnTo>
                  <a:lnTo>
                    <a:pt x="2607792" y="2476500"/>
                  </a:lnTo>
                  <a:lnTo>
                    <a:pt x="2623070" y="2489200"/>
                  </a:lnTo>
                  <a:lnTo>
                    <a:pt x="2635513" y="2514600"/>
                  </a:lnTo>
                  <a:lnTo>
                    <a:pt x="2648493" y="2527300"/>
                  </a:lnTo>
                  <a:lnTo>
                    <a:pt x="2665386" y="2540000"/>
                  </a:lnTo>
                  <a:lnTo>
                    <a:pt x="2675591" y="2552700"/>
                  </a:lnTo>
                  <a:lnTo>
                    <a:pt x="2748997" y="2552700"/>
                  </a:lnTo>
                  <a:lnTo>
                    <a:pt x="2753944" y="2540000"/>
                  </a:lnTo>
                  <a:lnTo>
                    <a:pt x="2960769" y="2540000"/>
                  </a:lnTo>
                  <a:lnTo>
                    <a:pt x="2970262" y="2514600"/>
                  </a:lnTo>
                  <a:lnTo>
                    <a:pt x="2992983" y="2501900"/>
                  </a:lnTo>
                  <a:lnTo>
                    <a:pt x="3457971" y="2501900"/>
                  </a:lnTo>
                  <a:lnTo>
                    <a:pt x="3480422" y="2489200"/>
                  </a:lnTo>
                  <a:lnTo>
                    <a:pt x="3497632" y="2476500"/>
                  </a:lnTo>
                  <a:lnTo>
                    <a:pt x="3537119" y="2463800"/>
                  </a:lnTo>
                  <a:close/>
                </a:path>
                <a:path w="7962265" h="3111500">
                  <a:moveTo>
                    <a:pt x="7961654" y="2387600"/>
                  </a:moveTo>
                  <a:lnTo>
                    <a:pt x="1988603" y="2387600"/>
                  </a:lnTo>
                  <a:lnTo>
                    <a:pt x="2017386" y="2413000"/>
                  </a:lnTo>
                  <a:lnTo>
                    <a:pt x="2061450" y="2438400"/>
                  </a:lnTo>
                  <a:lnTo>
                    <a:pt x="2111355" y="2463800"/>
                  </a:lnTo>
                  <a:lnTo>
                    <a:pt x="2157662" y="2489200"/>
                  </a:lnTo>
                  <a:lnTo>
                    <a:pt x="2190931" y="2514600"/>
                  </a:lnTo>
                  <a:lnTo>
                    <a:pt x="2201722" y="2540000"/>
                  </a:lnTo>
                  <a:lnTo>
                    <a:pt x="2237014" y="2514600"/>
                  </a:lnTo>
                  <a:lnTo>
                    <a:pt x="2293320" y="2489200"/>
                  </a:lnTo>
                  <a:lnTo>
                    <a:pt x="2355885" y="2476500"/>
                  </a:lnTo>
                  <a:lnTo>
                    <a:pt x="2409951" y="2451100"/>
                  </a:lnTo>
                  <a:lnTo>
                    <a:pt x="2440762" y="2438400"/>
                  </a:lnTo>
                  <a:lnTo>
                    <a:pt x="7961654" y="2438400"/>
                  </a:lnTo>
                  <a:lnTo>
                    <a:pt x="7961654" y="2387600"/>
                  </a:lnTo>
                  <a:close/>
                </a:path>
                <a:path w="7962265" h="3111500">
                  <a:moveTo>
                    <a:pt x="3926103" y="2451100"/>
                  </a:moveTo>
                  <a:lnTo>
                    <a:pt x="3659523" y="2451100"/>
                  </a:lnTo>
                  <a:lnTo>
                    <a:pt x="3675001" y="2463800"/>
                  </a:lnTo>
                  <a:lnTo>
                    <a:pt x="3700017" y="2463800"/>
                  </a:lnTo>
                  <a:lnTo>
                    <a:pt x="3715994" y="2476500"/>
                  </a:lnTo>
                  <a:lnTo>
                    <a:pt x="3732240" y="2489200"/>
                  </a:lnTo>
                  <a:lnTo>
                    <a:pt x="3749834" y="2501900"/>
                  </a:lnTo>
                  <a:lnTo>
                    <a:pt x="3769855" y="2514600"/>
                  </a:lnTo>
                  <a:lnTo>
                    <a:pt x="3786415" y="2514600"/>
                  </a:lnTo>
                  <a:lnTo>
                    <a:pt x="3809559" y="2501900"/>
                  </a:lnTo>
                  <a:lnTo>
                    <a:pt x="3831148" y="2501900"/>
                  </a:lnTo>
                  <a:lnTo>
                    <a:pt x="3850713" y="2489200"/>
                  </a:lnTo>
                  <a:lnTo>
                    <a:pt x="3867784" y="2476500"/>
                  </a:lnTo>
                  <a:lnTo>
                    <a:pt x="3890059" y="2463800"/>
                  </a:lnTo>
                  <a:lnTo>
                    <a:pt x="3926103" y="2451100"/>
                  </a:lnTo>
                  <a:close/>
                </a:path>
                <a:path w="7962265" h="3111500">
                  <a:moveTo>
                    <a:pt x="3967004" y="2438400"/>
                  </a:moveTo>
                  <a:lnTo>
                    <a:pt x="2463414" y="2438400"/>
                  </a:lnTo>
                  <a:lnTo>
                    <a:pt x="2484315" y="2451100"/>
                  </a:lnTo>
                  <a:lnTo>
                    <a:pt x="2502518" y="2463800"/>
                  </a:lnTo>
                  <a:lnTo>
                    <a:pt x="2517076" y="2476500"/>
                  </a:lnTo>
                  <a:lnTo>
                    <a:pt x="2523035" y="2463800"/>
                  </a:lnTo>
                  <a:lnTo>
                    <a:pt x="2531833" y="2463800"/>
                  </a:lnTo>
                  <a:lnTo>
                    <a:pt x="2542793" y="2451100"/>
                  </a:lnTo>
                  <a:lnTo>
                    <a:pt x="3926103" y="2451100"/>
                  </a:lnTo>
                  <a:lnTo>
                    <a:pt x="3967004" y="2438400"/>
                  </a:lnTo>
                  <a:close/>
                </a:path>
                <a:path w="7962265" h="3111500">
                  <a:moveTo>
                    <a:pt x="3642423" y="2451100"/>
                  </a:moveTo>
                  <a:lnTo>
                    <a:pt x="2569621" y="2451100"/>
                  </a:lnTo>
                  <a:lnTo>
                    <a:pt x="2583940" y="2463800"/>
                  </a:lnTo>
                  <a:lnTo>
                    <a:pt x="3588758" y="2463800"/>
                  </a:lnTo>
                  <a:lnTo>
                    <a:pt x="3642423" y="245110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306"/>
              <a:ext cx="7962265" cy="3048000"/>
            </a:xfrm>
            <a:custGeom>
              <a:avLst/>
              <a:gdLst/>
              <a:ahLst/>
              <a:cxnLst/>
              <a:rect l="l" t="t" r="r" b="b"/>
              <a:pathLst>
                <a:path w="7962265" h="3048000">
                  <a:moveTo>
                    <a:pt x="7899558" y="2959100"/>
                  </a:moveTo>
                  <a:lnTo>
                    <a:pt x="7651644" y="2959100"/>
                  </a:lnTo>
                  <a:lnTo>
                    <a:pt x="7674288" y="2971800"/>
                  </a:lnTo>
                  <a:lnTo>
                    <a:pt x="7695718" y="2971800"/>
                  </a:lnTo>
                  <a:lnTo>
                    <a:pt x="7716138" y="2984500"/>
                  </a:lnTo>
                  <a:lnTo>
                    <a:pt x="7741022" y="3009900"/>
                  </a:lnTo>
                  <a:lnTo>
                    <a:pt x="7764555" y="3022600"/>
                  </a:lnTo>
                  <a:lnTo>
                    <a:pt x="7789438" y="3048000"/>
                  </a:lnTo>
                  <a:lnTo>
                    <a:pt x="7847660" y="3048000"/>
                  </a:lnTo>
                  <a:lnTo>
                    <a:pt x="7860588" y="3035300"/>
                  </a:lnTo>
                  <a:lnTo>
                    <a:pt x="7870410" y="3022600"/>
                  </a:lnTo>
                  <a:lnTo>
                    <a:pt x="7878139" y="3009900"/>
                  </a:lnTo>
                  <a:lnTo>
                    <a:pt x="7899558" y="2959100"/>
                  </a:lnTo>
                  <a:close/>
                </a:path>
                <a:path w="7962265" h="3048000">
                  <a:moveTo>
                    <a:pt x="7961654" y="2679700"/>
                  </a:moveTo>
                  <a:lnTo>
                    <a:pt x="6193357" y="2679700"/>
                  </a:lnTo>
                  <a:lnTo>
                    <a:pt x="6222161" y="2705100"/>
                  </a:lnTo>
                  <a:lnTo>
                    <a:pt x="7773021" y="2705100"/>
                  </a:lnTo>
                  <a:lnTo>
                    <a:pt x="7773021" y="2717800"/>
                  </a:lnTo>
                  <a:lnTo>
                    <a:pt x="6240868" y="2717800"/>
                  </a:lnTo>
                  <a:lnTo>
                    <a:pt x="6263753" y="2743200"/>
                  </a:lnTo>
                  <a:lnTo>
                    <a:pt x="6286232" y="2781300"/>
                  </a:lnTo>
                  <a:lnTo>
                    <a:pt x="6308712" y="2806700"/>
                  </a:lnTo>
                  <a:lnTo>
                    <a:pt x="6331597" y="2844800"/>
                  </a:lnTo>
                  <a:lnTo>
                    <a:pt x="6364761" y="2895600"/>
                  </a:lnTo>
                  <a:lnTo>
                    <a:pt x="6397685" y="2946400"/>
                  </a:lnTo>
                  <a:lnTo>
                    <a:pt x="6430297" y="2984500"/>
                  </a:lnTo>
                  <a:lnTo>
                    <a:pt x="6462529" y="3009900"/>
                  </a:lnTo>
                  <a:lnTo>
                    <a:pt x="6531259" y="3009900"/>
                  </a:lnTo>
                  <a:lnTo>
                    <a:pt x="6537515" y="2997200"/>
                  </a:lnTo>
                  <a:lnTo>
                    <a:pt x="6555286" y="2971800"/>
                  </a:lnTo>
                  <a:lnTo>
                    <a:pt x="6555735" y="2908300"/>
                  </a:lnTo>
                  <a:lnTo>
                    <a:pt x="6573506" y="2882900"/>
                  </a:lnTo>
                  <a:lnTo>
                    <a:pt x="6604469" y="2882900"/>
                  </a:lnTo>
                  <a:lnTo>
                    <a:pt x="6619680" y="2870200"/>
                  </a:lnTo>
                  <a:lnTo>
                    <a:pt x="6637525" y="2870200"/>
                  </a:lnTo>
                  <a:lnTo>
                    <a:pt x="6646231" y="2857500"/>
                  </a:lnTo>
                  <a:lnTo>
                    <a:pt x="7950405" y="2857500"/>
                  </a:lnTo>
                  <a:lnTo>
                    <a:pt x="7955456" y="2844800"/>
                  </a:lnTo>
                  <a:lnTo>
                    <a:pt x="7961654" y="2844800"/>
                  </a:lnTo>
                  <a:lnTo>
                    <a:pt x="7961654" y="2679700"/>
                  </a:lnTo>
                  <a:close/>
                </a:path>
                <a:path w="7962265" h="3048000">
                  <a:moveTo>
                    <a:pt x="7935792" y="2882900"/>
                  </a:moveTo>
                  <a:lnTo>
                    <a:pt x="7183030" y="2882900"/>
                  </a:lnTo>
                  <a:lnTo>
                    <a:pt x="7220787" y="2895600"/>
                  </a:lnTo>
                  <a:lnTo>
                    <a:pt x="7271860" y="2908300"/>
                  </a:lnTo>
                  <a:lnTo>
                    <a:pt x="7322136" y="2933700"/>
                  </a:lnTo>
                  <a:lnTo>
                    <a:pt x="7424729" y="2959100"/>
                  </a:lnTo>
                  <a:lnTo>
                    <a:pt x="7479258" y="2971800"/>
                  </a:lnTo>
                  <a:lnTo>
                    <a:pt x="7575942" y="2971800"/>
                  </a:lnTo>
                  <a:lnTo>
                    <a:pt x="7593739" y="2959100"/>
                  </a:lnTo>
                  <a:lnTo>
                    <a:pt x="7899558" y="2959100"/>
                  </a:lnTo>
                  <a:lnTo>
                    <a:pt x="7910267" y="2933700"/>
                  </a:lnTo>
                  <a:lnTo>
                    <a:pt x="7925824" y="2908300"/>
                  </a:lnTo>
                  <a:lnTo>
                    <a:pt x="7935792" y="2882900"/>
                  </a:lnTo>
                  <a:close/>
                </a:path>
                <a:path w="7962265" h="3048000">
                  <a:moveTo>
                    <a:pt x="7950405" y="2857500"/>
                  </a:moveTo>
                  <a:lnTo>
                    <a:pt x="6717607" y="2857500"/>
                  </a:lnTo>
                  <a:lnTo>
                    <a:pt x="6758276" y="2870200"/>
                  </a:lnTo>
                  <a:lnTo>
                    <a:pt x="6793139" y="2882900"/>
                  </a:lnTo>
                  <a:lnTo>
                    <a:pt x="6814705" y="2908300"/>
                  </a:lnTo>
                  <a:lnTo>
                    <a:pt x="6863992" y="2895600"/>
                  </a:lnTo>
                  <a:lnTo>
                    <a:pt x="6914041" y="2895600"/>
                  </a:lnTo>
                  <a:lnTo>
                    <a:pt x="6964575" y="2882900"/>
                  </a:lnTo>
                  <a:lnTo>
                    <a:pt x="7935792" y="2882900"/>
                  </a:lnTo>
                  <a:lnTo>
                    <a:pt x="7940776" y="2870200"/>
                  </a:lnTo>
                  <a:lnTo>
                    <a:pt x="7945760" y="2870200"/>
                  </a:lnTo>
                  <a:lnTo>
                    <a:pt x="7950405" y="2857500"/>
                  </a:lnTo>
                  <a:close/>
                </a:path>
                <a:path w="7962265" h="3048000">
                  <a:moveTo>
                    <a:pt x="5975921" y="2717800"/>
                  </a:moveTo>
                  <a:lnTo>
                    <a:pt x="5456808" y="2717800"/>
                  </a:lnTo>
                  <a:lnTo>
                    <a:pt x="5485018" y="2743200"/>
                  </a:lnTo>
                  <a:lnTo>
                    <a:pt x="5512422" y="2755900"/>
                  </a:lnTo>
                  <a:lnTo>
                    <a:pt x="5607278" y="2755900"/>
                  </a:lnTo>
                  <a:lnTo>
                    <a:pt x="5615976" y="2768600"/>
                  </a:lnTo>
                  <a:lnTo>
                    <a:pt x="5623931" y="2794000"/>
                  </a:lnTo>
                  <a:lnTo>
                    <a:pt x="5631481" y="2806700"/>
                  </a:lnTo>
                  <a:lnTo>
                    <a:pt x="5638964" y="2819400"/>
                  </a:lnTo>
                  <a:lnTo>
                    <a:pt x="5658021" y="2832100"/>
                  </a:lnTo>
                  <a:lnTo>
                    <a:pt x="5679101" y="2844800"/>
                  </a:lnTo>
                  <a:lnTo>
                    <a:pt x="5767844" y="2844800"/>
                  </a:lnTo>
                  <a:lnTo>
                    <a:pt x="5796138" y="2832100"/>
                  </a:lnTo>
                  <a:lnTo>
                    <a:pt x="5821392" y="2819400"/>
                  </a:lnTo>
                  <a:lnTo>
                    <a:pt x="5844891" y="2794000"/>
                  </a:lnTo>
                  <a:lnTo>
                    <a:pt x="5867920" y="2781300"/>
                  </a:lnTo>
                  <a:lnTo>
                    <a:pt x="5893296" y="2768600"/>
                  </a:lnTo>
                  <a:lnTo>
                    <a:pt x="5919215" y="2743200"/>
                  </a:lnTo>
                  <a:lnTo>
                    <a:pt x="5946487" y="2730500"/>
                  </a:lnTo>
                  <a:lnTo>
                    <a:pt x="5975921" y="2717800"/>
                  </a:lnTo>
                  <a:close/>
                </a:path>
                <a:path w="7962265" h="3048000">
                  <a:moveTo>
                    <a:pt x="1216769" y="2717800"/>
                  </a:moveTo>
                  <a:lnTo>
                    <a:pt x="550053" y="2717800"/>
                  </a:lnTo>
                  <a:lnTo>
                    <a:pt x="560404" y="2730500"/>
                  </a:lnTo>
                  <a:lnTo>
                    <a:pt x="642664" y="2730500"/>
                  </a:lnTo>
                  <a:lnTo>
                    <a:pt x="652823" y="2743200"/>
                  </a:lnTo>
                  <a:lnTo>
                    <a:pt x="662374" y="2743200"/>
                  </a:lnTo>
                  <a:lnTo>
                    <a:pt x="681533" y="2755900"/>
                  </a:lnTo>
                  <a:lnTo>
                    <a:pt x="704404" y="2768600"/>
                  </a:lnTo>
                  <a:lnTo>
                    <a:pt x="727680" y="2768600"/>
                  </a:lnTo>
                  <a:lnTo>
                    <a:pt x="748055" y="2781300"/>
                  </a:lnTo>
                  <a:lnTo>
                    <a:pt x="781431" y="2781300"/>
                  </a:lnTo>
                  <a:lnTo>
                    <a:pt x="805021" y="2794000"/>
                  </a:lnTo>
                  <a:lnTo>
                    <a:pt x="822267" y="2806700"/>
                  </a:lnTo>
                  <a:lnTo>
                    <a:pt x="836612" y="2819400"/>
                  </a:lnTo>
                  <a:lnTo>
                    <a:pt x="917971" y="2819400"/>
                  </a:lnTo>
                  <a:lnTo>
                    <a:pt x="958314" y="2806700"/>
                  </a:lnTo>
                  <a:lnTo>
                    <a:pt x="1034961" y="2806700"/>
                  </a:lnTo>
                  <a:lnTo>
                    <a:pt x="1071204" y="2794000"/>
                  </a:lnTo>
                  <a:lnTo>
                    <a:pt x="1114254" y="2768600"/>
                  </a:lnTo>
                  <a:lnTo>
                    <a:pt x="1163109" y="2755900"/>
                  </a:lnTo>
                  <a:lnTo>
                    <a:pt x="1216769" y="2717800"/>
                  </a:lnTo>
                  <a:close/>
                </a:path>
                <a:path w="7962265" h="3048000">
                  <a:moveTo>
                    <a:pt x="5596895" y="2755900"/>
                  </a:moveTo>
                  <a:lnTo>
                    <a:pt x="5539015" y="2755900"/>
                  </a:lnTo>
                  <a:lnTo>
                    <a:pt x="5564796" y="2768600"/>
                  </a:lnTo>
                  <a:lnTo>
                    <a:pt x="5586309" y="2768600"/>
                  </a:lnTo>
                  <a:lnTo>
                    <a:pt x="5596895" y="2755900"/>
                  </a:lnTo>
                  <a:close/>
                </a:path>
                <a:path w="7962265" h="3048000">
                  <a:moveTo>
                    <a:pt x="1402345" y="2616200"/>
                  </a:moveTo>
                  <a:lnTo>
                    <a:pt x="329501" y="2616200"/>
                  </a:lnTo>
                  <a:lnTo>
                    <a:pt x="373841" y="2641600"/>
                  </a:lnTo>
                  <a:lnTo>
                    <a:pt x="424851" y="2654300"/>
                  </a:lnTo>
                  <a:lnTo>
                    <a:pt x="475585" y="2679700"/>
                  </a:lnTo>
                  <a:lnTo>
                    <a:pt x="519097" y="2705100"/>
                  </a:lnTo>
                  <a:lnTo>
                    <a:pt x="1252766" y="2705100"/>
                  </a:lnTo>
                  <a:lnTo>
                    <a:pt x="1293562" y="2679700"/>
                  </a:lnTo>
                  <a:lnTo>
                    <a:pt x="1336085" y="2654300"/>
                  </a:lnTo>
                  <a:lnTo>
                    <a:pt x="1379943" y="2628900"/>
                  </a:lnTo>
                  <a:lnTo>
                    <a:pt x="1402345" y="2616200"/>
                  </a:lnTo>
                  <a:close/>
                </a:path>
                <a:path w="7962265" h="3048000">
                  <a:moveTo>
                    <a:pt x="7961654" y="2476500"/>
                  </a:moveTo>
                  <a:lnTo>
                    <a:pt x="5153685" y="2476500"/>
                  </a:lnTo>
                  <a:lnTo>
                    <a:pt x="5192849" y="2501900"/>
                  </a:lnTo>
                  <a:lnTo>
                    <a:pt x="5272479" y="2552700"/>
                  </a:lnTo>
                  <a:lnTo>
                    <a:pt x="5433047" y="2705100"/>
                  </a:lnTo>
                  <a:lnTo>
                    <a:pt x="6025590" y="2705100"/>
                  </a:lnTo>
                  <a:lnTo>
                    <a:pt x="6058410" y="2692400"/>
                  </a:lnTo>
                  <a:lnTo>
                    <a:pt x="6092107" y="2679700"/>
                  </a:lnTo>
                  <a:lnTo>
                    <a:pt x="7961654" y="2679700"/>
                  </a:lnTo>
                  <a:lnTo>
                    <a:pt x="7961654" y="2476500"/>
                  </a:lnTo>
                  <a:close/>
                </a:path>
                <a:path w="7962265" h="3048000">
                  <a:moveTo>
                    <a:pt x="1972043" y="2247900"/>
                  </a:moveTo>
                  <a:lnTo>
                    <a:pt x="0" y="2247900"/>
                  </a:lnTo>
                  <a:lnTo>
                    <a:pt x="0" y="2654300"/>
                  </a:lnTo>
                  <a:lnTo>
                    <a:pt x="23303" y="2654300"/>
                  </a:lnTo>
                  <a:lnTo>
                    <a:pt x="127261" y="2628900"/>
                  </a:lnTo>
                  <a:lnTo>
                    <a:pt x="181675" y="2628900"/>
                  </a:lnTo>
                  <a:lnTo>
                    <a:pt x="238045" y="2616200"/>
                  </a:lnTo>
                  <a:lnTo>
                    <a:pt x="1402345" y="2616200"/>
                  </a:lnTo>
                  <a:lnTo>
                    <a:pt x="1424746" y="2603500"/>
                  </a:lnTo>
                  <a:lnTo>
                    <a:pt x="1470103" y="2565400"/>
                  </a:lnTo>
                  <a:lnTo>
                    <a:pt x="1560918" y="2514600"/>
                  </a:lnTo>
                  <a:lnTo>
                    <a:pt x="1611525" y="2476500"/>
                  </a:lnTo>
                  <a:lnTo>
                    <a:pt x="1661117" y="2451100"/>
                  </a:lnTo>
                  <a:lnTo>
                    <a:pt x="1709282" y="2413000"/>
                  </a:lnTo>
                  <a:lnTo>
                    <a:pt x="1799694" y="2349500"/>
                  </a:lnTo>
                  <a:lnTo>
                    <a:pt x="1841120" y="2324100"/>
                  </a:lnTo>
                  <a:lnTo>
                    <a:pt x="1879478" y="2298700"/>
                  </a:lnTo>
                  <a:lnTo>
                    <a:pt x="1914358" y="2286000"/>
                  </a:lnTo>
                  <a:lnTo>
                    <a:pt x="1945350" y="2260600"/>
                  </a:lnTo>
                  <a:lnTo>
                    <a:pt x="1972043" y="2247900"/>
                  </a:lnTo>
                  <a:close/>
                </a:path>
                <a:path w="7962265" h="3048000">
                  <a:moveTo>
                    <a:pt x="7961654" y="2336800"/>
                  </a:moveTo>
                  <a:lnTo>
                    <a:pt x="4090473" y="2336800"/>
                  </a:lnTo>
                  <a:lnTo>
                    <a:pt x="4120408" y="2349500"/>
                  </a:lnTo>
                  <a:lnTo>
                    <a:pt x="4142106" y="2362200"/>
                  </a:lnTo>
                  <a:lnTo>
                    <a:pt x="4149292" y="2374900"/>
                  </a:lnTo>
                  <a:lnTo>
                    <a:pt x="4186565" y="2387600"/>
                  </a:lnTo>
                  <a:lnTo>
                    <a:pt x="4232102" y="2413000"/>
                  </a:lnTo>
                  <a:lnTo>
                    <a:pt x="4331640" y="2489200"/>
                  </a:lnTo>
                  <a:lnTo>
                    <a:pt x="4377480" y="2527300"/>
                  </a:lnTo>
                  <a:lnTo>
                    <a:pt x="4415260" y="2552700"/>
                  </a:lnTo>
                  <a:lnTo>
                    <a:pt x="4440897" y="2578100"/>
                  </a:lnTo>
                  <a:lnTo>
                    <a:pt x="4454111" y="2590800"/>
                  </a:lnTo>
                  <a:lnTo>
                    <a:pt x="4540243" y="2590800"/>
                  </a:lnTo>
                  <a:lnTo>
                    <a:pt x="4584083" y="2578100"/>
                  </a:lnTo>
                  <a:lnTo>
                    <a:pt x="4624009" y="2552700"/>
                  </a:lnTo>
                  <a:lnTo>
                    <a:pt x="4656175" y="2527300"/>
                  </a:lnTo>
                  <a:lnTo>
                    <a:pt x="4969941" y="2527300"/>
                  </a:lnTo>
                  <a:lnTo>
                    <a:pt x="5153685" y="2476500"/>
                  </a:lnTo>
                  <a:lnTo>
                    <a:pt x="7961654" y="2476500"/>
                  </a:lnTo>
                  <a:lnTo>
                    <a:pt x="7961654" y="2336800"/>
                  </a:lnTo>
                  <a:close/>
                </a:path>
                <a:path w="7962265" h="3048000">
                  <a:moveTo>
                    <a:pt x="4814928" y="2527300"/>
                  </a:moveTo>
                  <a:lnTo>
                    <a:pt x="4683508" y="2527300"/>
                  </a:lnTo>
                  <a:lnTo>
                    <a:pt x="4766335" y="2565400"/>
                  </a:lnTo>
                  <a:lnTo>
                    <a:pt x="4773803" y="2552700"/>
                  </a:lnTo>
                  <a:lnTo>
                    <a:pt x="4790990" y="2540000"/>
                  </a:lnTo>
                  <a:lnTo>
                    <a:pt x="4814928" y="2527300"/>
                  </a:lnTo>
                  <a:close/>
                </a:path>
                <a:path w="7962265" h="3048000">
                  <a:moveTo>
                    <a:pt x="2918109" y="2540000"/>
                  </a:moveTo>
                  <a:lnTo>
                    <a:pt x="2847057" y="2540000"/>
                  </a:lnTo>
                  <a:lnTo>
                    <a:pt x="2857993" y="2552700"/>
                  </a:lnTo>
                  <a:lnTo>
                    <a:pt x="2899998" y="2552700"/>
                  </a:lnTo>
                  <a:lnTo>
                    <a:pt x="2918109" y="2540000"/>
                  </a:lnTo>
                  <a:close/>
                </a:path>
                <a:path w="7962265" h="3048000">
                  <a:moveTo>
                    <a:pt x="2960769" y="2476500"/>
                  </a:moveTo>
                  <a:lnTo>
                    <a:pt x="2753944" y="2476500"/>
                  </a:lnTo>
                  <a:lnTo>
                    <a:pt x="2771961" y="2501900"/>
                  </a:lnTo>
                  <a:lnTo>
                    <a:pt x="2791121" y="2514600"/>
                  </a:lnTo>
                  <a:lnTo>
                    <a:pt x="2812574" y="2527300"/>
                  </a:lnTo>
                  <a:lnTo>
                    <a:pt x="2837471" y="2540000"/>
                  </a:lnTo>
                  <a:lnTo>
                    <a:pt x="2933521" y="2540000"/>
                  </a:lnTo>
                  <a:lnTo>
                    <a:pt x="2944748" y="2527300"/>
                  </a:lnTo>
                  <a:lnTo>
                    <a:pt x="2955325" y="2501900"/>
                  </a:lnTo>
                  <a:lnTo>
                    <a:pt x="2960769" y="2476500"/>
                  </a:lnTo>
                  <a:close/>
                </a:path>
                <a:path w="7962265" h="3048000">
                  <a:moveTo>
                    <a:pt x="4969941" y="2527300"/>
                  </a:moveTo>
                  <a:lnTo>
                    <a:pt x="4905319" y="2527300"/>
                  </a:lnTo>
                  <a:lnTo>
                    <a:pt x="4924005" y="2540000"/>
                  </a:lnTo>
                  <a:lnTo>
                    <a:pt x="4969941" y="2527300"/>
                  </a:lnTo>
                  <a:close/>
                </a:path>
                <a:path w="7962265" h="3048000">
                  <a:moveTo>
                    <a:pt x="3466020" y="2438400"/>
                  </a:moveTo>
                  <a:lnTo>
                    <a:pt x="3042665" y="2438400"/>
                  </a:lnTo>
                  <a:lnTo>
                    <a:pt x="3080366" y="2451100"/>
                  </a:lnTo>
                  <a:lnTo>
                    <a:pt x="3121778" y="2476500"/>
                  </a:lnTo>
                  <a:lnTo>
                    <a:pt x="3161436" y="2514600"/>
                  </a:lnTo>
                  <a:lnTo>
                    <a:pt x="3193872" y="2527300"/>
                  </a:lnTo>
                  <a:lnTo>
                    <a:pt x="3200349" y="2527300"/>
                  </a:lnTo>
                  <a:lnTo>
                    <a:pt x="3207549" y="2514600"/>
                  </a:lnTo>
                  <a:lnTo>
                    <a:pt x="3212591" y="2501900"/>
                  </a:lnTo>
                  <a:lnTo>
                    <a:pt x="3333575" y="2501900"/>
                  </a:lnTo>
                  <a:lnTo>
                    <a:pt x="3386424" y="2476500"/>
                  </a:lnTo>
                  <a:lnTo>
                    <a:pt x="3432876" y="2463800"/>
                  </a:lnTo>
                  <a:lnTo>
                    <a:pt x="3466020" y="2438400"/>
                  </a:lnTo>
                  <a:close/>
                </a:path>
                <a:path w="7962265" h="3048000">
                  <a:moveTo>
                    <a:pt x="3281244" y="2501900"/>
                  </a:moveTo>
                  <a:lnTo>
                    <a:pt x="3212591" y="2501900"/>
                  </a:lnTo>
                  <a:lnTo>
                    <a:pt x="3217633" y="2514600"/>
                  </a:lnTo>
                  <a:lnTo>
                    <a:pt x="3236340" y="2514600"/>
                  </a:lnTo>
                  <a:lnTo>
                    <a:pt x="3281244" y="2501900"/>
                  </a:lnTo>
                  <a:close/>
                </a:path>
                <a:path w="7962265" h="3048000">
                  <a:moveTo>
                    <a:pt x="3867784" y="2374900"/>
                  </a:moveTo>
                  <a:lnTo>
                    <a:pt x="3625808" y="2374900"/>
                  </a:lnTo>
                  <a:lnTo>
                    <a:pt x="3652415" y="2387600"/>
                  </a:lnTo>
                  <a:lnTo>
                    <a:pt x="3677264" y="2400300"/>
                  </a:lnTo>
                  <a:lnTo>
                    <a:pt x="3700017" y="2400300"/>
                  </a:lnTo>
                  <a:lnTo>
                    <a:pt x="3715994" y="2425700"/>
                  </a:lnTo>
                  <a:lnTo>
                    <a:pt x="3732240" y="2463800"/>
                  </a:lnTo>
                  <a:lnTo>
                    <a:pt x="3749834" y="2489200"/>
                  </a:lnTo>
                  <a:lnTo>
                    <a:pt x="3769855" y="2514600"/>
                  </a:lnTo>
                  <a:lnTo>
                    <a:pt x="3772014" y="2514600"/>
                  </a:lnTo>
                  <a:lnTo>
                    <a:pt x="3799737" y="2489200"/>
                  </a:lnTo>
                  <a:lnTo>
                    <a:pt x="3825300" y="2451100"/>
                  </a:lnTo>
                  <a:lnTo>
                    <a:pt x="3848162" y="2400300"/>
                  </a:lnTo>
                  <a:lnTo>
                    <a:pt x="3867784" y="2374900"/>
                  </a:lnTo>
                  <a:close/>
                </a:path>
                <a:path w="7962265" h="3048000">
                  <a:moveTo>
                    <a:pt x="2739193" y="2489200"/>
                  </a:moveTo>
                  <a:lnTo>
                    <a:pt x="2687618" y="2489200"/>
                  </a:lnTo>
                  <a:lnTo>
                    <a:pt x="2701334" y="2501900"/>
                  </a:lnTo>
                  <a:lnTo>
                    <a:pt x="2728033" y="2501900"/>
                  </a:lnTo>
                  <a:lnTo>
                    <a:pt x="2739193" y="2489200"/>
                  </a:lnTo>
                  <a:close/>
                </a:path>
                <a:path w="7962265" h="3048000">
                  <a:moveTo>
                    <a:pt x="3495391" y="2387600"/>
                  </a:moveTo>
                  <a:lnTo>
                    <a:pt x="2567901" y="2387600"/>
                  </a:lnTo>
                  <a:lnTo>
                    <a:pt x="2583135" y="2400300"/>
                  </a:lnTo>
                  <a:lnTo>
                    <a:pt x="2597016" y="2400300"/>
                  </a:lnTo>
                  <a:lnTo>
                    <a:pt x="2607792" y="2413000"/>
                  </a:lnTo>
                  <a:lnTo>
                    <a:pt x="2623070" y="2425700"/>
                  </a:lnTo>
                  <a:lnTo>
                    <a:pt x="2635513" y="2451100"/>
                  </a:lnTo>
                  <a:lnTo>
                    <a:pt x="2648493" y="2463800"/>
                  </a:lnTo>
                  <a:lnTo>
                    <a:pt x="2665386" y="2476500"/>
                  </a:lnTo>
                  <a:lnTo>
                    <a:pt x="2675388" y="2489200"/>
                  </a:lnTo>
                  <a:lnTo>
                    <a:pt x="2748190" y="2489200"/>
                  </a:lnTo>
                  <a:lnTo>
                    <a:pt x="2753944" y="2476500"/>
                  </a:lnTo>
                  <a:lnTo>
                    <a:pt x="2960769" y="2476500"/>
                  </a:lnTo>
                  <a:lnTo>
                    <a:pt x="2970262" y="2451100"/>
                  </a:lnTo>
                  <a:lnTo>
                    <a:pt x="2992983" y="2438400"/>
                  </a:lnTo>
                  <a:lnTo>
                    <a:pt x="3471062" y="2438400"/>
                  </a:lnTo>
                  <a:lnTo>
                    <a:pt x="3475380" y="2425700"/>
                  </a:lnTo>
                  <a:lnTo>
                    <a:pt x="3480422" y="2425700"/>
                  </a:lnTo>
                  <a:lnTo>
                    <a:pt x="3483852" y="2413000"/>
                  </a:lnTo>
                  <a:lnTo>
                    <a:pt x="3487891" y="2413000"/>
                  </a:lnTo>
                  <a:lnTo>
                    <a:pt x="3495391" y="2387600"/>
                  </a:lnTo>
                  <a:close/>
                </a:path>
                <a:path w="7962265" h="3048000">
                  <a:moveTo>
                    <a:pt x="3942024" y="2349500"/>
                  </a:moveTo>
                  <a:lnTo>
                    <a:pt x="2294958" y="2349500"/>
                  </a:lnTo>
                  <a:lnTo>
                    <a:pt x="2312958" y="2362200"/>
                  </a:lnTo>
                  <a:lnTo>
                    <a:pt x="2440762" y="2362200"/>
                  </a:lnTo>
                  <a:lnTo>
                    <a:pt x="2463414" y="2374900"/>
                  </a:lnTo>
                  <a:lnTo>
                    <a:pt x="2484315" y="2387600"/>
                  </a:lnTo>
                  <a:lnTo>
                    <a:pt x="2502518" y="2400300"/>
                  </a:lnTo>
                  <a:lnTo>
                    <a:pt x="2517076" y="2413000"/>
                  </a:lnTo>
                  <a:lnTo>
                    <a:pt x="2522498" y="2400300"/>
                  </a:lnTo>
                  <a:lnTo>
                    <a:pt x="2530752" y="2400300"/>
                  </a:lnTo>
                  <a:lnTo>
                    <a:pt x="2541166" y="2387600"/>
                  </a:lnTo>
                  <a:lnTo>
                    <a:pt x="3495391" y="2387600"/>
                  </a:lnTo>
                  <a:lnTo>
                    <a:pt x="3499141" y="2374900"/>
                  </a:lnTo>
                  <a:lnTo>
                    <a:pt x="3867784" y="2374900"/>
                  </a:lnTo>
                  <a:lnTo>
                    <a:pt x="3897376" y="2362200"/>
                  </a:lnTo>
                  <a:lnTo>
                    <a:pt x="3942024" y="2349500"/>
                  </a:lnTo>
                  <a:close/>
                </a:path>
                <a:path w="7962265" h="3048000">
                  <a:moveTo>
                    <a:pt x="3574228" y="2374900"/>
                  </a:moveTo>
                  <a:lnTo>
                    <a:pt x="3499141" y="2374900"/>
                  </a:lnTo>
                  <a:lnTo>
                    <a:pt x="3509225" y="2400300"/>
                  </a:lnTo>
                  <a:lnTo>
                    <a:pt x="3529543" y="2387600"/>
                  </a:lnTo>
                  <a:lnTo>
                    <a:pt x="3551346" y="2387600"/>
                  </a:lnTo>
                  <a:lnTo>
                    <a:pt x="3574228" y="2374900"/>
                  </a:lnTo>
                  <a:close/>
                </a:path>
                <a:path w="7962265" h="3048000">
                  <a:moveTo>
                    <a:pt x="2440762" y="2362200"/>
                  </a:moveTo>
                  <a:lnTo>
                    <a:pt x="2350033" y="2362200"/>
                  </a:lnTo>
                  <a:lnTo>
                    <a:pt x="2369001" y="2374900"/>
                  </a:lnTo>
                  <a:lnTo>
                    <a:pt x="2435720" y="2374900"/>
                  </a:lnTo>
                  <a:lnTo>
                    <a:pt x="2440762" y="2362200"/>
                  </a:lnTo>
                  <a:close/>
                </a:path>
                <a:path w="7962265" h="3048000">
                  <a:moveTo>
                    <a:pt x="796165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773021" y="304800"/>
                  </a:lnTo>
                  <a:lnTo>
                    <a:pt x="7773021" y="330200"/>
                  </a:lnTo>
                  <a:lnTo>
                    <a:pt x="0" y="330200"/>
                  </a:lnTo>
                  <a:lnTo>
                    <a:pt x="0" y="787400"/>
                  </a:lnTo>
                  <a:lnTo>
                    <a:pt x="7773021" y="787400"/>
                  </a:lnTo>
                  <a:lnTo>
                    <a:pt x="7773021" y="812800"/>
                  </a:lnTo>
                  <a:lnTo>
                    <a:pt x="0" y="812800"/>
                  </a:lnTo>
                  <a:lnTo>
                    <a:pt x="0" y="1270000"/>
                  </a:lnTo>
                  <a:lnTo>
                    <a:pt x="7773021" y="1270000"/>
                  </a:lnTo>
                  <a:lnTo>
                    <a:pt x="7773021" y="1282700"/>
                  </a:lnTo>
                  <a:lnTo>
                    <a:pt x="0" y="1282700"/>
                  </a:lnTo>
                  <a:lnTo>
                    <a:pt x="0" y="1739900"/>
                  </a:lnTo>
                  <a:lnTo>
                    <a:pt x="7773021" y="1739900"/>
                  </a:lnTo>
                  <a:lnTo>
                    <a:pt x="7773021" y="1765300"/>
                  </a:lnTo>
                  <a:lnTo>
                    <a:pt x="0" y="1765300"/>
                  </a:lnTo>
                  <a:lnTo>
                    <a:pt x="0" y="2222500"/>
                  </a:lnTo>
                  <a:lnTo>
                    <a:pt x="7773021" y="2222500"/>
                  </a:lnTo>
                  <a:lnTo>
                    <a:pt x="7773021" y="2247900"/>
                  </a:lnTo>
                  <a:lnTo>
                    <a:pt x="2096591" y="2247900"/>
                  </a:lnTo>
                  <a:lnTo>
                    <a:pt x="2118110" y="2260600"/>
                  </a:lnTo>
                  <a:lnTo>
                    <a:pt x="2139494" y="2260600"/>
                  </a:lnTo>
                  <a:lnTo>
                    <a:pt x="2160676" y="2273300"/>
                  </a:lnTo>
                  <a:lnTo>
                    <a:pt x="2192290" y="2286000"/>
                  </a:lnTo>
                  <a:lnTo>
                    <a:pt x="2219177" y="2311400"/>
                  </a:lnTo>
                  <a:lnTo>
                    <a:pt x="2236612" y="2336800"/>
                  </a:lnTo>
                  <a:lnTo>
                    <a:pt x="2239873" y="2362200"/>
                  </a:lnTo>
                  <a:lnTo>
                    <a:pt x="2246545" y="2362200"/>
                  </a:lnTo>
                  <a:lnTo>
                    <a:pt x="2255445" y="2349500"/>
                  </a:lnTo>
                  <a:lnTo>
                    <a:pt x="3988969" y="2349500"/>
                  </a:lnTo>
                  <a:lnTo>
                    <a:pt x="4025455" y="2336800"/>
                  </a:lnTo>
                  <a:lnTo>
                    <a:pt x="7961654" y="2336800"/>
                  </a:lnTo>
                  <a:lnTo>
                    <a:pt x="796165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027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7775168" y="0"/>
                  </a:moveTo>
                  <a:lnTo>
                    <a:pt x="0" y="0"/>
                  </a:lnTo>
                  <a:lnTo>
                    <a:pt x="0" y="23038"/>
                  </a:lnTo>
                  <a:lnTo>
                    <a:pt x="7775168" y="23038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0278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0" y="0"/>
                  </a:moveTo>
                  <a:lnTo>
                    <a:pt x="7775155" y="0"/>
                  </a:lnTo>
                  <a:lnTo>
                    <a:pt x="7775155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788352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7775168" y="0"/>
                  </a:moveTo>
                  <a:lnTo>
                    <a:pt x="0" y="0"/>
                  </a:lnTo>
                  <a:lnTo>
                    <a:pt x="0" y="23762"/>
                  </a:lnTo>
                  <a:lnTo>
                    <a:pt x="7775168" y="23762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88342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0" y="0"/>
                  </a:moveTo>
                  <a:lnTo>
                    <a:pt x="7775155" y="0"/>
                  </a:lnTo>
                  <a:lnTo>
                    <a:pt x="7775155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6641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7775168" y="0"/>
                  </a:moveTo>
                  <a:lnTo>
                    <a:pt x="0" y="0"/>
                  </a:lnTo>
                  <a:lnTo>
                    <a:pt x="0" y="23043"/>
                  </a:lnTo>
                  <a:lnTo>
                    <a:pt x="7775168" y="23043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66420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0" y="0"/>
                  </a:moveTo>
                  <a:lnTo>
                    <a:pt x="7775155" y="0"/>
                  </a:lnTo>
                  <a:lnTo>
                    <a:pt x="7775155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744489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7775168" y="0"/>
                  </a:moveTo>
                  <a:lnTo>
                    <a:pt x="0" y="0"/>
                  </a:lnTo>
                  <a:lnTo>
                    <a:pt x="0" y="23757"/>
                  </a:lnTo>
                  <a:lnTo>
                    <a:pt x="7775168" y="23757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744484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0" y="0"/>
                  </a:moveTo>
                  <a:lnTo>
                    <a:pt x="7775155" y="0"/>
                  </a:lnTo>
                  <a:lnTo>
                    <a:pt x="7775155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222004"/>
              <a:ext cx="2009775" cy="24130"/>
            </a:xfrm>
            <a:custGeom>
              <a:avLst/>
              <a:gdLst/>
              <a:ahLst/>
              <a:cxnLst/>
              <a:rect l="l" t="t" r="r" b="b"/>
              <a:pathLst>
                <a:path w="2009775" h="24130">
                  <a:moveTo>
                    <a:pt x="200947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651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1978507" y="24130"/>
                  </a:lnTo>
                  <a:lnTo>
                    <a:pt x="1978507" y="21590"/>
                  </a:lnTo>
                  <a:lnTo>
                    <a:pt x="1985708" y="21590"/>
                  </a:lnTo>
                  <a:lnTo>
                    <a:pt x="1985708" y="16510"/>
                  </a:lnTo>
                  <a:lnTo>
                    <a:pt x="1990750" y="16510"/>
                  </a:lnTo>
                  <a:lnTo>
                    <a:pt x="1990750" y="12700"/>
                  </a:lnTo>
                  <a:lnTo>
                    <a:pt x="1997951" y="12700"/>
                  </a:lnTo>
                  <a:lnTo>
                    <a:pt x="1997951" y="10160"/>
                  </a:lnTo>
                  <a:lnTo>
                    <a:pt x="2005152" y="10160"/>
                  </a:lnTo>
                  <a:lnTo>
                    <a:pt x="2005152" y="5080"/>
                  </a:lnTo>
                  <a:lnTo>
                    <a:pt x="2009470" y="5080"/>
                  </a:lnTo>
                  <a:lnTo>
                    <a:pt x="200947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222562"/>
              <a:ext cx="2009775" cy="23495"/>
            </a:xfrm>
            <a:custGeom>
              <a:avLst/>
              <a:gdLst/>
              <a:ahLst/>
              <a:cxnLst/>
              <a:rect l="l" t="t" r="r" b="b"/>
              <a:pathLst>
                <a:path w="2009775" h="23494">
                  <a:moveTo>
                    <a:pt x="2009470" y="0"/>
                  </a:moveTo>
                  <a:lnTo>
                    <a:pt x="2009470" y="4317"/>
                  </a:lnTo>
                  <a:lnTo>
                    <a:pt x="2005152" y="4317"/>
                  </a:lnTo>
                  <a:lnTo>
                    <a:pt x="2005152" y="9359"/>
                  </a:lnTo>
                  <a:lnTo>
                    <a:pt x="1997951" y="9359"/>
                  </a:lnTo>
                  <a:lnTo>
                    <a:pt x="1997951" y="11518"/>
                  </a:lnTo>
                  <a:lnTo>
                    <a:pt x="1990750" y="11518"/>
                  </a:lnTo>
                  <a:lnTo>
                    <a:pt x="1990750" y="16560"/>
                  </a:lnTo>
                  <a:lnTo>
                    <a:pt x="1985708" y="16560"/>
                  </a:lnTo>
                  <a:lnTo>
                    <a:pt x="1985708" y="20878"/>
                  </a:lnTo>
                  <a:lnTo>
                    <a:pt x="1978520" y="20878"/>
                  </a:lnTo>
                  <a:lnTo>
                    <a:pt x="1978520" y="23037"/>
                  </a:lnTo>
                  <a:lnTo>
                    <a:pt x="0" y="23037"/>
                  </a:lnTo>
                </a:path>
                <a:path w="2009775" h="23494">
                  <a:moveTo>
                    <a:pt x="0" y="0"/>
                  </a:moveTo>
                  <a:lnTo>
                    <a:pt x="200947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33244" y="2222004"/>
              <a:ext cx="5741035" cy="24130"/>
            </a:xfrm>
            <a:custGeom>
              <a:avLst/>
              <a:gdLst/>
              <a:ahLst/>
              <a:cxnLst/>
              <a:rect l="l" t="t" r="r" b="b"/>
              <a:pathLst>
                <a:path w="5741034" h="24130">
                  <a:moveTo>
                    <a:pt x="5740489" y="10160"/>
                  </a:moveTo>
                  <a:lnTo>
                    <a:pt x="574047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7188" y="10160"/>
                  </a:lnTo>
                  <a:lnTo>
                    <a:pt x="7188" y="12700"/>
                  </a:lnTo>
                  <a:lnTo>
                    <a:pt x="16560" y="12700"/>
                  </a:lnTo>
                  <a:lnTo>
                    <a:pt x="16560" y="16510"/>
                  </a:lnTo>
                  <a:lnTo>
                    <a:pt x="23749" y="16510"/>
                  </a:lnTo>
                  <a:lnTo>
                    <a:pt x="23749" y="21590"/>
                  </a:lnTo>
                  <a:lnTo>
                    <a:pt x="35267" y="21590"/>
                  </a:lnTo>
                  <a:lnTo>
                    <a:pt x="35267" y="24130"/>
                  </a:lnTo>
                  <a:lnTo>
                    <a:pt x="5740489" y="24130"/>
                  </a:lnTo>
                  <a:lnTo>
                    <a:pt x="5740489" y="21590"/>
                  </a:lnTo>
                  <a:lnTo>
                    <a:pt x="5740489" y="16510"/>
                  </a:lnTo>
                  <a:lnTo>
                    <a:pt x="5740489" y="12700"/>
                  </a:lnTo>
                  <a:lnTo>
                    <a:pt x="5740489" y="1016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33231" y="2222562"/>
              <a:ext cx="5741035" cy="23495"/>
            </a:xfrm>
            <a:custGeom>
              <a:avLst/>
              <a:gdLst/>
              <a:ahLst/>
              <a:cxnLst/>
              <a:rect l="l" t="t" r="r" b="b"/>
              <a:pathLst>
                <a:path w="5741034" h="23494">
                  <a:moveTo>
                    <a:pt x="5740476" y="0"/>
                  </a:moveTo>
                  <a:lnTo>
                    <a:pt x="5740476" y="23037"/>
                  </a:lnTo>
                  <a:lnTo>
                    <a:pt x="35280" y="23037"/>
                  </a:lnTo>
                  <a:lnTo>
                    <a:pt x="35280" y="20878"/>
                  </a:lnTo>
                  <a:lnTo>
                    <a:pt x="23761" y="20878"/>
                  </a:lnTo>
                  <a:lnTo>
                    <a:pt x="23761" y="16560"/>
                  </a:lnTo>
                  <a:lnTo>
                    <a:pt x="16560" y="16560"/>
                  </a:lnTo>
                  <a:lnTo>
                    <a:pt x="16560" y="11518"/>
                  </a:lnTo>
                  <a:lnTo>
                    <a:pt x="7200" y="11518"/>
                  </a:lnTo>
                  <a:lnTo>
                    <a:pt x="7200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5740476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6204" y="2700794"/>
              <a:ext cx="5513070" cy="22860"/>
            </a:xfrm>
            <a:custGeom>
              <a:avLst/>
              <a:gdLst/>
              <a:ahLst/>
              <a:cxnLst/>
              <a:rect l="l" t="t" r="r" b="b"/>
              <a:pathLst>
                <a:path w="5513070" h="22860">
                  <a:moveTo>
                    <a:pt x="73583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4330" y="3810"/>
                  </a:lnTo>
                  <a:lnTo>
                    <a:pt x="4330" y="8890"/>
                  </a:lnTo>
                  <a:lnTo>
                    <a:pt x="7200" y="8890"/>
                  </a:lnTo>
                  <a:lnTo>
                    <a:pt x="7200" y="11430"/>
                  </a:lnTo>
                  <a:lnTo>
                    <a:pt x="16560" y="11430"/>
                  </a:lnTo>
                  <a:lnTo>
                    <a:pt x="16560" y="16510"/>
                  </a:lnTo>
                  <a:lnTo>
                    <a:pt x="23761" y="16510"/>
                  </a:lnTo>
                  <a:lnTo>
                    <a:pt x="23761" y="20320"/>
                  </a:lnTo>
                  <a:lnTo>
                    <a:pt x="28803" y="20320"/>
                  </a:lnTo>
                  <a:lnTo>
                    <a:pt x="28803" y="22860"/>
                  </a:lnTo>
                  <a:lnTo>
                    <a:pt x="704875" y="22860"/>
                  </a:lnTo>
                  <a:lnTo>
                    <a:pt x="704875" y="20320"/>
                  </a:lnTo>
                  <a:lnTo>
                    <a:pt x="712076" y="20320"/>
                  </a:lnTo>
                  <a:lnTo>
                    <a:pt x="712076" y="16510"/>
                  </a:lnTo>
                  <a:lnTo>
                    <a:pt x="722160" y="16510"/>
                  </a:lnTo>
                  <a:lnTo>
                    <a:pt x="722160" y="11430"/>
                  </a:lnTo>
                  <a:lnTo>
                    <a:pt x="729361" y="11430"/>
                  </a:lnTo>
                  <a:lnTo>
                    <a:pt x="729361" y="8890"/>
                  </a:lnTo>
                  <a:lnTo>
                    <a:pt x="733679" y="8890"/>
                  </a:lnTo>
                  <a:lnTo>
                    <a:pt x="733679" y="3810"/>
                  </a:lnTo>
                  <a:lnTo>
                    <a:pt x="735838" y="3810"/>
                  </a:lnTo>
                  <a:lnTo>
                    <a:pt x="735838" y="0"/>
                  </a:lnTo>
                  <a:close/>
                </a:path>
                <a:path w="5513070" h="22860">
                  <a:moveTo>
                    <a:pt x="5512981" y="0"/>
                  </a:moveTo>
                  <a:lnTo>
                    <a:pt x="4915395" y="0"/>
                  </a:lnTo>
                  <a:lnTo>
                    <a:pt x="4915395" y="3810"/>
                  </a:lnTo>
                  <a:lnTo>
                    <a:pt x="4915395" y="8890"/>
                  </a:lnTo>
                  <a:lnTo>
                    <a:pt x="4918278" y="8890"/>
                  </a:lnTo>
                  <a:lnTo>
                    <a:pt x="4918278" y="11430"/>
                  </a:lnTo>
                  <a:lnTo>
                    <a:pt x="4927638" y="11430"/>
                  </a:lnTo>
                  <a:lnTo>
                    <a:pt x="4927638" y="16510"/>
                  </a:lnTo>
                  <a:lnTo>
                    <a:pt x="4929784" y="16510"/>
                  </a:lnTo>
                  <a:lnTo>
                    <a:pt x="4929784" y="20320"/>
                  </a:lnTo>
                  <a:lnTo>
                    <a:pt x="4934839" y="20320"/>
                  </a:lnTo>
                  <a:lnTo>
                    <a:pt x="4934839" y="22860"/>
                  </a:lnTo>
                  <a:lnTo>
                    <a:pt x="5465457" y="22860"/>
                  </a:lnTo>
                  <a:lnTo>
                    <a:pt x="5465457" y="20320"/>
                  </a:lnTo>
                  <a:lnTo>
                    <a:pt x="5477713" y="20320"/>
                  </a:lnTo>
                  <a:lnTo>
                    <a:pt x="5477713" y="16510"/>
                  </a:lnTo>
                  <a:lnTo>
                    <a:pt x="5484914" y="16510"/>
                  </a:lnTo>
                  <a:lnTo>
                    <a:pt x="5484914" y="11430"/>
                  </a:lnTo>
                  <a:lnTo>
                    <a:pt x="5496420" y="11430"/>
                  </a:lnTo>
                  <a:lnTo>
                    <a:pt x="5496420" y="8890"/>
                  </a:lnTo>
                  <a:lnTo>
                    <a:pt x="5503634" y="8890"/>
                  </a:lnTo>
                  <a:lnTo>
                    <a:pt x="5503634" y="3810"/>
                  </a:lnTo>
                  <a:lnTo>
                    <a:pt x="5512981" y="3810"/>
                  </a:lnTo>
                  <a:lnTo>
                    <a:pt x="551298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0714" y="2700794"/>
              <a:ext cx="1553845" cy="22860"/>
            </a:xfrm>
            <a:custGeom>
              <a:avLst/>
              <a:gdLst/>
              <a:ahLst/>
              <a:cxnLst/>
              <a:rect l="l" t="t" r="r" b="b"/>
              <a:pathLst>
                <a:path w="1553845" h="22860">
                  <a:moveTo>
                    <a:pt x="155374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882" y="8890"/>
                  </a:lnTo>
                  <a:lnTo>
                    <a:pt x="2882" y="11430"/>
                  </a:lnTo>
                  <a:lnTo>
                    <a:pt x="7912" y="11430"/>
                  </a:lnTo>
                  <a:lnTo>
                    <a:pt x="7912" y="16510"/>
                  </a:lnTo>
                  <a:lnTo>
                    <a:pt x="12242" y="16510"/>
                  </a:lnTo>
                  <a:lnTo>
                    <a:pt x="12242" y="20320"/>
                  </a:lnTo>
                  <a:lnTo>
                    <a:pt x="14401" y="20320"/>
                  </a:lnTo>
                  <a:lnTo>
                    <a:pt x="14401" y="22860"/>
                  </a:lnTo>
                  <a:lnTo>
                    <a:pt x="1553743" y="22860"/>
                  </a:lnTo>
                  <a:lnTo>
                    <a:pt x="1553743" y="20320"/>
                  </a:lnTo>
                  <a:lnTo>
                    <a:pt x="1553743" y="16510"/>
                  </a:lnTo>
                  <a:lnTo>
                    <a:pt x="1553743" y="11430"/>
                  </a:lnTo>
                  <a:lnTo>
                    <a:pt x="1553743" y="8890"/>
                  </a:lnTo>
                  <a:lnTo>
                    <a:pt x="155374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20688" y="2700626"/>
              <a:ext cx="1553845" cy="23495"/>
            </a:xfrm>
            <a:custGeom>
              <a:avLst/>
              <a:gdLst/>
              <a:ahLst/>
              <a:cxnLst/>
              <a:rect l="l" t="t" r="r" b="b"/>
              <a:pathLst>
                <a:path w="1553845" h="23494">
                  <a:moveTo>
                    <a:pt x="1553743" y="0"/>
                  </a:moveTo>
                  <a:lnTo>
                    <a:pt x="1553743" y="23037"/>
                  </a:lnTo>
                  <a:lnTo>
                    <a:pt x="14401" y="23037"/>
                  </a:lnTo>
                  <a:lnTo>
                    <a:pt x="14401" y="20891"/>
                  </a:lnTo>
                  <a:lnTo>
                    <a:pt x="12242" y="20891"/>
                  </a:lnTo>
                  <a:lnTo>
                    <a:pt x="12242" y="16560"/>
                  </a:lnTo>
                  <a:lnTo>
                    <a:pt x="7924" y="16560"/>
                  </a:lnTo>
                  <a:lnTo>
                    <a:pt x="7924" y="11518"/>
                  </a:lnTo>
                  <a:lnTo>
                    <a:pt x="2882" y="11518"/>
                  </a:lnTo>
                  <a:lnTo>
                    <a:pt x="2882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1553743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934" y="762"/>
              <a:ext cx="1350710" cy="124968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618729" y="3834441"/>
            <a:ext cx="734377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50" spc="-200" dirty="0"/>
              <a:t>Analyzing</a:t>
            </a:r>
            <a:r>
              <a:rPr sz="5250" spc="-265" dirty="0"/>
              <a:t> </a:t>
            </a:r>
            <a:r>
              <a:rPr sz="5250" spc="-295" dirty="0"/>
              <a:t>Sales</a:t>
            </a:r>
            <a:r>
              <a:rPr sz="5250" spc="-260" dirty="0"/>
              <a:t> </a:t>
            </a:r>
            <a:r>
              <a:rPr sz="5250" spc="-114" dirty="0"/>
              <a:t>Data</a:t>
            </a:r>
            <a:endParaRPr sz="5250"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9539" y="5613984"/>
            <a:ext cx="1806206" cy="23715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5183" y="7433259"/>
            <a:ext cx="2531999" cy="23715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618729" y="5530056"/>
            <a:ext cx="7882890" cy="2210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  <a:tabLst>
                <a:tab pos="5676900" algn="l"/>
              </a:tabLst>
            </a:pP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Regularly</a:t>
            </a:r>
            <a:r>
              <a:rPr sz="2400" spc="-4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spc="-10" dirty="0">
                <a:solidFill>
                  <a:srgbClr val="4C2A13"/>
                </a:solidFill>
                <a:latin typeface="Cousine"/>
                <a:cs typeface="Cousine"/>
              </a:rPr>
              <a:t>analyzing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	</a:t>
            </a:r>
            <a:r>
              <a:rPr sz="2400" spc="-10" dirty="0">
                <a:solidFill>
                  <a:srgbClr val="4C2A13"/>
                </a:solidFill>
                <a:latin typeface="Cousine"/>
                <a:cs typeface="Cousine"/>
              </a:rPr>
              <a:t>allows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businesses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to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identify</a:t>
            </a:r>
            <a:r>
              <a:rPr sz="2400" spc="-2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trends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areas</a:t>
            </a:r>
            <a:r>
              <a:rPr sz="2400" spc="-25" dirty="0">
                <a:solidFill>
                  <a:srgbClr val="4C2A13"/>
                </a:solidFill>
                <a:latin typeface="Cousine"/>
                <a:cs typeface="Cousine"/>
              </a:rPr>
              <a:t> for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improvement.</a:t>
            </a:r>
            <a:r>
              <a:rPr sz="2400" spc="-4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Utilizing</a:t>
            </a:r>
            <a:r>
              <a:rPr sz="2400" spc="-3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tools</a:t>
            </a:r>
            <a:r>
              <a:rPr sz="2400" spc="-3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for</a:t>
            </a:r>
            <a:r>
              <a:rPr sz="2400" spc="-3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spc="-20" dirty="0">
                <a:solidFill>
                  <a:srgbClr val="4C2A13"/>
                </a:solidFill>
                <a:latin typeface="Cousine"/>
                <a:cs typeface="Cousine"/>
              </a:rPr>
              <a:t>data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visualization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can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help</a:t>
            </a:r>
            <a:r>
              <a:rPr sz="2400" spc="-2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in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making</a:t>
            </a:r>
            <a:r>
              <a:rPr sz="2400" spc="-2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spc="-10" dirty="0">
                <a:solidFill>
                  <a:srgbClr val="4C2A13"/>
                </a:solidFill>
                <a:latin typeface="Cousine"/>
                <a:cs typeface="Cousine"/>
              </a:rPr>
              <a:t>informed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decisions</a:t>
            </a:r>
            <a:r>
              <a:rPr sz="2400" spc="-4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adapting</a:t>
            </a:r>
            <a:r>
              <a:rPr sz="2400" spc="-3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strategies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to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spc="-20" dirty="0">
                <a:solidFill>
                  <a:srgbClr val="4C2A13"/>
                </a:solidFill>
                <a:latin typeface="Cousine"/>
                <a:cs typeface="Cousine"/>
              </a:rPr>
              <a:t>meet</a:t>
            </a:r>
            <a:endParaRPr sz="2400">
              <a:latin typeface="Cousine"/>
              <a:cs typeface="Cousine"/>
            </a:endParaRPr>
          </a:p>
          <a:p>
            <a:pPr marL="2570480">
              <a:lnSpc>
                <a:spcPts val="2850"/>
              </a:lnSpc>
            </a:pPr>
            <a:r>
              <a:rPr sz="2400" spc="-50" dirty="0">
                <a:solidFill>
                  <a:srgbClr val="4C2A13"/>
                </a:solidFill>
                <a:latin typeface="Cousine"/>
                <a:cs typeface="Cousine"/>
              </a:rPr>
              <a:t>.</a:t>
            </a:r>
            <a:endParaRPr sz="2400">
              <a:latin typeface="Cousine"/>
              <a:cs typeface="Cousine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876318" y="344158"/>
            <a:ext cx="7411720" cy="9943465"/>
            <a:chOff x="10876318" y="344158"/>
            <a:chExt cx="7411720" cy="994346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6318" y="344158"/>
              <a:ext cx="6629399" cy="93535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586580" y="8964003"/>
              <a:ext cx="1701800" cy="1323340"/>
            </a:xfrm>
            <a:custGeom>
              <a:avLst/>
              <a:gdLst/>
              <a:ahLst/>
              <a:cxnLst/>
              <a:rect l="l" t="t" r="r" b="b"/>
              <a:pathLst>
                <a:path w="1701800" h="1323340">
                  <a:moveTo>
                    <a:pt x="0" y="94315"/>
                  </a:moveTo>
                  <a:lnTo>
                    <a:pt x="0" y="1322995"/>
                  </a:lnTo>
                  <a:lnTo>
                    <a:pt x="1701355" y="1322995"/>
                  </a:lnTo>
                  <a:lnTo>
                    <a:pt x="1701355" y="127317"/>
                  </a:lnTo>
                  <a:lnTo>
                    <a:pt x="1669083" y="120954"/>
                  </a:lnTo>
                  <a:lnTo>
                    <a:pt x="1387474" y="120954"/>
                  </a:lnTo>
                  <a:lnTo>
                    <a:pt x="1385177" y="119515"/>
                  </a:lnTo>
                  <a:lnTo>
                    <a:pt x="164210" y="119515"/>
                  </a:lnTo>
                  <a:lnTo>
                    <a:pt x="151745" y="119054"/>
                  </a:lnTo>
                  <a:lnTo>
                    <a:pt x="138017" y="117444"/>
                  </a:lnTo>
                  <a:lnTo>
                    <a:pt x="122812" y="114350"/>
                  </a:lnTo>
                  <a:lnTo>
                    <a:pt x="105917" y="109435"/>
                  </a:lnTo>
                  <a:lnTo>
                    <a:pt x="86365" y="105274"/>
                  </a:lnTo>
                  <a:lnTo>
                    <a:pt x="75049" y="103676"/>
                  </a:lnTo>
                  <a:lnTo>
                    <a:pt x="36829" y="103676"/>
                  </a:lnTo>
                  <a:lnTo>
                    <a:pt x="29128" y="103226"/>
                  </a:lnTo>
                  <a:lnTo>
                    <a:pt x="20843" y="101695"/>
                  </a:lnTo>
                  <a:lnTo>
                    <a:pt x="11344" y="98814"/>
                  </a:lnTo>
                  <a:lnTo>
                    <a:pt x="0" y="94315"/>
                  </a:lnTo>
                  <a:close/>
                </a:path>
                <a:path w="1701800" h="1323340">
                  <a:moveTo>
                    <a:pt x="1506219" y="97196"/>
                  </a:moveTo>
                  <a:lnTo>
                    <a:pt x="1476343" y="103337"/>
                  </a:lnTo>
                  <a:lnTo>
                    <a:pt x="1417351" y="114811"/>
                  </a:lnTo>
                  <a:lnTo>
                    <a:pt x="1387474" y="120954"/>
                  </a:lnTo>
                  <a:lnTo>
                    <a:pt x="1669083" y="120954"/>
                  </a:lnTo>
                  <a:lnTo>
                    <a:pt x="1667260" y="120595"/>
                  </a:lnTo>
                  <a:lnTo>
                    <a:pt x="1623793" y="112786"/>
                  </a:lnTo>
                  <a:lnTo>
                    <a:pt x="1582352" y="106212"/>
                  </a:lnTo>
                  <a:lnTo>
                    <a:pt x="1543105" y="100980"/>
                  </a:lnTo>
                  <a:lnTo>
                    <a:pt x="1506219" y="97196"/>
                  </a:lnTo>
                  <a:close/>
                </a:path>
                <a:path w="1701800" h="1323340">
                  <a:moveTo>
                    <a:pt x="242696" y="105114"/>
                  </a:moveTo>
                  <a:lnTo>
                    <a:pt x="238378" y="105114"/>
                  </a:lnTo>
                  <a:lnTo>
                    <a:pt x="231638" y="105733"/>
                  </a:lnTo>
                  <a:lnTo>
                    <a:pt x="224361" y="107364"/>
                  </a:lnTo>
                  <a:lnTo>
                    <a:pt x="216536" y="109670"/>
                  </a:lnTo>
                  <a:lnTo>
                    <a:pt x="208152" y="112312"/>
                  </a:lnTo>
                  <a:lnTo>
                    <a:pt x="198947" y="114957"/>
                  </a:lnTo>
                  <a:lnTo>
                    <a:pt x="188610" y="117264"/>
                  </a:lnTo>
                  <a:lnTo>
                    <a:pt x="177059" y="118896"/>
                  </a:lnTo>
                  <a:lnTo>
                    <a:pt x="164210" y="119515"/>
                  </a:lnTo>
                  <a:lnTo>
                    <a:pt x="1385177" y="119515"/>
                  </a:lnTo>
                  <a:lnTo>
                    <a:pt x="1365635" y="107278"/>
                  </a:lnTo>
                  <a:lnTo>
                    <a:pt x="249935" y="107278"/>
                  </a:lnTo>
                  <a:lnTo>
                    <a:pt x="246252" y="105834"/>
                  </a:lnTo>
                  <a:lnTo>
                    <a:pt x="242696" y="105114"/>
                  </a:lnTo>
                  <a:close/>
                </a:path>
                <a:path w="1701800" h="1323340">
                  <a:moveTo>
                    <a:pt x="417702" y="0"/>
                  </a:moveTo>
                  <a:lnTo>
                    <a:pt x="358842" y="29414"/>
                  </a:lnTo>
                  <a:lnTo>
                    <a:pt x="314864" y="62004"/>
                  </a:lnTo>
                  <a:lnTo>
                    <a:pt x="280364" y="90411"/>
                  </a:lnTo>
                  <a:lnTo>
                    <a:pt x="249935" y="107278"/>
                  </a:lnTo>
                  <a:lnTo>
                    <a:pt x="1365635" y="107278"/>
                  </a:lnTo>
                  <a:lnTo>
                    <a:pt x="1343358" y="98905"/>
                  </a:lnTo>
                  <a:lnTo>
                    <a:pt x="1338026" y="97916"/>
                  </a:lnTo>
                  <a:lnTo>
                    <a:pt x="1215389" y="97916"/>
                  </a:lnTo>
                  <a:lnTo>
                    <a:pt x="1192720" y="96780"/>
                  </a:lnTo>
                  <a:lnTo>
                    <a:pt x="1170050" y="92606"/>
                  </a:lnTo>
                  <a:lnTo>
                    <a:pt x="1147381" y="84248"/>
                  </a:lnTo>
                  <a:lnTo>
                    <a:pt x="1124711" y="70557"/>
                  </a:lnTo>
                  <a:lnTo>
                    <a:pt x="1122651" y="69118"/>
                  </a:lnTo>
                  <a:lnTo>
                    <a:pt x="878458" y="69118"/>
                  </a:lnTo>
                  <a:lnTo>
                    <a:pt x="869186" y="64071"/>
                  </a:lnTo>
                  <a:lnTo>
                    <a:pt x="637285" y="64071"/>
                  </a:lnTo>
                  <a:lnTo>
                    <a:pt x="549338" y="39229"/>
                  </a:lnTo>
                  <a:lnTo>
                    <a:pt x="417702" y="0"/>
                  </a:lnTo>
                  <a:close/>
                </a:path>
                <a:path w="1701800" h="1323340">
                  <a:moveTo>
                    <a:pt x="49021" y="102237"/>
                  </a:moveTo>
                  <a:lnTo>
                    <a:pt x="44703" y="102956"/>
                  </a:lnTo>
                  <a:lnTo>
                    <a:pt x="41147" y="103676"/>
                  </a:lnTo>
                  <a:lnTo>
                    <a:pt x="75049" y="103676"/>
                  </a:lnTo>
                  <a:lnTo>
                    <a:pt x="71231" y="103137"/>
                  </a:lnTo>
                  <a:lnTo>
                    <a:pt x="59215" y="102350"/>
                  </a:lnTo>
                  <a:lnTo>
                    <a:pt x="49021" y="102237"/>
                  </a:lnTo>
                  <a:close/>
                </a:path>
                <a:path w="1701800" h="1323340">
                  <a:moveTo>
                    <a:pt x="1298193" y="93595"/>
                  </a:moveTo>
                  <a:lnTo>
                    <a:pt x="1287807" y="93831"/>
                  </a:lnTo>
                  <a:lnTo>
                    <a:pt x="1277302" y="94404"/>
                  </a:lnTo>
                  <a:lnTo>
                    <a:pt x="1235900" y="97106"/>
                  </a:lnTo>
                  <a:lnTo>
                    <a:pt x="1225657" y="97680"/>
                  </a:lnTo>
                  <a:lnTo>
                    <a:pt x="1215389" y="97916"/>
                  </a:lnTo>
                  <a:lnTo>
                    <a:pt x="1338026" y="97916"/>
                  </a:lnTo>
                  <a:lnTo>
                    <a:pt x="1320841" y="94731"/>
                  </a:lnTo>
                  <a:lnTo>
                    <a:pt x="1298193" y="93595"/>
                  </a:lnTo>
                  <a:close/>
                </a:path>
                <a:path w="1701800" h="1323340">
                  <a:moveTo>
                    <a:pt x="1023873" y="35280"/>
                  </a:moveTo>
                  <a:lnTo>
                    <a:pt x="986079" y="38238"/>
                  </a:lnTo>
                  <a:lnTo>
                    <a:pt x="948213" y="45987"/>
                  </a:lnTo>
                  <a:lnTo>
                    <a:pt x="911824" y="56842"/>
                  </a:lnTo>
                  <a:lnTo>
                    <a:pt x="878458" y="69118"/>
                  </a:lnTo>
                  <a:lnTo>
                    <a:pt x="1122651" y="69118"/>
                  </a:lnTo>
                  <a:lnTo>
                    <a:pt x="1088600" y="48183"/>
                  </a:lnTo>
                  <a:lnTo>
                    <a:pt x="1049273" y="36990"/>
                  </a:lnTo>
                  <a:lnTo>
                    <a:pt x="1023873" y="35280"/>
                  </a:lnTo>
                  <a:close/>
                </a:path>
                <a:path w="1701800" h="1323340">
                  <a:moveTo>
                    <a:pt x="774064" y="27355"/>
                  </a:moveTo>
                  <a:lnTo>
                    <a:pt x="637285" y="64071"/>
                  </a:lnTo>
                  <a:lnTo>
                    <a:pt x="869186" y="64071"/>
                  </a:lnTo>
                  <a:lnTo>
                    <a:pt x="856235" y="57022"/>
                  </a:lnTo>
                  <a:lnTo>
                    <a:pt x="831072" y="45806"/>
                  </a:lnTo>
                  <a:lnTo>
                    <a:pt x="803503" y="35805"/>
                  </a:lnTo>
                  <a:lnTo>
                    <a:pt x="774064" y="273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586580" y="8957525"/>
              <a:ext cx="1701800" cy="1329690"/>
            </a:xfrm>
            <a:custGeom>
              <a:avLst/>
              <a:gdLst/>
              <a:ahLst/>
              <a:cxnLst/>
              <a:rect l="l" t="t" r="r" b="b"/>
              <a:pathLst>
                <a:path w="1701800" h="1329690">
                  <a:moveTo>
                    <a:pt x="0" y="98633"/>
                  </a:moveTo>
                  <a:lnTo>
                    <a:pt x="0" y="1329472"/>
                  </a:lnTo>
                  <a:lnTo>
                    <a:pt x="1701355" y="1329472"/>
                  </a:lnTo>
                  <a:lnTo>
                    <a:pt x="1701355" y="1246958"/>
                  </a:lnTo>
                  <a:lnTo>
                    <a:pt x="189356" y="1244138"/>
                  </a:lnTo>
                  <a:lnTo>
                    <a:pt x="189356" y="1229018"/>
                  </a:lnTo>
                  <a:lnTo>
                    <a:pt x="1701355" y="1229018"/>
                  </a:lnTo>
                  <a:lnTo>
                    <a:pt x="1701355" y="911441"/>
                  </a:lnTo>
                  <a:lnTo>
                    <a:pt x="189356" y="908625"/>
                  </a:lnTo>
                  <a:lnTo>
                    <a:pt x="189356" y="893504"/>
                  </a:lnTo>
                  <a:lnTo>
                    <a:pt x="1701355" y="893504"/>
                  </a:lnTo>
                  <a:lnTo>
                    <a:pt x="1701355" y="575927"/>
                  </a:lnTo>
                  <a:lnTo>
                    <a:pt x="189356" y="573107"/>
                  </a:lnTo>
                  <a:lnTo>
                    <a:pt x="189356" y="557987"/>
                  </a:lnTo>
                  <a:lnTo>
                    <a:pt x="1701355" y="557987"/>
                  </a:lnTo>
                  <a:lnTo>
                    <a:pt x="1701355" y="241001"/>
                  </a:lnTo>
                  <a:lnTo>
                    <a:pt x="189356" y="237589"/>
                  </a:lnTo>
                  <a:lnTo>
                    <a:pt x="189356" y="222473"/>
                  </a:lnTo>
                  <a:lnTo>
                    <a:pt x="1701355" y="222473"/>
                  </a:lnTo>
                  <a:lnTo>
                    <a:pt x="1701355" y="175672"/>
                  </a:lnTo>
                  <a:lnTo>
                    <a:pt x="273684" y="175672"/>
                  </a:lnTo>
                  <a:lnTo>
                    <a:pt x="248812" y="166513"/>
                  </a:lnTo>
                  <a:lnTo>
                    <a:pt x="218630" y="154790"/>
                  </a:lnTo>
                  <a:lnTo>
                    <a:pt x="190314" y="145430"/>
                  </a:lnTo>
                  <a:lnTo>
                    <a:pt x="134746" y="145430"/>
                  </a:lnTo>
                  <a:lnTo>
                    <a:pt x="101598" y="141762"/>
                  </a:lnTo>
                  <a:lnTo>
                    <a:pt x="70246" y="132290"/>
                  </a:lnTo>
                  <a:lnTo>
                    <a:pt x="40538" y="119308"/>
                  </a:lnTo>
                  <a:lnTo>
                    <a:pt x="12318" y="105112"/>
                  </a:lnTo>
                  <a:lnTo>
                    <a:pt x="8635" y="103673"/>
                  </a:lnTo>
                  <a:lnTo>
                    <a:pt x="3682" y="100072"/>
                  </a:lnTo>
                  <a:lnTo>
                    <a:pt x="0" y="98633"/>
                  </a:lnTo>
                  <a:close/>
                </a:path>
                <a:path w="1701800" h="1329690">
                  <a:moveTo>
                    <a:pt x="1701355" y="1229018"/>
                  </a:moveTo>
                  <a:lnTo>
                    <a:pt x="189356" y="1229018"/>
                  </a:lnTo>
                  <a:lnTo>
                    <a:pt x="1701355" y="1233391"/>
                  </a:lnTo>
                  <a:lnTo>
                    <a:pt x="1701355" y="1229018"/>
                  </a:lnTo>
                  <a:close/>
                </a:path>
                <a:path w="1701800" h="1329690">
                  <a:moveTo>
                    <a:pt x="1701355" y="893504"/>
                  </a:moveTo>
                  <a:lnTo>
                    <a:pt x="189356" y="893504"/>
                  </a:lnTo>
                  <a:lnTo>
                    <a:pt x="1701355" y="897876"/>
                  </a:lnTo>
                  <a:lnTo>
                    <a:pt x="1701355" y="893504"/>
                  </a:lnTo>
                  <a:close/>
                </a:path>
                <a:path w="1701800" h="1329690">
                  <a:moveTo>
                    <a:pt x="1701355" y="557987"/>
                  </a:moveTo>
                  <a:lnTo>
                    <a:pt x="189356" y="557987"/>
                  </a:lnTo>
                  <a:lnTo>
                    <a:pt x="1701355" y="562360"/>
                  </a:lnTo>
                  <a:lnTo>
                    <a:pt x="1701355" y="557987"/>
                  </a:lnTo>
                  <a:close/>
                </a:path>
                <a:path w="1701800" h="1329690">
                  <a:moveTo>
                    <a:pt x="1701355" y="222473"/>
                  </a:moveTo>
                  <a:lnTo>
                    <a:pt x="189356" y="222473"/>
                  </a:lnTo>
                  <a:lnTo>
                    <a:pt x="1701355" y="226648"/>
                  </a:lnTo>
                  <a:lnTo>
                    <a:pt x="1701355" y="222473"/>
                  </a:lnTo>
                  <a:close/>
                </a:path>
                <a:path w="1701800" h="1329690">
                  <a:moveTo>
                    <a:pt x="423417" y="29514"/>
                  </a:moveTo>
                  <a:lnTo>
                    <a:pt x="372732" y="52246"/>
                  </a:lnTo>
                  <a:lnTo>
                    <a:pt x="331209" y="79195"/>
                  </a:lnTo>
                  <a:lnTo>
                    <a:pt x="300056" y="109395"/>
                  </a:lnTo>
                  <a:lnTo>
                    <a:pt x="273684" y="175672"/>
                  </a:lnTo>
                  <a:lnTo>
                    <a:pt x="1701355" y="175672"/>
                  </a:lnTo>
                  <a:lnTo>
                    <a:pt x="1701355" y="101199"/>
                  </a:lnTo>
                  <a:lnTo>
                    <a:pt x="1678984" y="95031"/>
                  </a:lnTo>
                  <a:lnTo>
                    <a:pt x="644397" y="95031"/>
                  </a:lnTo>
                  <a:lnTo>
                    <a:pt x="519840" y="58305"/>
                  </a:lnTo>
                  <a:lnTo>
                    <a:pt x="485844" y="48234"/>
                  </a:lnTo>
                  <a:lnTo>
                    <a:pt x="423417" y="29514"/>
                  </a:lnTo>
                  <a:close/>
                </a:path>
                <a:path w="1701800" h="1329690">
                  <a:moveTo>
                    <a:pt x="162051" y="140389"/>
                  </a:moveTo>
                  <a:lnTo>
                    <a:pt x="151256" y="140389"/>
                  </a:lnTo>
                  <a:lnTo>
                    <a:pt x="147700" y="143991"/>
                  </a:lnTo>
                  <a:lnTo>
                    <a:pt x="144017" y="143991"/>
                  </a:lnTo>
                  <a:lnTo>
                    <a:pt x="140461" y="145430"/>
                  </a:lnTo>
                  <a:lnTo>
                    <a:pt x="190314" y="145430"/>
                  </a:lnTo>
                  <a:lnTo>
                    <a:pt x="188067" y="144687"/>
                  </a:lnTo>
                  <a:lnTo>
                    <a:pt x="162051" y="140389"/>
                  </a:lnTo>
                  <a:close/>
                </a:path>
                <a:path w="1701800" h="1329690">
                  <a:moveTo>
                    <a:pt x="781303" y="56870"/>
                  </a:moveTo>
                  <a:lnTo>
                    <a:pt x="644397" y="95031"/>
                  </a:lnTo>
                  <a:lnTo>
                    <a:pt x="1678984" y="95031"/>
                  </a:lnTo>
                  <a:lnTo>
                    <a:pt x="1670855" y="92790"/>
                  </a:lnTo>
                  <a:lnTo>
                    <a:pt x="1639082" y="84951"/>
                  </a:lnTo>
                  <a:lnTo>
                    <a:pt x="1387474" y="84951"/>
                  </a:lnTo>
                  <a:lnTo>
                    <a:pt x="1365720" y="71673"/>
                  </a:lnTo>
                  <a:lnTo>
                    <a:pt x="1343644" y="63527"/>
                  </a:lnTo>
                  <a:lnTo>
                    <a:pt x="1334782" y="61912"/>
                  </a:lnTo>
                  <a:lnTo>
                    <a:pt x="1213992" y="61912"/>
                  </a:lnTo>
                  <a:lnTo>
                    <a:pt x="1192238" y="60776"/>
                  </a:lnTo>
                  <a:lnTo>
                    <a:pt x="1179171" y="58305"/>
                  </a:lnTo>
                  <a:lnTo>
                    <a:pt x="784859" y="58305"/>
                  </a:lnTo>
                  <a:lnTo>
                    <a:pt x="781303" y="56870"/>
                  </a:lnTo>
                  <a:close/>
                </a:path>
                <a:path w="1701800" h="1329690">
                  <a:moveTo>
                    <a:pt x="1506219" y="61912"/>
                  </a:moveTo>
                  <a:lnTo>
                    <a:pt x="1476343" y="67131"/>
                  </a:lnTo>
                  <a:lnTo>
                    <a:pt x="1387474" y="84951"/>
                  </a:lnTo>
                  <a:lnTo>
                    <a:pt x="1639082" y="84951"/>
                  </a:lnTo>
                  <a:lnTo>
                    <a:pt x="1625661" y="81640"/>
                  </a:lnTo>
                  <a:lnTo>
                    <a:pt x="1583018" y="72645"/>
                  </a:lnTo>
                  <a:lnTo>
                    <a:pt x="1543136" y="66003"/>
                  </a:lnTo>
                  <a:lnTo>
                    <a:pt x="1506219" y="61912"/>
                  </a:lnTo>
                  <a:close/>
                </a:path>
                <a:path w="1701800" h="1329690">
                  <a:moveTo>
                    <a:pt x="1298193" y="58305"/>
                  </a:moveTo>
                  <a:lnTo>
                    <a:pt x="1256410" y="59753"/>
                  </a:lnTo>
                  <a:lnTo>
                    <a:pt x="1246443" y="61001"/>
                  </a:lnTo>
                  <a:lnTo>
                    <a:pt x="1236011" y="61642"/>
                  </a:lnTo>
                  <a:lnTo>
                    <a:pt x="1225174" y="61878"/>
                  </a:lnTo>
                  <a:lnTo>
                    <a:pt x="1213992" y="61912"/>
                  </a:lnTo>
                  <a:lnTo>
                    <a:pt x="1334782" y="61912"/>
                  </a:lnTo>
                  <a:lnTo>
                    <a:pt x="1321163" y="59431"/>
                  </a:lnTo>
                  <a:lnTo>
                    <a:pt x="1298193" y="58305"/>
                  </a:lnTo>
                  <a:close/>
                </a:path>
                <a:path w="1701800" h="1329690">
                  <a:moveTo>
                    <a:pt x="869060" y="29514"/>
                  </a:moveTo>
                  <a:lnTo>
                    <a:pt x="865504" y="29514"/>
                  </a:lnTo>
                  <a:lnTo>
                    <a:pt x="857374" y="30763"/>
                  </a:lnTo>
                  <a:lnTo>
                    <a:pt x="849042" y="34104"/>
                  </a:lnTo>
                  <a:lnTo>
                    <a:pt x="840305" y="38928"/>
                  </a:lnTo>
                  <a:lnTo>
                    <a:pt x="830960" y="44627"/>
                  </a:lnTo>
                  <a:lnTo>
                    <a:pt x="828801" y="46786"/>
                  </a:lnTo>
                  <a:lnTo>
                    <a:pt x="825118" y="46786"/>
                  </a:lnTo>
                  <a:lnTo>
                    <a:pt x="792098" y="58305"/>
                  </a:lnTo>
                  <a:lnTo>
                    <a:pt x="1179171" y="58305"/>
                  </a:lnTo>
                  <a:lnTo>
                    <a:pt x="1170162" y="56602"/>
                  </a:lnTo>
                  <a:lnTo>
                    <a:pt x="1147664" y="48234"/>
                  </a:lnTo>
                  <a:lnTo>
                    <a:pt x="1124711" y="34556"/>
                  </a:lnTo>
                  <a:lnTo>
                    <a:pt x="1122638" y="33108"/>
                  </a:lnTo>
                  <a:lnTo>
                    <a:pt x="878458" y="33108"/>
                  </a:lnTo>
                  <a:lnTo>
                    <a:pt x="874902" y="31673"/>
                  </a:lnTo>
                  <a:lnTo>
                    <a:pt x="869060" y="29514"/>
                  </a:lnTo>
                  <a:close/>
                </a:path>
                <a:path w="1701800" h="1329690">
                  <a:moveTo>
                    <a:pt x="1024635" y="0"/>
                  </a:moveTo>
                  <a:lnTo>
                    <a:pt x="986079" y="2846"/>
                  </a:lnTo>
                  <a:lnTo>
                    <a:pt x="948023" y="10348"/>
                  </a:lnTo>
                  <a:lnTo>
                    <a:pt x="911728" y="20954"/>
                  </a:lnTo>
                  <a:lnTo>
                    <a:pt x="878458" y="33108"/>
                  </a:lnTo>
                  <a:lnTo>
                    <a:pt x="1122638" y="33108"/>
                  </a:lnTo>
                  <a:lnTo>
                    <a:pt x="1088600" y="12178"/>
                  </a:lnTo>
                  <a:lnTo>
                    <a:pt x="1048797" y="1347"/>
                  </a:lnTo>
                  <a:lnTo>
                    <a:pt x="1024635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75291" y="9179065"/>
              <a:ext cx="1513205" cy="1026160"/>
            </a:xfrm>
            <a:custGeom>
              <a:avLst/>
              <a:gdLst/>
              <a:ahLst/>
              <a:cxnLst/>
              <a:rect l="l" t="t" r="r" b="b"/>
              <a:pathLst>
                <a:path w="1513205" h="1026159">
                  <a:moveTo>
                    <a:pt x="1512633" y="1008380"/>
                  </a:moveTo>
                  <a:lnTo>
                    <a:pt x="456438" y="1008380"/>
                  </a:lnTo>
                  <a:lnTo>
                    <a:pt x="456438" y="1005840"/>
                  </a:lnTo>
                  <a:lnTo>
                    <a:pt x="0" y="1005840"/>
                  </a:lnTo>
                  <a:lnTo>
                    <a:pt x="0" y="1008380"/>
                  </a:lnTo>
                  <a:lnTo>
                    <a:pt x="0" y="1022350"/>
                  </a:lnTo>
                  <a:lnTo>
                    <a:pt x="452882" y="1022350"/>
                  </a:lnTo>
                  <a:lnTo>
                    <a:pt x="452882" y="1026160"/>
                  </a:lnTo>
                  <a:lnTo>
                    <a:pt x="1512633" y="1026160"/>
                  </a:lnTo>
                  <a:lnTo>
                    <a:pt x="1512633" y="1022350"/>
                  </a:lnTo>
                  <a:lnTo>
                    <a:pt x="1512633" y="1008380"/>
                  </a:lnTo>
                  <a:close/>
                </a:path>
                <a:path w="1513205" h="1026159">
                  <a:moveTo>
                    <a:pt x="1512633" y="673100"/>
                  </a:moveTo>
                  <a:lnTo>
                    <a:pt x="456438" y="673100"/>
                  </a:lnTo>
                  <a:lnTo>
                    <a:pt x="456438" y="670560"/>
                  </a:lnTo>
                  <a:lnTo>
                    <a:pt x="0" y="670560"/>
                  </a:lnTo>
                  <a:lnTo>
                    <a:pt x="0" y="673100"/>
                  </a:lnTo>
                  <a:lnTo>
                    <a:pt x="0" y="687070"/>
                  </a:lnTo>
                  <a:lnTo>
                    <a:pt x="452882" y="687070"/>
                  </a:lnTo>
                  <a:lnTo>
                    <a:pt x="452882" y="689610"/>
                  </a:lnTo>
                  <a:lnTo>
                    <a:pt x="1512633" y="689610"/>
                  </a:lnTo>
                  <a:lnTo>
                    <a:pt x="1512633" y="687070"/>
                  </a:lnTo>
                  <a:lnTo>
                    <a:pt x="1512633" y="673100"/>
                  </a:lnTo>
                  <a:close/>
                </a:path>
                <a:path w="1513205" h="1026159">
                  <a:moveTo>
                    <a:pt x="1512633" y="337820"/>
                  </a:moveTo>
                  <a:lnTo>
                    <a:pt x="456438" y="337820"/>
                  </a:lnTo>
                  <a:lnTo>
                    <a:pt x="456438" y="335280"/>
                  </a:lnTo>
                  <a:lnTo>
                    <a:pt x="0" y="335280"/>
                  </a:lnTo>
                  <a:lnTo>
                    <a:pt x="0" y="337820"/>
                  </a:lnTo>
                  <a:lnTo>
                    <a:pt x="0" y="351790"/>
                  </a:lnTo>
                  <a:lnTo>
                    <a:pt x="452882" y="351790"/>
                  </a:lnTo>
                  <a:lnTo>
                    <a:pt x="452882" y="355600"/>
                  </a:lnTo>
                  <a:lnTo>
                    <a:pt x="1512633" y="355600"/>
                  </a:lnTo>
                  <a:lnTo>
                    <a:pt x="1512633" y="351790"/>
                  </a:lnTo>
                  <a:lnTo>
                    <a:pt x="1512633" y="337820"/>
                  </a:lnTo>
                  <a:close/>
                </a:path>
                <a:path w="1513205" h="1026159">
                  <a:moveTo>
                    <a:pt x="1512633" y="2540"/>
                  </a:moveTo>
                  <a:lnTo>
                    <a:pt x="448564" y="2540"/>
                  </a:lnTo>
                  <a:lnTo>
                    <a:pt x="448564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443484" y="16510"/>
                  </a:lnTo>
                  <a:lnTo>
                    <a:pt x="443484" y="19050"/>
                  </a:lnTo>
                  <a:lnTo>
                    <a:pt x="1512633" y="19050"/>
                  </a:lnTo>
                  <a:lnTo>
                    <a:pt x="1512633" y="16510"/>
                  </a:lnTo>
                  <a:lnTo>
                    <a:pt x="1512633" y="254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9161636" y="4274045"/>
            <a:ext cx="1181100" cy="1066800"/>
          </a:xfrm>
          <a:custGeom>
            <a:avLst/>
            <a:gdLst/>
            <a:ahLst/>
            <a:cxnLst/>
            <a:rect l="l" t="t" r="r" b="b"/>
            <a:pathLst>
              <a:path w="1181100" h="1066800">
                <a:moveTo>
                  <a:pt x="1114552" y="923023"/>
                </a:moveTo>
                <a:lnTo>
                  <a:pt x="1020041" y="923023"/>
                </a:lnTo>
                <a:lnTo>
                  <a:pt x="1022200" y="924471"/>
                </a:lnTo>
                <a:lnTo>
                  <a:pt x="1025083" y="928065"/>
                </a:lnTo>
                <a:lnTo>
                  <a:pt x="1015106" y="943279"/>
                </a:lnTo>
                <a:lnTo>
                  <a:pt x="1005197" y="958491"/>
                </a:lnTo>
                <a:lnTo>
                  <a:pt x="994613" y="973431"/>
                </a:lnTo>
                <a:lnTo>
                  <a:pt x="965700" y="1009896"/>
                </a:lnTo>
                <a:lnTo>
                  <a:pt x="960288" y="1017346"/>
                </a:lnTo>
                <a:lnTo>
                  <a:pt x="954535" y="1024547"/>
                </a:lnTo>
                <a:lnTo>
                  <a:pt x="975072" y="1057672"/>
                </a:lnTo>
                <a:lnTo>
                  <a:pt x="980443" y="1064145"/>
                </a:lnTo>
                <a:lnTo>
                  <a:pt x="982041" y="1066799"/>
                </a:lnTo>
                <a:lnTo>
                  <a:pt x="1002994" y="1066799"/>
                </a:lnTo>
                <a:lnTo>
                  <a:pt x="1005639" y="1064145"/>
                </a:lnTo>
                <a:lnTo>
                  <a:pt x="1009950" y="1058722"/>
                </a:lnTo>
                <a:lnTo>
                  <a:pt x="1014191" y="1053164"/>
                </a:lnTo>
                <a:lnTo>
                  <a:pt x="1018296" y="1047338"/>
                </a:lnTo>
                <a:lnTo>
                  <a:pt x="1022200" y="1041107"/>
                </a:lnTo>
                <a:lnTo>
                  <a:pt x="1029761" y="1029652"/>
                </a:lnTo>
                <a:lnTo>
                  <a:pt x="1044878" y="1006474"/>
                </a:lnTo>
                <a:lnTo>
                  <a:pt x="1052439" y="995019"/>
                </a:lnTo>
                <a:lnTo>
                  <a:pt x="1072585" y="968060"/>
                </a:lnTo>
                <a:lnTo>
                  <a:pt x="1094825" y="942919"/>
                </a:lnTo>
                <a:lnTo>
                  <a:pt x="1114552" y="923023"/>
                </a:lnTo>
                <a:close/>
              </a:path>
              <a:path w="1181100" h="1066800">
                <a:moveTo>
                  <a:pt x="9985" y="0"/>
                </a:moveTo>
                <a:lnTo>
                  <a:pt x="3508" y="0"/>
                </a:lnTo>
                <a:lnTo>
                  <a:pt x="1349" y="2882"/>
                </a:lnTo>
                <a:lnTo>
                  <a:pt x="372" y="10185"/>
                </a:lnTo>
                <a:lnTo>
                  <a:pt x="0" y="17014"/>
                </a:lnTo>
                <a:lnTo>
                  <a:pt x="842" y="23439"/>
                </a:lnTo>
                <a:lnTo>
                  <a:pt x="19705" y="57468"/>
                </a:lnTo>
                <a:lnTo>
                  <a:pt x="26546" y="65519"/>
                </a:lnTo>
                <a:lnTo>
                  <a:pt x="61750" y="107817"/>
                </a:lnTo>
                <a:lnTo>
                  <a:pt x="100171" y="146415"/>
                </a:lnTo>
                <a:lnTo>
                  <a:pt x="142083" y="181072"/>
                </a:lnTo>
                <a:lnTo>
                  <a:pt x="187761" y="211545"/>
                </a:lnTo>
                <a:lnTo>
                  <a:pt x="237480" y="237591"/>
                </a:lnTo>
                <a:lnTo>
                  <a:pt x="244907" y="240703"/>
                </a:lnTo>
                <a:lnTo>
                  <a:pt x="252063" y="244081"/>
                </a:lnTo>
                <a:lnTo>
                  <a:pt x="258947" y="248535"/>
                </a:lnTo>
                <a:lnTo>
                  <a:pt x="265560" y="254876"/>
                </a:lnTo>
                <a:lnTo>
                  <a:pt x="259924" y="264486"/>
                </a:lnTo>
                <a:lnTo>
                  <a:pt x="253952" y="273958"/>
                </a:lnTo>
                <a:lnTo>
                  <a:pt x="247847" y="283429"/>
                </a:lnTo>
                <a:lnTo>
                  <a:pt x="241811" y="293039"/>
                </a:lnTo>
                <a:lnTo>
                  <a:pt x="222188" y="332635"/>
                </a:lnTo>
                <a:lnTo>
                  <a:pt x="214442" y="376554"/>
                </a:lnTo>
                <a:lnTo>
                  <a:pt x="214218" y="396897"/>
                </a:lnTo>
                <a:lnTo>
                  <a:pt x="213231" y="438927"/>
                </a:lnTo>
                <a:lnTo>
                  <a:pt x="216909" y="507728"/>
                </a:lnTo>
                <a:lnTo>
                  <a:pt x="228033" y="553494"/>
                </a:lnTo>
                <a:lnTo>
                  <a:pt x="245502" y="597369"/>
                </a:lnTo>
                <a:lnTo>
                  <a:pt x="268443" y="639356"/>
                </a:lnTo>
                <a:lnTo>
                  <a:pt x="305155" y="690651"/>
                </a:lnTo>
                <a:lnTo>
                  <a:pt x="346192" y="738708"/>
                </a:lnTo>
                <a:lnTo>
                  <a:pt x="383628" y="775608"/>
                </a:lnTo>
                <a:lnTo>
                  <a:pt x="425389" y="809269"/>
                </a:lnTo>
                <a:lnTo>
                  <a:pt x="466332" y="835212"/>
                </a:lnTo>
                <a:lnTo>
                  <a:pt x="508357" y="859669"/>
                </a:lnTo>
                <a:lnTo>
                  <a:pt x="551790" y="881989"/>
                </a:lnTo>
                <a:lnTo>
                  <a:pt x="596725" y="901420"/>
                </a:lnTo>
                <a:lnTo>
                  <a:pt x="646827" y="920065"/>
                </a:lnTo>
                <a:lnTo>
                  <a:pt x="697877" y="935537"/>
                </a:lnTo>
                <a:lnTo>
                  <a:pt x="750008" y="947092"/>
                </a:lnTo>
                <a:lnTo>
                  <a:pt x="803354" y="953985"/>
                </a:lnTo>
                <a:lnTo>
                  <a:pt x="851588" y="956144"/>
                </a:lnTo>
                <a:lnTo>
                  <a:pt x="885568" y="954760"/>
                </a:lnTo>
                <a:lnTo>
                  <a:pt x="919346" y="950474"/>
                </a:lnTo>
                <a:lnTo>
                  <a:pt x="952719" y="943082"/>
                </a:lnTo>
                <a:lnTo>
                  <a:pt x="985485" y="932383"/>
                </a:lnTo>
                <a:lnTo>
                  <a:pt x="855894" y="932383"/>
                </a:lnTo>
                <a:lnTo>
                  <a:pt x="838934" y="932136"/>
                </a:lnTo>
                <a:lnTo>
                  <a:pt x="787504" y="929500"/>
                </a:lnTo>
                <a:lnTo>
                  <a:pt x="730451" y="922934"/>
                </a:lnTo>
                <a:lnTo>
                  <a:pt x="674474" y="907186"/>
                </a:lnTo>
                <a:lnTo>
                  <a:pt x="629112" y="889581"/>
                </a:lnTo>
                <a:lnTo>
                  <a:pt x="584219" y="870557"/>
                </a:lnTo>
                <a:lnTo>
                  <a:pt x="540540" y="848970"/>
                </a:lnTo>
                <a:lnTo>
                  <a:pt x="498821" y="823671"/>
                </a:lnTo>
                <a:lnTo>
                  <a:pt x="466646" y="802463"/>
                </a:lnTo>
                <a:lnTo>
                  <a:pt x="434649" y="780845"/>
                </a:lnTo>
                <a:lnTo>
                  <a:pt x="404464" y="757352"/>
                </a:lnTo>
                <a:lnTo>
                  <a:pt x="377155" y="730072"/>
                </a:lnTo>
                <a:lnTo>
                  <a:pt x="344214" y="691734"/>
                </a:lnTo>
                <a:lnTo>
                  <a:pt x="312359" y="652310"/>
                </a:lnTo>
                <a:lnTo>
                  <a:pt x="287634" y="617348"/>
                </a:lnTo>
                <a:lnTo>
                  <a:pt x="268441" y="580494"/>
                </a:lnTo>
                <a:lnTo>
                  <a:pt x="254647" y="541749"/>
                </a:lnTo>
                <a:lnTo>
                  <a:pt x="246116" y="501116"/>
                </a:lnTo>
                <a:lnTo>
                  <a:pt x="242151" y="462585"/>
                </a:lnTo>
                <a:lnTo>
                  <a:pt x="241355" y="423986"/>
                </a:lnTo>
                <a:lnTo>
                  <a:pt x="244200" y="385791"/>
                </a:lnTo>
                <a:lnTo>
                  <a:pt x="261318" y="318347"/>
                </a:lnTo>
                <a:lnTo>
                  <a:pt x="300260" y="272946"/>
                </a:lnTo>
                <a:lnTo>
                  <a:pt x="331066" y="260642"/>
                </a:lnTo>
                <a:lnTo>
                  <a:pt x="334673" y="260642"/>
                </a:lnTo>
                <a:lnTo>
                  <a:pt x="340439" y="259194"/>
                </a:lnTo>
                <a:lnTo>
                  <a:pt x="343309" y="256324"/>
                </a:lnTo>
                <a:lnTo>
                  <a:pt x="347627" y="253441"/>
                </a:lnTo>
                <a:lnTo>
                  <a:pt x="350510" y="249123"/>
                </a:lnTo>
                <a:lnTo>
                  <a:pt x="350510" y="240474"/>
                </a:lnTo>
                <a:lnTo>
                  <a:pt x="346192" y="234721"/>
                </a:lnTo>
                <a:lnTo>
                  <a:pt x="343309" y="233286"/>
                </a:lnTo>
                <a:lnTo>
                  <a:pt x="339715" y="232562"/>
                </a:lnTo>
                <a:lnTo>
                  <a:pt x="312359" y="232562"/>
                </a:lnTo>
                <a:lnTo>
                  <a:pt x="292134" y="231110"/>
                </a:lnTo>
                <a:lnTo>
                  <a:pt x="253841" y="220105"/>
                </a:lnTo>
                <a:lnTo>
                  <a:pt x="187405" y="182744"/>
                </a:lnTo>
                <a:lnTo>
                  <a:pt x="142274" y="150480"/>
                </a:lnTo>
                <a:lnTo>
                  <a:pt x="101192" y="113356"/>
                </a:lnTo>
                <a:lnTo>
                  <a:pt x="64696" y="70561"/>
                </a:lnTo>
                <a:lnTo>
                  <a:pt x="24404" y="18522"/>
                </a:lnTo>
                <a:lnTo>
                  <a:pt x="10709" y="1447"/>
                </a:lnTo>
                <a:lnTo>
                  <a:pt x="9985" y="0"/>
                </a:lnTo>
                <a:close/>
              </a:path>
              <a:path w="1181100" h="1066800">
                <a:moveTo>
                  <a:pt x="923572" y="749515"/>
                </a:moveTo>
                <a:lnTo>
                  <a:pt x="917095" y="749649"/>
                </a:lnTo>
                <a:lnTo>
                  <a:pt x="910616" y="750052"/>
                </a:lnTo>
                <a:lnTo>
                  <a:pt x="904136" y="750726"/>
                </a:lnTo>
                <a:lnTo>
                  <a:pt x="897651" y="751674"/>
                </a:lnTo>
                <a:lnTo>
                  <a:pt x="891174" y="752386"/>
                </a:lnTo>
                <a:lnTo>
                  <a:pt x="883973" y="755992"/>
                </a:lnTo>
                <a:lnTo>
                  <a:pt x="878220" y="759586"/>
                </a:lnTo>
                <a:lnTo>
                  <a:pt x="871741" y="766787"/>
                </a:lnTo>
                <a:lnTo>
                  <a:pt x="869581" y="776147"/>
                </a:lnTo>
                <a:lnTo>
                  <a:pt x="871741" y="785508"/>
                </a:lnTo>
                <a:lnTo>
                  <a:pt x="878220" y="792708"/>
                </a:lnTo>
                <a:lnTo>
                  <a:pt x="886856" y="797026"/>
                </a:lnTo>
                <a:lnTo>
                  <a:pt x="917794" y="805040"/>
                </a:lnTo>
                <a:lnTo>
                  <a:pt x="947515" y="817370"/>
                </a:lnTo>
                <a:lnTo>
                  <a:pt x="976964" y="831050"/>
                </a:lnTo>
                <a:lnTo>
                  <a:pt x="1007087" y="843114"/>
                </a:lnTo>
                <a:lnTo>
                  <a:pt x="1019876" y="849183"/>
                </a:lnTo>
                <a:lnTo>
                  <a:pt x="1031114" y="857146"/>
                </a:lnTo>
                <a:lnTo>
                  <a:pt x="1040597" y="867812"/>
                </a:lnTo>
                <a:lnTo>
                  <a:pt x="1048121" y="881989"/>
                </a:lnTo>
                <a:lnTo>
                  <a:pt x="1009944" y="901685"/>
                </a:lnTo>
                <a:lnTo>
                  <a:pt x="970010" y="916455"/>
                </a:lnTo>
                <a:lnTo>
                  <a:pt x="928456" y="926232"/>
                </a:lnTo>
                <a:lnTo>
                  <a:pt x="885421" y="930948"/>
                </a:lnTo>
                <a:lnTo>
                  <a:pt x="855894" y="932383"/>
                </a:lnTo>
                <a:lnTo>
                  <a:pt x="985485" y="932383"/>
                </a:lnTo>
                <a:lnTo>
                  <a:pt x="992188" y="930234"/>
                </a:lnTo>
                <a:lnTo>
                  <a:pt x="999164" y="928155"/>
                </a:lnTo>
                <a:lnTo>
                  <a:pt x="1006142" y="926212"/>
                </a:lnTo>
                <a:lnTo>
                  <a:pt x="1012853" y="924471"/>
                </a:lnTo>
                <a:lnTo>
                  <a:pt x="1015723" y="923023"/>
                </a:lnTo>
                <a:lnTo>
                  <a:pt x="1114552" y="923023"/>
                </a:lnTo>
                <a:lnTo>
                  <a:pt x="1118551" y="918990"/>
                </a:lnTo>
                <a:lnTo>
                  <a:pt x="1143155" y="895667"/>
                </a:lnTo>
                <a:lnTo>
                  <a:pt x="1172714" y="862154"/>
                </a:lnTo>
                <a:lnTo>
                  <a:pt x="1181090" y="847457"/>
                </a:lnTo>
                <a:lnTo>
                  <a:pt x="1181090" y="820792"/>
                </a:lnTo>
                <a:lnTo>
                  <a:pt x="1142930" y="800391"/>
                </a:lnTo>
                <a:lnTo>
                  <a:pt x="1091001" y="780845"/>
                </a:lnTo>
                <a:lnTo>
                  <a:pt x="1036840" y="765959"/>
                </a:lnTo>
                <a:lnTo>
                  <a:pt x="954535" y="752386"/>
                </a:lnTo>
                <a:lnTo>
                  <a:pt x="946861" y="751026"/>
                </a:lnTo>
                <a:lnTo>
                  <a:pt x="939053" y="750141"/>
                </a:lnTo>
                <a:lnTo>
                  <a:pt x="931246" y="749660"/>
                </a:lnTo>
                <a:lnTo>
                  <a:pt x="923572" y="749515"/>
                </a:lnTo>
                <a:close/>
              </a:path>
              <a:path w="1181100" h="1066800">
                <a:moveTo>
                  <a:pt x="334673" y="231838"/>
                </a:moveTo>
                <a:lnTo>
                  <a:pt x="326761" y="231838"/>
                </a:lnTo>
                <a:lnTo>
                  <a:pt x="325313" y="232562"/>
                </a:lnTo>
                <a:lnTo>
                  <a:pt x="339715" y="232562"/>
                </a:lnTo>
                <a:lnTo>
                  <a:pt x="334673" y="23183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8116" y="0"/>
            <a:ext cx="6859882" cy="61530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414002"/>
            <a:ext cx="15652115" cy="873760"/>
            <a:chOff x="0" y="9414002"/>
            <a:chExt cx="15652115" cy="873760"/>
          </a:xfrm>
        </p:grpSpPr>
        <p:sp>
          <p:nvSpPr>
            <p:cNvPr id="4" name="object 4"/>
            <p:cNvSpPr/>
            <p:nvPr/>
          </p:nvSpPr>
          <p:spPr>
            <a:xfrm>
              <a:off x="0" y="9414002"/>
              <a:ext cx="15652115" cy="873760"/>
            </a:xfrm>
            <a:custGeom>
              <a:avLst/>
              <a:gdLst/>
              <a:ahLst/>
              <a:cxnLst/>
              <a:rect l="l" t="t" r="r" b="b"/>
              <a:pathLst>
                <a:path w="15652115" h="873759">
                  <a:moveTo>
                    <a:pt x="0" y="38100"/>
                  </a:moveTo>
                  <a:lnTo>
                    <a:pt x="0" y="873760"/>
                  </a:lnTo>
                  <a:lnTo>
                    <a:pt x="15651987" y="873760"/>
                  </a:lnTo>
                  <a:lnTo>
                    <a:pt x="15651987" y="674370"/>
                  </a:lnTo>
                  <a:lnTo>
                    <a:pt x="5336590" y="674370"/>
                  </a:lnTo>
                  <a:lnTo>
                    <a:pt x="5312544" y="659130"/>
                  </a:lnTo>
                  <a:lnTo>
                    <a:pt x="5285992" y="621030"/>
                  </a:lnTo>
                  <a:lnTo>
                    <a:pt x="5258659" y="567690"/>
                  </a:lnTo>
                  <a:lnTo>
                    <a:pt x="5232271" y="509270"/>
                  </a:lnTo>
                  <a:lnTo>
                    <a:pt x="5219620" y="478790"/>
                  </a:lnTo>
                  <a:lnTo>
                    <a:pt x="3819562" y="478790"/>
                  </a:lnTo>
                  <a:lnTo>
                    <a:pt x="3780148" y="477520"/>
                  </a:lnTo>
                  <a:lnTo>
                    <a:pt x="3738718" y="472440"/>
                  </a:lnTo>
                  <a:lnTo>
                    <a:pt x="3695469" y="466090"/>
                  </a:lnTo>
                  <a:lnTo>
                    <a:pt x="3650599" y="457200"/>
                  </a:lnTo>
                  <a:lnTo>
                    <a:pt x="3604305" y="447040"/>
                  </a:lnTo>
                  <a:lnTo>
                    <a:pt x="3556786" y="434340"/>
                  </a:lnTo>
                  <a:lnTo>
                    <a:pt x="3508238" y="420370"/>
                  </a:lnTo>
                  <a:lnTo>
                    <a:pt x="3408849" y="389890"/>
                  </a:lnTo>
                  <a:lnTo>
                    <a:pt x="3358403" y="373380"/>
                  </a:lnTo>
                  <a:lnTo>
                    <a:pt x="3307720" y="355600"/>
                  </a:lnTo>
                  <a:lnTo>
                    <a:pt x="3288211" y="349250"/>
                  </a:lnTo>
                  <a:lnTo>
                    <a:pt x="1365097" y="349250"/>
                  </a:lnTo>
                  <a:lnTo>
                    <a:pt x="1341217" y="345440"/>
                  </a:lnTo>
                  <a:lnTo>
                    <a:pt x="1317133" y="337820"/>
                  </a:lnTo>
                  <a:lnTo>
                    <a:pt x="1292912" y="325120"/>
                  </a:lnTo>
                  <a:lnTo>
                    <a:pt x="1268620" y="311150"/>
                  </a:lnTo>
                  <a:lnTo>
                    <a:pt x="1245287" y="297180"/>
                  </a:lnTo>
                  <a:lnTo>
                    <a:pt x="1221819" y="285750"/>
                  </a:lnTo>
                  <a:lnTo>
                    <a:pt x="1205058" y="279400"/>
                  </a:lnTo>
                  <a:lnTo>
                    <a:pt x="1134700" y="279400"/>
                  </a:lnTo>
                  <a:lnTo>
                    <a:pt x="1109387" y="276860"/>
                  </a:lnTo>
                  <a:lnTo>
                    <a:pt x="1080161" y="267970"/>
                  </a:lnTo>
                  <a:lnTo>
                    <a:pt x="975008" y="231140"/>
                  </a:lnTo>
                  <a:lnTo>
                    <a:pt x="937152" y="219710"/>
                  </a:lnTo>
                  <a:lnTo>
                    <a:pt x="905269" y="213360"/>
                  </a:lnTo>
                  <a:lnTo>
                    <a:pt x="817185" y="213360"/>
                  </a:lnTo>
                  <a:lnTo>
                    <a:pt x="781996" y="191770"/>
                  </a:lnTo>
                  <a:lnTo>
                    <a:pt x="743213" y="171450"/>
                  </a:lnTo>
                  <a:lnTo>
                    <a:pt x="701217" y="152400"/>
                  </a:lnTo>
                  <a:lnTo>
                    <a:pt x="656387" y="135890"/>
                  </a:lnTo>
                  <a:lnTo>
                    <a:pt x="609103" y="119380"/>
                  </a:lnTo>
                  <a:lnTo>
                    <a:pt x="335508" y="88900"/>
                  </a:lnTo>
                  <a:lnTo>
                    <a:pt x="285105" y="74930"/>
                  </a:lnTo>
                  <a:lnTo>
                    <a:pt x="234311" y="64770"/>
                  </a:lnTo>
                  <a:lnTo>
                    <a:pt x="183268" y="57150"/>
                  </a:lnTo>
                  <a:lnTo>
                    <a:pt x="30069" y="41910"/>
                  </a:lnTo>
                  <a:lnTo>
                    <a:pt x="0" y="38100"/>
                  </a:lnTo>
                  <a:close/>
                </a:path>
                <a:path w="15652115" h="873759">
                  <a:moveTo>
                    <a:pt x="5539625" y="586740"/>
                  </a:moveTo>
                  <a:lnTo>
                    <a:pt x="5496512" y="589280"/>
                  </a:lnTo>
                  <a:lnTo>
                    <a:pt x="5427297" y="615950"/>
                  </a:lnTo>
                  <a:lnTo>
                    <a:pt x="5374260" y="655320"/>
                  </a:lnTo>
                  <a:lnTo>
                    <a:pt x="5342343" y="671830"/>
                  </a:lnTo>
                  <a:lnTo>
                    <a:pt x="5340908" y="673100"/>
                  </a:lnTo>
                  <a:lnTo>
                    <a:pt x="5338749" y="674370"/>
                  </a:lnTo>
                  <a:lnTo>
                    <a:pt x="15651987" y="674370"/>
                  </a:lnTo>
                  <a:lnTo>
                    <a:pt x="15651987" y="617220"/>
                  </a:lnTo>
                  <a:lnTo>
                    <a:pt x="5645467" y="617220"/>
                  </a:lnTo>
                  <a:lnTo>
                    <a:pt x="5631763" y="603250"/>
                  </a:lnTo>
                  <a:lnTo>
                    <a:pt x="5607124" y="594360"/>
                  </a:lnTo>
                  <a:lnTo>
                    <a:pt x="5575195" y="588010"/>
                  </a:lnTo>
                  <a:lnTo>
                    <a:pt x="5539625" y="586740"/>
                  </a:lnTo>
                  <a:close/>
                </a:path>
                <a:path w="15652115" h="873759">
                  <a:moveTo>
                    <a:pt x="5180342" y="304800"/>
                  </a:moveTo>
                  <a:lnTo>
                    <a:pt x="5476781" y="471170"/>
                  </a:lnTo>
                  <a:lnTo>
                    <a:pt x="5624045" y="558800"/>
                  </a:lnTo>
                  <a:lnTo>
                    <a:pt x="5665738" y="598170"/>
                  </a:lnTo>
                  <a:lnTo>
                    <a:pt x="5645467" y="617220"/>
                  </a:lnTo>
                  <a:lnTo>
                    <a:pt x="15651987" y="617220"/>
                  </a:lnTo>
                  <a:lnTo>
                    <a:pt x="15651987" y="594360"/>
                  </a:lnTo>
                  <a:lnTo>
                    <a:pt x="13311250" y="594360"/>
                  </a:lnTo>
                  <a:lnTo>
                    <a:pt x="13282641" y="571500"/>
                  </a:lnTo>
                  <a:lnTo>
                    <a:pt x="13275459" y="546100"/>
                  </a:lnTo>
                  <a:lnTo>
                    <a:pt x="13279087" y="518160"/>
                  </a:lnTo>
                  <a:lnTo>
                    <a:pt x="13282905" y="491490"/>
                  </a:lnTo>
                  <a:lnTo>
                    <a:pt x="13282575" y="490220"/>
                  </a:lnTo>
                  <a:lnTo>
                    <a:pt x="12558223" y="490220"/>
                  </a:lnTo>
                  <a:lnTo>
                    <a:pt x="12547591" y="488950"/>
                  </a:lnTo>
                  <a:lnTo>
                    <a:pt x="12536824" y="488950"/>
                  </a:lnTo>
                  <a:lnTo>
                    <a:pt x="12200659" y="449580"/>
                  </a:lnTo>
                  <a:lnTo>
                    <a:pt x="12140722" y="443230"/>
                  </a:lnTo>
                  <a:lnTo>
                    <a:pt x="12079382" y="435610"/>
                  </a:lnTo>
                  <a:lnTo>
                    <a:pt x="11955120" y="422910"/>
                  </a:lnTo>
                  <a:lnTo>
                    <a:pt x="11893514" y="415290"/>
                  </a:lnTo>
                  <a:lnTo>
                    <a:pt x="11833133" y="410210"/>
                  </a:lnTo>
                  <a:lnTo>
                    <a:pt x="11774636" y="403860"/>
                  </a:lnTo>
                  <a:lnTo>
                    <a:pt x="11665919" y="393700"/>
                  </a:lnTo>
                  <a:lnTo>
                    <a:pt x="11572622" y="386080"/>
                  </a:lnTo>
                  <a:lnTo>
                    <a:pt x="11553011" y="384810"/>
                  </a:lnTo>
                  <a:lnTo>
                    <a:pt x="11437809" y="384810"/>
                  </a:lnTo>
                  <a:lnTo>
                    <a:pt x="11394257" y="369570"/>
                  </a:lnTo>
                  <a:lnTo>
                    <a:pt x="11349299" y="356870"/>
                  </a:lnTo>
                  <a:lnTo>
                    <a:pt x="11303066" y="345440"/>
                  </a:lnTo>
                  <a:lnTo>
                    <a:pt x="11255687" y="336550"/>
                  </a:lnTo>
                  <a:lnTo>
                    <a:pt x="11223424" y="331470"/>
                  </a:lnTo>
                  <a:lnTo>
                    <a:pt x="10465104" y="331470"/>
                  </a:lnTo>
                  <a:lnTo>
                    <a:pt x="10405464" y="321310"/>
                  </a:lnTo>
                  <a:lnTo>
                    <a:pt x="5458980" y="321310"/>
                  </a:lnTo>
                  <a:lnTo>
                    <a:pt x="5325876" y="317500"/>
                  </a:lnTo>
                  <a:lnTo>
                    <a:pt x="5230334" y="309880"/>
                  </a:lnTo>
                  <a:lnTo>
                    <a:pt x="5180342" y="304800"/>
                  </a:lnTo>
                  <a:close/>
                </a:path>
                <a:path w="15652115" h="873759">
                  <a:moveTo>
                    <a:pt x="13553820" y="480060"/>
                  </a:moveTo>
                  <a:lnTo>
                    <a:pt x="13551661" y="480060"/>
                  </a:lnTo>
                  <a:lnTo>
                    <a:pt x="13530422" y="485140"/>
                  </a:lnTo>
                  <a:lnTo>
                    <a:pt x="13501861" y="497840"/>
                  </a:lnTo>
                  <a:lnTo>
                    <a:pt x="13468704" y="516890"/>
                  </a:lnTo>
                  <a:lnTo>
                    <a:pt x="13433678" y="538480"/>
                  </a:lnTo>
                  <a:lnTo>
                    <a:pt x="13397348" y="558800"/>
                  </a:lnTo>
                  <a:lnTo>
                    <a:pt x="13363542" y="576580"/>
                  </a:lnTo>
                  <a:lnTo>
                    <a:pt x="13334737" y="589280"/>
                  </a:lnTo>
                  <a:lnTo>
                    <a:pt x="13313409" y="594360"/>
                  </a:lnTo>
                  <a:lnTo>
                    <a:pt x="15651987" y="594360"/>
                  </a:lnTo>
                  <a:lnTo>
                    <a:pt x="15651987" y="497840"/>
                  </a:lnTo>
                  <a:lnTo>
                    <a:pt x="13551661" y="497840"/>
                  </a:lnTo>
                  <a:lnTo>
                    <a:pt x="13551661" y="492760"/>
                  </a:lnTo>
                  <a:lnTo>
                    <a:pt x="13553820" y="480060"/>
                  </a:lnTo>
                  <a:close/>
                </a:path>
                <a:path w="15652115" h="873759">
                  <a:moveTo>
                    <a:pt x="13938376" y="331470"/>
                  </a:moveTo>
                  <a:lnTo>
                    <a:pt x="13908640" y="351790"/>
                  </a:lnTo>
                  <a:lnTo>
                    <a:pt x="13867604" y="361950"/>
                  </a:lnTo>
                  <a:lnTo>
                    <a:pt x="13818941" y="367030"/>
                  </a:lnTo>
                  <a:lnTo>
                    <a:pt x="13766325" y="369570"/>
                  </a:lnTo>
                  <a:lnTo>
                    <a:pt x="13713432" y="373380"/>
                  </a:lnTo>
                  <a:lnTo>
                    <a:pt x="13663936" y="381000"/>
                  </a:lnTo>
                  <a:lnTo>
                    <a:pt x="13621511" y="397510"/>
                  </a:lnTo>
                  <a:lnTo>
                    <a:pt x="13599736" y="427990"/>
                  </a:lnTo>
                  <a:lnTo>
                    <a:pt x="13579331" y="461010"/>
                  </a:lnTo>
                  <a:lnTo>
                    <a:pt x="13563093" y="486410"/>
                  </a:lnTo>
                  <a:lnTo>
                    <a:pt x="13553820" y="497840"/>
                  </a:lnTo>
                  <a:lnTo>
                    <a:pt x="15651987" y="497840"/>
                  </a:lnTo>
                  <a:lnTo>
                    <a:pt x="15651987" y="353060"/>
                  </a:lnTo>
                  <a:lnTo>
                    <a:pt x="14151482" y="353060"/>
                  </a:lnTo>
                  <a:lnTo>
                    <a:pt x="14098932" y="351790"/>
                  </a:lnTo>
                  <a:lnTo>
                    <a:pt x="14045977" y="347980"/>
                  </a:lnTo>
                  <a:lnTo>
                    <a:pt x="13992498" y="341630"/>
                  </a:lnTo>
                  <a:lnTo>
                    <a:pt x="13938376" y="331470"/>
                  </a:lnTo>
                  <a:close/>
                </a:path>
                <a:path w="15652115" h="873759">
                  <a:moveTo>
                    <a:pt x="13095223" y="336550"/>
                  </a:moveTo>
                  <a:lnTo>
                    <a:pt x="13041772" y="341630"/>
                  </a:lnTo>
                  <a:lnTo>
                    <a:pt x="12989333" y="353060"/>
                  </a:lnTo>
                  <a:lnTo>
                    <a:pt x="12937699" y="369570"/>
                  </a:lnTo>
                  <a:lnTo>
                    <a:pt x="12836016" y="412750"/>
                  </a:lnTo>
                  <a:lnTo>
                    <a:pt x="12793645" y="431800"/>
                  </a:lnTo>
                  <a:lnTo>
                    <a:pt x="12750626" y="449580"/>
                  </a:lnTo>
                  <a:lnTo>
                    <a:pt x="12706803" y="466090"/>
                  </a:lnTo>
                  <a:lnTo>
                    <a:pt x="12662016" y="478790"/>
                  </a:lnTo>
                  <a:lnTo>
                    <a:pt x="12616109" y="487680"/>
                  </a:lnTo>
                  <a:lnTo>
                    <a:pt x="12568922" y="490220"/>
                  </a:lnTo>
                  <a:lnTo>
                    <a:pt x="13282575" y="490220"/>
                  </a:lnTo>
                  <a:lnTo>
                    <a:pt x="13276295" y="466090"/>
                  </a:lnTo>
                  <a:lnTo>
                    <a:pt x="13248639" y="443230"/>
                  </a:lnTo>
                  <a:lnTo>
                    <a:pt x="13230514" y="424180"/>
                  </a:lnTo>
                  <a:lnTo>
                    <a:pt x="13207078" y="392430"/>
                  </a:lnTo>
                  <a:lnTo>
                    <a:pt x="13182452" y="360680"/>
                  </a:lnTo>
                  <a:lnTo>
                    <a:pt x="13160755" y="344170"/>
                  </a:lnTo>
                  <a:lnTo>
                    <a:pt x="13144122" y="340360"/>
                  </a:lnTo>
                  <a:lnTo>
                    <a:pt x="13095223" y="336550"/>
                  </a:lnTo>
                  <a:close/>
                </a:path>
                <a:path w="15652115" h="873759">
                  <a:moveTo>
                    <a:pt x="4413554" y="340360"/>
                  </a:moveTo>
                  <a:lnTo>
                    <a:pt x="4400884" y="340360"/>
                  </a:lnTo>
                  <a:lnTo>
                    <a:pt x="4377712" y="342900"/>
                  </a:lnTo>
                  <a:lnTo>
                    <a:pt x="4367478" y="344170"/>
                  </a:lnTo>
                  <a:lnTo>
                    <a:pt x="4320089" y="351790"/>
                  </a:lnTo>
                  <a:lnTo>
                    <a:pt x="4271581" y="356870"/>
                  </a:lnTo>
                  <a:lnTo>
                    <a:pt x="4175848" y="369570"/>
                  </a:lnTo>
                  <a:lnTo>
                    <a:pt x="4130940" y="378460"/>
                  </a:lnTo>
                  <a:lnTo>
                    <a:pt x="4089552" y="388620"/>
                  </a:lnTo>
                  <a:lnTo>
                    <a:pt x="4049572" y="403860"/>
                  </a:lnTo>
                  <a:lnTo>
                    <a:pt x="4013777" y="421640"/>
                  </a:lnTo>
                  <a:lnTo>
                    <a:pt x="3978791" y="439420"/>
                  </a:lnTo>
                  <a:lnTo>
                    <a:pt x="3941241" y="457200"/>
                  </a:lnTo>
                  <a:lnTo>
                    <a:pt x="3914130" y="467360"/>
                  </a:lnTo>
                  <a:lnTo>
                    <a:pt x="3884721" y="473710"/>
                  </a:lnTo>
                  <a:lnTo>
                    <a:pt x="3853153" y="477520"/>
                  </a:lnTo>
                  <a:lnTo>
                    <a:pt x="3819562" y="478790"/>
                  </a:lnTo>
                  <a:lnTo>
                    <a:pt x="5219620" y="478790"/>
                  </a:lnTo>
                  <a:lnTo>
                    <a:pt x="5208552" y="452120"/>
                  </a:lnTo>
                  <a:lnTo>
                    <a:pt x="5196206" y="422910"/>
                  </a:lnTo>
                  <a:lnTo>
                    <a:pt x="4744745" y="422910"/>
                  </a:lnTo>
                  <a:lnTo>
                    <a:pt x="4712611" y="402590"/>
                  </a:lnTo>
                  <a:lnTo>
                    <a:pt x="4670588" y="386080"/>
                  </a:lnTo>
                  <a:lnTo>
                    <a:pt x="4621575" y="370840"/>
                  </a:lnTo>
                  <a:lnTo>
                    <a:pt x="4568467" y="358140"/>
                  </a:lnTo>
                  <a:lnTo>
                    <a:pt x="4514163" y="347980"/>
                  </a:lnTo>
                  <a:lnTo>
                    <a:pt x="4461559" y="342900"/>
                  </a:lnTo>
                  <a:lnTo>
                    <a:pt x="4413554" y="340360"/>
                  </a:lnTo>
                  <a:close/>
                </a:path>
                <a:path w="15652115" h="873759">
                  <a:moveTo>
                    <a:pt x="4903863" y="389890"/>
                  </a:moveTo>
                  <a:lnTo>
                    <a:pt x="4859161" y="391160"/>
                  </a:lnTo>
                  <a:lnTo>
                    <a:pt x="4815669" y="398780"/>
                  </a:lnTo>
                  <a:lnTo>
                    <a:pt x="4776495" y="408940"/>
                  </a:lnTo>
                  <a:lnTo>
                    <a:pt x="4744745" y="422910"/>
                  </a:lnTo>
                  <a:lnTo>
                    <a:pt x="5196206" y="422910"/>
                  </a:lnTo>
                  <a:lnTo>
                    <a:pt x="5194059" y="417830"/>
                  </a:lnTo>
                  <a:lnTo>
                    <a:pt x="5018353" y="417830"/>
                  </a:lnTo>
                  <a:lnTo>
                    <a:pt x="4997830" y="405130"/>
                  </a:lnTo>
                  <a:lnTo>
                    <a:pt x="4970828" y="396240"/>
                  </a:lnTo>
                  <a:lnTo>
                    <a:pt x="4938967" y="391160"/>
                  </a:lnTo>
                  <a:lnTo>
                    <a:pt x="4903863" y="389890"/>
                  </a:lnTo>
                  <a:close/>
                </a:path>
                <a:path w="15652115" h="873759">
                  <a:moveTo>
                    <a:pt x="5176024" y="381000"/>
                  </a:moveTo>
                  <a:lnTo>
                    <a:pt x="5146527" y="396240"/>
                  </a:lnTo>
                  <a:lnTo>
                    <a:pt x="5109066" y="407670"/>
                  </a:lnTo>
                  <a:lnTo>
                    <a:pt x="5065667" y="415290"/>
                  </a:lnTo>
                  <a:lnTo>
                    <a:pt x="5018353" y="417830"/>
                  </a:lnTo>
                  <a:lnTo>
                    <a:pt x="5194059" y="417830"/>
                  </a:lnTo>
                  <a:lnTo>
                    <a:pt x="5189228" y="406400"/>
                  </a:lnTo>
                  <a:lnTo>
                    <a:pt x="5176024" y="381000"/>
                  </a:lnTo>
                  <a:close/>
                </a:path>
                <a:path w="15652115" h="873759">
                  <a:moveTo>
                    <a:pt x="11473090" y="381000"/>
                  </a:moveTo>
                  <a:lnTo>
                    <a:pt x="11459073" y="382270"/>
                  </a:lnTo>
                  <a:lnTo>
                    <a:pt x="11448430" y="382270"/>
                  </a:lnTo>
                  <a:lnTo>
                    <a:pt x="11441297" y="383540"/>
                  </a:lnTo>
                  <a:lnTo>
                    <a:pt x="11437809" y="384810"/>
                  </a:lnTo>
                  <a:lnTo>
                    <a:pt x="11553011" y="384810"/>
                  </a:lnTo>
                  <a:lnTo>
                    <a:pt x="11533399" y="383540"/>
                  </a:lnTo>
                  <a:lnTo>
                    <a:pt x="11473090" y="381000"/>
                  </a:lnTo>
                  <a:close/>
                </a:path>
                <a:path w="15652115" h="873759">
                  <a:moveTo>
                    <a:pt x="15182468" y="252730"/>
                  </a:moveTo>
                  <a:lnTo>
                    <a:pt x="15129759" y="254000"/>
                  </a:lnTo>
                  <a:lnTo>
                    <a:pt x="15026968" y="261620"/>
                  </a:lnTo>
                  <a:lnTo>
                    <a:pt x="14976448" y="266700"/>
                  </a:lnTo>
                  <a:lnTo>
                    <a:pt x="14876068" y="279400"/>
                  </a:lnTo>
                  <a:lnTo>
                    <a:pt x="14825771" y="284480"/>
                  </a:lnTo>
                  <a:lnTo>
                    <a:pt x="14775112" y="290830"/>
                  </a:lnTo>
                  <a:lnTo>
                    <a:pt x="14723871" y="294640"/>
                  </a:lnTo>
                  <a:lnTo>
                    <a:pt x="14670527" y="299720"/>
                  </a:lnTo>
                  <a:lnTo>
                    <a:pt x="14513156" y="318770"/>
                  </a:lnTo>
                  <a:lnTo>
                    <a:pt x="14461327" y="326390"/>
                  </a:lnTo>
                  <a:lnTo>
                    <a:pt x="14358140" y="339090"/>
                  </a:lnTo>
                  <a:lnTo>
                    <a:pt x="14255066" y="349250"/>
                  </a:lnTo>
                  <a:lnTo>
                    <a:pt x="14203377" y="351790"/>
                  </a:lnTo>
                  <a:lnTo>
                    <a:pt x="14151482" y="353060"/>
                  </a:lnTo>
                  <a:lnTo>
                    <a:pt x="15651987" y="353060"/>
                  </a:lnTo>
                  <a:lnTo>
                    <a:pt x="15651987" y="293370"/>
                  </a:lnTo>
                  <a:lnTo>
                    <a:pt x="15628238" y="293370"/>
                  </a:lnTo>
                  <a:lnTo>
                    <a:pt x="15578489" y="290830"/>
                  </a:lnTo>
                  <a:lnTo>
                    <a:pt x="15526631" y="287020"/>
                  </a:lnTo>
                  <a:lnTo>
                    <a:pt x="15418982" y="274320"/>
                  </a:lnTo>
                  <a:lnTo>
                    <a:pt x="15364385" y="266700"/>
                  </a:lnTo>
                  <a:lnTo>
                    <a:pt x="15310071" y="260350"/>
                  </a:lnTo>
                  <a:lnTo>
                    <a:pt x="15256636" y="255270"/>
                  </a:lnTo>
                  <a:lnTo>
                    <a:pt x="15237885" y="254000"/>
                  </a:lnTo>
                  <a:lnTo>
                    <a:pt x="15200861" y="254000"/>
                  </a:lnTo>
                  <a:lnTo>
                    <a:pt x="15182468" y="252730"/>
                  </a:lnTo>
                  <a:close/>
                </a:path>
                <a:path w="15652115" h="873759">
                  <a:moveTo>
                    <a:pt x="1776209" y="252730"/>
                  </a:moveTo>
                  <a:lnTo>
                    <a:pt x="1745844" y="276860"/>
                  </a:lnTo>
                  <a:lnTo>
                    <a:pt x="1705733" y="295910"/>
                  </a:lnTo>
                  <a:lnTo>
                    <a:pt x="1657189" y="312420"/>
                  </a:lnTo>
                  <a:lnTo>
                    <a:pt x="1601525" y="323850"/>
                  </a:lnTo>
                  <a:lnTo>
                    <a:pt x="1540052" y="330200"/>
                  </a:lnTo>
                  <a:lnTo>
                    <a:pt x="1499498" y="332740"/>
                  </a:lnTo>
                  <a:lnTo>
                    <a:pt x="1459147" y="334010"/>
                  </a:lnTo>
                  <a:lnTo>
                    <a:pt x="1421091" y="337820"/>
                  </a:lnTo>
                  <a:lnTo>
                    <a:pt x="1387424" y="346710"/>
                  </a:lnTo>
                  <a:lnTo>
                    <a:pt x="1379499" y="347980"/>
                  </a:lnTo>
                  <a:lnTo>
                    <a:pt x="1372298" y="349250"/>
                  </a:lnTo>
                  <a:lnTo>
                    <a:pt x="3288211" y="349250"/>
                  </a:lnTo>
                  <a:lnTo>
                    <a:pt x="3171669" y="311150"/>
                  </a:lnTo>
                  <a:lnTo>
                    <a:pt x="2437419" y="311150"/>
                  </a:lnTo>
                  <a:lnTo>
                    <a:pt x="2332822" y="308610"/>
                  </a:lnTo>
                  <a:lnTo>
                    <a:pt x="2278595" y="306070"/>
                  </a:lnTo>
                  <a:lnTo>
                    <a:pt x="2109571" y="302260"/>
                  </a:lnTo>
                  <a:lnTo>
                    <a:pt x="2062010" y="294640"/>
                  </a:lnTo>
                  <a:lnTo>
                    <a:pt x="1871393" y="267970"/>
                  </a:lnTo>
                  <a:lnTo>
                    <a:pt x="1776209" y="252730"/>
                  </a:lnTo>
                  <a:close/>
                </a:path>
                <a:path w="15652115" h="873759">
                  <a:moveTo>
                    <a:pt x="10902860" y="308610"/>
                  </a:moveTo>
                  <a:lnTo>
                    <a:pt x="10853144" y="308610"/>
                  </a:lnTo>
                  <a:lnTo>
                    <a:pt x="10803434" y="309880"/>
                  </a:lnTo>
                  <a:lnTo>
                    <a:pt x="10606914" y="320040"/>
                  </a:lnTo>
                  <a:lnTo>
                    <a:pt x="10465104" y="331470"/>
                  </a:lnTo>
                  <a:lnTo>
                    <a:pt x="11223424" y="331470"/>
                  </a:lnTo>
                  <a:lnTo>
                    <a:pt x="11158012" y="322580"/>
                  </a:lnTo>
                  <a:lnTo>
                    <a:pt x="11107976" y="317500"/>
                  </a:lnTo>
                  <a:lnTo>
                    <a:pt x="11057312" y="313690"/>
                  </a:lnTo>
                  <a:lnTo>
                    <a:pt x="11006152" y="311150"/>
                  </a:lnTo>
                  <a:lnTo>
                    <a:pt x="10902860" y="308610"/>
                  </a:lnTo>
                  <a:close/>
                </a:path>
                <a:path w="15652115" h="873759">
                  <a:moveTo>
                    <a:pt x="6287693" y="124460"/>
                  </a:moveTo>
                  <a:lnTo>
                    <a:pt x="6278333" y="124460"/>
                  </a:lnTo>
                  <a:lnTo>
                    <a:pt x="6252437" y="129540"/>
                  </a:lnTo>
                  <a:lnTo>
                    <a:pt x="6216485" y="144780"/>
                  </a:lnTo>
                  <a:lnTo>
                    <a:pt x="6169579" y="166370"/>
                  </a:lnTo>
                  <a:lnTo>
                    <a:pt x="6110819" y="194310"/>
                  </a:lnTo>
                  <a:lnTo>
                    <a:pt x="6039306" y="223520"/>
                  </a:lnTo>
                  <a:lnTo>
                    <a:pt x="6005363" y="234950"/>
                  </a:lnTo>
                  <a:lnTo>
                    <a:pt x="5969015" y="247650"/>
                  </a:lnTo>
                  <a:lnTo>
                    <a:pt x="5930198" y="259080"/>
                  </a:lnTo>
                  <a:lnTo>
                    <a:pt x="5888846" y="270510"/>
                  </a:lnTo>
                  <a:lnTo>
                    <a:pt x="5844894" y="280670"/>
                  </a:lnTo>
                  <a:lnTo>
                    <a:pt x="5798278" y="290830"/>
                  </a:lnTo>
                  <a:lnTo>
                    <a:pt x="5696791" y="306070"/>
                  </a:lnTo>
                  <a:lnTo>
                    <a:pt x="5641791" y="312420"/>
                  </a:lnTo>
                  <a:lnTo>
                    <a:pt x="5583865" y="317500"/>
                  </a:lnTo>
                  <a:lnTo>
                    <a:pt x="5522950" y="320040"/>
                  </a:lnTo>
                  <a:lnTo>
                    <a:pt x="5458980" y="321310"/>
                  </a:lnTo>
                  <a:lnTo>
                    <a:pt x="10405464" y="321310"/>
                  </a:lnTo>
                  <a:lnTo>
                    <a:pt x="10383098" y="317500"/>
                  </a:lnTo>
                  <a:lnTo>
                    <a:pt x="7304328" y="317500"/>
                  </a:lnTo>
                  <a:lnTo>
                    <a:pt x="7262399" y="311150"/>
                  </a:lnTo>
                  <a:lnTo>
                    <a:pt x="7217279" y="293370"/>
                  </a:lnTo>
                  <a:lnTo>
                    <a:pt x="7170100" y="269240"/>
                  </a:lnTo>
                  <a:lnTo>
                    <a:pt x="7074086" y="208280"/>
                  </a:lnTo>
                  <a:lnTo>
                    <a:pt x="7027513" y="176530"/>
                  </a:lnTo>
                  <a:lnTo>
                    <a:pt x="6987814" y="153670"/>
                  </a:lnTo>
                  <a:lnTo>
                    <a:pt x="6922007" y="153670"/>
                  </a:lnTo>
                  <a:lnTo>
                    <a:pt x="6911957" y="135890"/>
                  </a:lnTo>
                  <a:lnTo>
                    <a:pt x="6298501" y="135890"/>
                  </a:lnTo>
                  <a:lnTo>
                    <a:pt x="6294894" y="127000"/>
                  </a:lnTo>
                  <a:lnTo>
                    <a:pt x="6287693" y="124460"/>
                  </a:lnTo>
                  <a:close/>
                </a:path>
                <a:path w="15652115" h="873759">
                  <a:moveTo>
                    <a:pt x="7708963" y="157480"/>
                  </a:moveTo>
                  <a:lnTo>
                    <a:pt x="7699603" y="157480"/>
                  </a:lnTo>
                  <a:lnTo>
                    <a:pt x="7664535" y="165100"/>
                  </a:lnTo>
                  <a:lnTo>
                    <a:pt x="7628108" y="187960"/>
                  </a:lnTo>
                  <a:lnTo>
                    <a:pt x="7553415" y="243840"/>
                  </a:lnTo>
                  <a:lnTo>
                    <a:pt x="7516271" y="266700"/>
                  </a:lnTo>
                  <a:lnTo>
                    <a:pt x="7480007" y="276860"/>
                  </a:lnTo>
                  <a:lnTo>
                    <a:pt x="7438204" y="280670"/>
                  </a:lnTo>
                  <a:lnTo>
                    <a:pt x="7401531" y="290830"/>
                  </a:lnTo>
                  <a:lnTo>
                    <a:pt x="7331684" y="313690"/>
                  </a:lnTo>
                  <a:lnTo>
                    <a:pt x="7311337" y="317500"/>
                  </a:lnTo>
                  <a:lnTo>
                    <a:pt x="10383098" y="317500"/>
                  </a:lnTo>
                  <a:lnTo>
                    <a:pt x="10174358" y="281940"/>
                  </a:lnTo>
                  <a:lnTo>
                    <a:pt x="9123755" y="281940"/>
                  </a:lnTo>
                  <a:lnTo>
                    <a:pt x="9102880" y="270510"/>
                  </a:lnTo>
                  <a:lnTo>
                    <a:pt x="9036725" y="252730"/>
                  </a:lnTo>
                  <a:lnTo>
                    <a:pt x="8993546" y="246380"/>
                  </a:lnTo>
                  <a:lnTo>
                    <a:pt x="8945032" y="240030"/>
                  </a:lnTo>
                  <a:lnTo>
                    <a:pt x="8836201" y="232410"/>
                  </a:lnTo>
                  <a:lnTo>
                    <a:pt x="8718631" y="227330"/>
                  </a:lnTo>
                  <a:lnTo>
                    <a:pt x="8659677" y="226060"/>
                  </a:lnTo>
                  <a:lnTo>
                    <a:pt x="8318080" y="226060"/>
                  </a:lnTo>
                  <a:lnTo>
                    <a:pt x="8280626" y="205740"/>
                  </a:lnTo>
                  <a:lnTo>
                    <a:pt x="8237967" y="186690"/>
                  </a:lnTo>
                  <a:lnTo>
                    <a:pt x="8190971" y="170180"/>
                  </a:lnTo>
                  <a:lnTo>
                    <a:pt x="8177208" y="166370"/>
                  </a:lnTo>
                  <a:lnTo>
                    <a:pt x="7769794" y="166370"/>
                  </a:lnTo>
                  <a:lnTo>
                    <a:pt x="7750634" y="165100"/>
                  </a:lnTo>
                  <a:lnTo>
                    <a:pt x="7731880" y="162560"/>
                  </a:lnTo>
                  <a:lnTo>
                    <a:pt x="7714005" y="158750"/>
                  </a:lnTo>
                  <a:lnTo>
                    <a:pt x="7708963" y="157480"/>
                  </a:lnTo>
                  <a:close/>
                </a:path>
                <a:path w="15652115" h="873759">
                  <a:moveTo>
                    <a:pt x="2873489" y="229870"/>
                  </a:moveTo>
                  <a:lnTo>
                    <a:pt x="2837888" y="252730"/>
                  </a:lnTo>
                  <a:lnTo>
                    <a:pt x="2798203" y="270510"/>
                  </a:lnTo>
                  <a:lnTo>
                    <a:pt x="2754672" y="285750"/>
                  </a:lnTo>
                  <a:lnTo>
                    <a:pt x="2707528" y="295910"/>
                  </a:lnTo>
                  <a:lnTo>
                    <a:pt x="2657009" y="303530"/>
                  </a:lnTo>
                  <a:lnTo>
                    <a:pt x="2603351" y="308610"/>
                  </a:lnTo>
                  <a:lnTo>
                    <a:pt x="2546790" y="311150"/>
                  </a:lnTo>
                  <a:lnTo>
                    <a:pt x="3171669" y="311150"/>
                  </a:lnTo>
                  <a:lnTo>
                    <a:pt x="3106563" y="289560"/>
                  </a:lnTo>
                  <a:lnTo>
                    <a:pt x="3057656" y="274320"/>
                  </a:lnTo>
                  <a:lnTo>
                    <a:pt x="2962885" y="248920"/>
                  </a:lnTo>
                  <a:lnTo>
                    <a:pt x="2917416" y="238760"/>
                  </a:lnTo>
                  <a:lnTo>
                    <a:pt x="2873489" y="229870"/>
                  </a:lnTo>
                  <a:close/>
                </a:path>
                <a:path w="15652115" h="873759">
                  <a:moveTo>
                    <a:pt x="9749421" y="209550"/>
                  </a:moveTo>
                  <a:lnTo>
                    <a:pt x="9611995" y="220980"/>
                  </a:lnTo>
                  <a:lnTo>
                    <a:pt x="9564121" y="226060"/>
                  </a:lnTo>
                  <a:lnTo>
                    <a:pt x="9514526" y="229870"/>
                  </a:lnTo>
                  <a:lnTo>
                    <a:pt x="9462796" y="236220"/>
                  </a:lnTo>
                  <a:lnTo>
                    <a:pt x="9408517" y="241300"/>
                  </a:lnTo>
                  <a:lnTo>
                    <a:pt x="9351276" y="248920"/>
                  </a:lnTo>
                  <a:lnTo>
                    <a:pt x="9305700" y="256540"/>
                  </a:lnTo>
                  <a:lnTo>
                    <a:pt x="9123755" y="281940"/>
                  </a:lnTo>
                  <a:lnTo>
                    <a:pt x="10174358" y="281940"/>
                  </a:lnTo>
                  <a:lnTo>
                    <a:pt x="9749421" y="209550"/>
                  </a:lnTo>
                  <a:close/>
                </a:path>
                <a:path w="15652115" h="873759">
                  <a:moveTo>
                    <a:pt x="1175022" y="273050"/>
                  </a:moveTo>
                  <a:lnTo>
                    <a:pt x="1160621" y="273050"/>
                  </a:lnTo>
                  <a:lnTo>
                    <a:pt x="1153422" y="276860"/>
                  </a:lnTo>
                  <a:lnTo>
                    <a:pt x="1147658" y="278130"/>
                  </a:lnTo>
                  <a:lnTo>
                    <a:pt x="1141178" y="279400"/>
                  </a:lnTo>
                  <a:lnTo>
                    <a:pt x="1205058" y="279400"/>
                  </a:lnTo>
                  <a:lnTo>
                    <a:pt x="1198353" y="276860"/>
                  </a:lnTo>
                  <a:lnTo>
                    <a:pt x="1175022" y="273050"/>
                  </a:lnTo>
                  <a:close/>
                </a:path>
                <a:path w="15652115" h="873759">
                  <a:moveTo>
                    <a:pt x="8600723" y="224790"/>
                  </a:moveTo>
                  <a:lnTo>
                    <a:pt x="8388281" y="224790"/>
                  </a:lnTo>
                  <a:lnTo>
                    <a:pt x="8348321" y="226060"/>
                  </a:lnTo>
                  <a:lnTo>
                    <a:pt x="8659677" y="226060"/>
                  </a:lnTo>
                  <a:lnTo>
                    <a:pt x="8600723" y="224790"/>
                  </a:lnTo>
                  <a:close/>
                </a:path>
                <a:path w="15652115" h="873759">
                  <a:moveTo>
                    <a:pt x="861104" y="208280"/>
                  </a:moveTo>
                  <a:lnTo>
                    <a:pt x="849887" y="209550"/>
                  </a:lnTo>
                  <a:lnTo>
                    <a:pt x="838873" y="209550"/>
                  </a:lnTo>
                  <a:lnTo>
                    <a:pt x="827994" y="210820"/>
                  </a:lnTo>
                  <a:lnTo>
                    <a:pt x="817185" y="213360"/>
                  </a:lnTo>
                  <a:lnTo>
                    <a:pt x="905269" y="213360"/>
                  </a:lnTo>
                  <a:lnTo>
                    <a:pt x="898892" y="212090"/>
                  </a:lnTo>
                  <a:lnTo>
                    <a:pt x="861104" y="208280"/>
                  </a:lnTo>
                  <a:close/>
                </a:path>
                <a:path w="15652115" h="873759">
                  <a:moveTo>
                    <a:pt x="7921357" y="130810"/>
                  </a:moveTo>
                  <a:lnTo>
                    <a:pt x="7885366" y="130810"/>
                  </a:lnTo>
                  <a:lnTo>
                    <a:pt x="7880311" y="146050"/>
                  </a:lnTo>
                  <a:lnTo>
                    <a:pt x="7859532" y="157480"/>
                  </a:lnTo>
                  <a:lnTo>
                    <a:pt x="7827549" y="165100"/>
                  </a:lnTo>
                  <a:lnTo>
                    <a:pt x="7788884" y="166370"/>
                  </a:lnTo>
                  <a:lnTo>
                    <a:pt x="8177208" y="166370"/>
                  </a:lnTo>
                  <a:lnTo>
                    <a:pt x="8140507" y="156210"/>
                  </a:lnTo>
                  <a:lnTo>
                    <a:pt x="8087445" y="144780"/>
                  </a:lnTo>
                  <a:lnTo>
                    <a:pt x="8032653" y="137160"/>
                  </a:lnTo>
                  <a:lnTo>
                    <a:pt x="7977001" y="132080"/>
                  </a:lnTo>
                  <a:lnTo>
                    <a:pt x="7921357" y="130810"/>
                  </a:lnTo>
                  <a:close/>
                </a:path>
                <a:path w="15652115" h="873759">
                  <a:moveTo>
                    <a:pt x="6942886" y="130810"/>
                  </a:moveTo>
                  <a:lnTo>
                    <a:pt x="6922007" y="153670"/>
                  </a:lnTo>
                  <a:lnTo>
                    <a:pt x="6987814" y="153670"/>
                  </a:lnTo>
                  <a:lnTo>
                    <a:pt x="6983403" y="151130"/>
                  </a:lnTo>
                  <a:lnTo>
                    <a:pt x="6942886" y="130810"/>
                  </a:lnTo>
                  <a:close/>
                </a:path>
                <a:path w="15652115" h="873759">
                  <a:moveTo>
                    <a:pt x="6810412" y="0"/>
                  </a:moveTo>
                  <a:lnTo>
                    <a:pt x="6756481" y="25400"/>
                  </a:lnTo>
                  <a:lnTo>
                    <a:pt x="6712670" y="40640"/>
                  </a:lnTo>
                  <a:lnTo>
                    <a:pt x="6661069" y="55880"/>
                  </a:lnTo>
                  <a:lnTo>
                    <a:pt x="6604259" y="71120"/>
                  </a:lnTo>
                  <a:lnTo>
                    <a:pt x="6485332" y="101600"/>
                  </a:lnTo>
                  <a:lnTo>
                    <a:pt x="6428375" y="113030"/>
                  </a:lnTo>
                  <a:lnTo>
                    <a:pt x="6376531" y="124460"/>
                  </a:lnTo>
                  <a:lnTo>
                    <a:pt x="6298501" y="135890"/>
                  </a:lnTo>
                  <a:lnTo>
                    <a:pt x="6911957" y="135890"/>
                  </a:lnTo>
                  <a:lnTo>
                    <a:pt x="6886739" y="99060"/>
                  </a:lnTo>
                  <a:lnTo>
                    <a:pt x="6859371" y="80010"/>
                  </a:lnTo>
                  <a:lnTo>
                    <a:pt x="6832289" y="58420"/>
                  </a:lnTo>
                  <a:lnTo>
                    <a:pt x="6825295" y="46990"/>
                  </a:lnTo>
                  <a:lnTo>
                    <a:pt x="6830354" y="41910"/>
                  </a:lnTo>
                  <a:lnTo>
                    <a:pt x="6839429" y="39370"/>
                  </a:lnTo>
                  <a:lnTo>
                    <a:pt x="6844488" y="33020"/>
                  </a:lnTo>
                  <a:lnTo>
                    <a:pt x="6837494" y="22860"/>
                  </a:lnTo>
                  <a:lnTo>
                    <a:pt x="6810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566402"/>
              <a:ext cx="15651480" cy="721360"/>
            </a:xfrm>
            <a:custGeom>
              <a:avLst/>
              <a:gdLst/>
              <a:ahLst/>
              <a:cxnLst/>
              <a:rect l="l" t="t" r="r" b="b"/>
              <a:pathLst>
                <a:path w="15651480" h="721359">
                  <a:moveTo>
                    <a:pt x="26178" y="418356"/>
                  </a:moveTo>
                  <a:lnTo>
                    <a:pt x="0" y="431800"/>
                  </a:lnTo>
                  <a:lnTo>
                    <a:pt x="0" y="721360"/>
                  </a:lnTo>
                  <a:lnTo>
                    <a:pt x="15651225" y="721360"/>
                  </a:lnTo>
                  <a:lnTo>
                    <a:pt x="15651225" y="464820"/>
                  </a:lnTo>
                  <a:lnTo>
                    <a:pt x="1969896" y="464820"/>
                  </a:lnTo>
                  <a:lnTo>
                    <a:pt x="1924518" y="461010"/>
                  </a:lnTo>
                  <a:lnTo>
                    <a:pt x="1879657" y="448310"/>
                  </a:lnTo>
                  <a:lnTo>
                    <a:pt x="1835213" y="427990"/>
                  </a:lnTo>
                  <a:lnTo>
                    <a:pt x="1824180" y="421640"/>
                  </a:lnTo>
                  <a:lnTo>
                    <a:pt x="20151" y="421640"/>
                  </a:lnTo>
                  <a:lnTo>
                    <a:pt x="26178" y="418356"/>
                  </a:lnTo>
                  <a:close/>
                </a:path>
                <a:path w="15651480" h="721359">
                  <a:moveTo>
                    <a:pt x="2136252" y="414986"/>
                  </a:moveTo>
                  <a:lnTo>
                    <a:pt x="2092733" y="436880"/>
                  </a:lnTo>
                  <a:lnTo>
                    <a:pt x="2045116" y="453390"/>
                  </a:lnTo>
                  <a:lnTo>
                    <a:pt x="1995093" y="463550"/>
                  </a:lnTo>
                  <a:lnTo>
                    <a:pt x="1985733" y="464820"/>
                  </a:lnTo>
                  <a:lnTo>
                    <a:pt x="15651225" y="464820"/>
                  </a:lnTo>
                  <a:lnTo>
                    <a:pt x="15651225" y="421640"/>
                  </a:lnTo>
                  <a:lnTo>
                    <a:pt x="2124684" y="421640"/>
                  </a:lnTo>
                  <a:lnTo>
                    <a:pt x="2136252" y="414986"/>
                  </a:lnTo>
                  <a:close/>
                </a:path>
                <a:path w="15651480" h="721359">
                  <a:moveTo>
                    <a:pt x="1817696" y="417907"/>
                  </a:moveTo>
                  <a:lnTo>
                    <a:pt x="1823732" y="421640"/>
                  </a:lnTo>
                  <a:lnTo>
                    <a:pt x="1824180" y="421640"/>
                  </a:lnTo>
                  <a:lnTo>
                    <a:pt x="1817696" y="417907"/>
                  </a:lnTo>
                  <a:close/>
                </a:path>
                <a:path w="15651480" h="721359">
                  <a:moveTo>
                    <a:pt x="15651225" y="396240"/>
                  </a:moveTo>
                  <a:lnTo>
                    <a:pt x="15317850" y="396240"/>
                  </a:lnTo>
                  <a:lnTo>
                    <a:pt x="15317850" y="421640"/>
                  </a:lnTo>
                  <a:lnTo>
                    <a:pt x="15651225" y="421640"/>
                  </a:lnTo>
                  <a:lnTo>
                    <a:pt x="15651225" y="396240"/>
                  </a:lnTo>
                  <a:close/>
                </a:path>
                <a:path w="15651480" h="721359">
                  <a:moveTo>
                    <a:pt x="66527" y="396240"/>
                  </a:moveTo>
                  <a:lnTo>
                    <a:pt x="66228" y="396240"/>
                  </a:lnTo>
                  <a:lnTo>
                    <a:pt x="54573" y="402590"/>
                  </a:lnTo>
                  <a:lnTo>
                    <a:pt x="31805" y="415290"/>
                  </a:lnTo>
                  <a:lnTo>
                    <a:pt x="26178" y="418356"/>
                  </a:lnTo>
                  <a:lnTo>
                    <a:pt x="37094" y="412750"/>
                  </a:lnTo>
                  <a:lnTo>
                    <a:pt x="66527" y="396240"/>
                  </a:lnTo>
                  <a:close/>
                </a:path>
                <a:path w="15651480" h="721359">
                  <a:moveTo>
                    <a:pt x="1781975" y="396240"/>
                  </a:moveTo>
                  <a:lnTo>
                    <a:pt x="1781536" y="396240"/>
                  </a:lnTo>
                  <a:lnTo>
                    <a:pt x="1791083" y="402590"/>
                  </a:lnTo>
                  <a:lnTo>
                    <a:pt x="1817696" y="417907"/>
                  </a:lnTo>
                  <a:lnTo>
                    <a:pt x="1792651" y="402590"/>
                  </a:lnTo>
                  <a:lnTo>
                    <a:pt x="1781975" y="396240"/>
                  </a:lnTo>
                  <a:close/>
                </a:path>
                <a:path w="15651480" h="721359">
                  <a:moveTo>
                    <a:pt x="2140380" y="412666"/>
                  </a:moveTo>
                  <a:lnTo>
                    <a:pt x="2136252" y="414986"/>
                  </a:lnTo>
                  <a:lnTo>
                    <a:pt x="2138173" y="414020"/>
                  </a:lnTo>
                  <a:lnTo>
                    <a:pt x="2140380" y="412666"/>
                  </a:lnTo>
                  <a:close/>
                </a:path>
                <a:path w="15651480" h="721359">
                  <a:moveTo>
                    <a:pt x="2866288" y="0"/>
                  </a:moveTo>
                  <a:lnTo>
                    <a:pt x="2795730" y="5080"/>
                  </a:lnTo>
                  <a:lnTo>
                    <a:pt x="2727324" y="16510"/>
                  </a:lnTo>
                  <a:lnTo>
                    <a:pt x="2670346" y="34290"/>
                  </a:lnTo>
                  <a:lnTo>
                    <a:pt x="2619779" y="55880"/>
                  </a:lnTo>
                  <a:lnTo>
                    <a:pt x="2573125" y="78740"/>
                  </a:lnTo>
                  <a:lnTo>
                    <a:pt x="2527884" y="104140"/>
                  </a:lnTo>
                  <a:lnTo>
                    <a:pt x="2490584" y="125730"/>
                  </a:lnTo>
                  <a:lnTo>
                    <a:pt x="2453596" y="153670"/>
                  </a:lnTo>
                  <a:lnTo>
                    <a:pt x="2416537" y="185420"/>
                  </a:lnTo>
                  <a:lnTo>
                    <a:pt x="2379027" y="218440"/>
                  </a:lnTo>
                  <a:lnTo>
                    <a:pt x="2302714" y="289560"/>
                  </a:lnTo>
                  <a:lnTo>
                    <a:pt x="2263705" y="323850"/>
                  </a:lnTo>
                  <a:lnTo>
                    <a:pt x="2223431" y="356870"/>
                  </a:lnTo>
                  <a:lnTo>
                    <a:pt x="2181663" y="387350"/>
                  </a:lnTo>
                  <a:lnTo>
                    <a:pt x="2140380" y="412666"/>
                  </a:lnTo>
                  <a:lnTo>
                    <a:pt x="2158310" y="402590"/>
                  </a:lnTo>
                  <a:lnTo>
                    <a:pt x="2169337" y="396240"/>
                  </a:lnTo>
                  <a:lnTo>
                    <a:pt x="15651225" y="396240"/>
                  </a:lnTo>
                  <a:lnTo>
                    <a:pt x="15651225" y="391160"/>
                  </a:lnTo>
                  <a:lnTo>
                    <a:pt x="4016831" y="391160"/>
                  </a:lnTo>
                  <a:lnTo>
                    <a:pt x="3972971" y="384810"/>
                  </a:lnTo>
                  <a:lnTo>
                    <a:pt x="3928687" y="374650"/>
                  </a:lnTo>
                  <a:lnTo>
                    <a:pt x="3884032" y="361950"/>
                  </a:lnTo>
                  <a:lnTo>
                    <a:pt x="3839057" y="345440"/>
                  </a:lnTo>
                  <a:lnTo>
                    <a:pt x="3793815" y="326390"/>
                  </a:lnTo>
                  <a:lnTo>
                    <a:pt x="3702734" y="283210"/>
                  </a:lnTo>
                  <a:lnTo>
                    <a:pt x="3565397" y="210820"/>
                  </a:lnTo>
                  <a:lnTo>
                    <a:pt x="3513530" y="184150"/>
                  </a:lnTo>
                  <a:lnTo>
                    <a:pt x="3462178" y="158750"/>
                  </a:lnTo>
                  <a:lnTo>
                    <a:pt x="3411384" y="135890"/>
                  </a:lnTo>
                  <a:lnTo>
                    <a:pt x="3361189" y="115570"/>
                  </a:lnTo>
                  <a:lnTo>
                    <a:pt x="3311636" y="99060"/>
                  </a:lnTo>
                  <a:lnTo>
                    <a:pt x="3280536" y="90170"/>
                  </a:lnTo>
                  <a:lnTo>
                    <a:pt x="3062846" y="90170"/>
                  </a:lnTo>
                  <a:lnTo>
                    <a:pt x="3028289" y="54610"/>
                  </a:lnTo>
                  <a:lnTo>
                    <a:pt x="2993732" y="16510"/>
                  </a:lnTo>
                  <a:lnTo>
                    <a:pt x="2965409" y="10160"/>
                  </a:lnTo>
                  <a:lnTo>
                    <a:pt x="2934053" y="5080"/>
                  </a:lnTo>
                  <a:lnTo>
                    <a:pt x="2900676" y="1270"/>
                  </a:lnTo>
                  <a:lnTo>
                    <a:pt x="2866288" y="0"/>
                  </a:lnTo>
                  <a:close/>
                </a:path>
                <a:path w="15651480" h="721359">
                  <a:moveTo>
                    <a:pt x="529188" y="166370"/>
                  </a:moveTo>
                  <a:lnTo>
                    <a:pt x="485763" y="177800"/>
                  </a:lnTo>
                  <a:lnTo>
                    <a:pt x="441923" y="193040"/>
                  </a:lnTo>
                  <a:lnTo>
                    <a:pt x="397718" y="212090"/>
                  </a:lnTo>
                  <a:lnTo>
                    <a:pt x="353200" y="232410"/>
                  </a:lnTo>
                  <a:lnTo>
                    <a:pt x="263429" y="280670"/>
                  </a:lnTo>
                  <a:lnTo>
                    <a:pt x="82375" y="387350"/>
                  </a:lnTo>
                  <a:lnTo>
                    <a:pt x="66527" y="396240"/>
                  </a:lnTo>
                  <a:lnTo>
                    <a:pt x="1781536" y="396240"/>
                  </a:lnTo>
                  <a:lnTo>
                    <a:pt x="1747167" y="373380"/>
                  </a:lnTo>
                  <a:lnTo>
                    <a:pt x="1740159" y="368300"/>
                  </a:lnTo>
                  <a:lnTo>
                    <a:pt x="789101" y="368300"/>
                  </a:lnTo>
                  <a:lnTo>
                    <a:pt x="749615" y="344170"/>
                  </a:lnTo>
                  <a:lnTo>
                    <a:pt x="708164" y="317500"/>
                  </a:lnTo>
                  <a:lnTo>
                    <a:pt x="666399" y="287020"/>
                  </a:lnTo>
                  <a:lnTo>
                    <a:pt x="625968" y="255270"/>
                  </a:lnTo>
                  <a:lnTo>
                    <a:pt x="588523" y="224790"/>
                  </a:lnTo>
                  <a:lnTo>
                    <a:pt x="555713" y="194310"/>
                  </a:lnTo>
                  <a:lnTo>
                    <a:pt x="529188" y="166370"/>
                  </a:lnTo>
                  <a:close/>
                </a:path>
                <a:path w="15651480" h="721359">
                  <a:moveTo>
                    <a:pt x="4640351" y="278130"/>
                  </a:moveTo>
                  <a:lnTo>
                    <a:pt x="4016831" y="391160"/>
                  </a:lnTo>
                  <a:lnTo>
                    <a:pt x="15651225" y="391160"/>
                  </a:lnTo>
                  <a:lnTo>
                    <a:pt x="15651225" y="387350"/>
                  </a:lnTo>
                  <a:lnTo>
                    <a:pt x="5299862" y="387350"/>
                  </a:lnTo>
                  <a:lnTo>
                    <a:pt x="5258077" y="378460"/>
                  </a:lnTo>
                  <a:lnTo>
                    <a:pt x="5210851" y="365760"/>
                  </a:lnTo>
                  <a:lnTo>
                    <a:pt x="5106665" y="334010"/>
                  </a:lnTo>
                  <a:lnTo>
                    <a:pt x="4973700" y="334010"/>
                  </a:lnTo>
                  <a:lnTo>
                    <a:pt x="4934341" y="331470"/>
                  </a:lnTo>
                  <a:lnTo>
                    <a:pt x="4887777" y="323850"/>
                  </a:lnTo>
                  <a:lnTo>
                    <a:pt x="4836679" y="314960"/>
                  </a:lnTo>
                  <a:lnTo>
                    <a:pt x="4783717" y="303530"/>
                  </a:lnTo>
                  <a:lnTo>
                    <a:pt x="4731561" y="293370"/>
                  </a:lnTo>
                  <a:lnTo>
                    <a:pt x="4682882" y="284480"/>
                  </a:lnTo>
                  <a:lnTo>
                    <a:pt x="4640351" y="278130"/>
                  </a:lnTo>
                  <a:close/>
                </a:path>
                <a:path w="15651480" h="721359">
                  <a:moveTo>
                    <a:pt x="5505779" y="330200"/>
                  </a:moveTo>
                  <a:lnTo>
                    <a:pt x="5449207" y="334010"/>
                  </a:lnTo>
                  <a:lnTo>
                    <a:pt x="5394996" y="344170"/>
                  </a:lnTo>
                  <a:lnTo>
                    <a:pt x="5344697" y="361950"/>
                  </a:lnTo>
                  <a:lnTo>
                    <a:pt x="5299862" y="387350"/>
                  </a:lnTo>
                  <a:lnTo>
                    <a:pt x="15651225" y="387350"/>
                  </a:lnTo>
                  <a:lnTo>
                    <a:pt x="15651225" y="363220"/>
                  </a:lnTo>
                  <a:lnTo>
                    <a:pt x="5696672" y="363220"/>
                  </a:lnTo>
                  <a:lnTo>
                    <a:pt x="5684162" y="361950"/>
                  </a:lnTo>
                  <a:lnTo>
                    <a:pt x="5673002" y="359410"/>
                  </a:lnTo>
                  <a:lnTo>
                    <a:pt x="5663463" y="356870"/>
                  </a:lnTo>
                  <a:lnTo>
                    <a:pt x="5625962" y="345440"/>
                  </a:lnTo>
                  <a:lnTo>
                    <a:pt x="5586507" y="337820"/>
                  </a:lnTo>
                  <a:lnTo>
                    <a:pt x="5546109" y="332740"/>
                  </a:lnTo>
                  <a:lnTo>
                    <a:pt x="5505779" y="330200"/>
                  </a:lnTo>
                  <a:close/>
                </a:path>
                <a:path w="15651480" h="721359">
                  <a:moveTo>
                    <a:pt x="890621" y="205740"/>
                  </a:moveTo>
                  <a:lnTo>
                    <a:pt x="881260" y="205740"/>
                  </a:lnTo>
                  <a:lnTo>
                    <a:pt x="858964" y="217170"/>
                  </a:lnTo>
                  <a:lnTo>
                    <a:pt x="836262" y="243840"/>
                  </a:lnTo>
                  <a:lnTo>
                    <a:pt x="813019" y="292100"/>
                  </a:lnTo>
                  <a:lnTo>
                    <a:pt x="789101" y="368300"/>
                  </a:lnTo>
                  <a:lnTo>
                    <a:pt x="1740159" y="368300"/>
                  </a:lnTo>
                  <a:lnTo>
                    <a:pt x="1703364" y="341630"/>
                  </a:lnTo>
                  <a:lnTo>
                    <a:pt x="1659572" y="307340"/>
                  </a:lnTo>
                  <a:lnTo>
                    <a:pt x="1591621" y="257810"/>
                  </a:lnTo>
                  <a:lnTo>
                    <a:pt x="1094383" y="257810"/>
                  </a:lnTo>
                  <a:lnTo>
                    <a:pt x="943902" y="215900"/>
                  </a:lnTo>
                  <a:lnTo>
                    <a:pt x="931527" y="213360"/>
                  </a:lnTo>
                  <a:lnTo>
                    <a:pt x="918343" y="209550"/>
                  </a:lnTo>
                  <a:lnTo>
                    <a:pt x="904618" y="207010"/>
                  </a:lnTo>
                  <a:lnTo>
                    <a:pt x="890621" y="205740"/>
                  </a:lnTo>
                  <a:close/>
                </a:path>
                <a:path w="15651480" h="721359">
                  <a:moveTo>
                    <a:pt x="6613130" y="59690"/>
                  </a:moveTo>
                  <a:lnTo>
                    <a:pt x="6605930" y="59690"/>
                  </a:lnTo>
                  <a:lnTo>
                    <a:pt x="6560196" y="63500"/>
                  </a:lnTo>
                  <a:lnTo>
                    <a:pt x="6513403" y="76200"/>
                  </a:lnTo>
                  <a:lnTo>
                    <a:pt x="6466168" y="93980"/>
                  </a:lnTo>
                  <a:lnTo>
                    <a:pt x="6419112" y="116840"/>
                  </a:lnTo>
                  <a:lnTo>
                    <a:pt x="6372854" y="143510"/>
                  </a:lnTo>
                  <a:lnTo>
                    <a:pt x="6328015" y="171450"/>
                  </a:lnTo>
                  <a:lnTo>
                    <a:pt x="6280902" y="203200"/>
                  </a:lnTo>
                  <a:lnTo>
                    <a:pt x="6198010" y="260350"/>
                  </a:lnTo>
                  <a:lnTo>
                    <a:pt x="6163855" y="281940"/>
                  </a:lnTo>
                  <a:lnTo>
                    <a:pt x="6161696" y="281940"/>
                  </a:lnTo>
                  <a:lnTo>
                    <a:pt x="6114988" y="285750"/>
                  </a:lnTo>
                  <a:lnTo>
                    <a:pt x="6060720" y="295910"/>
                  </a:lnTo>
                  <a:lnTo>
                    <a:pt x="6001321" y="308610"/>
                  </a:lnTo>
                  <a:lnTo>
                    <a:pt x="5939218" y="323850"/>
                  </a:lnTo>
                  <a:lnTo>
                    <a:pt x="5838205" y="346710"/>
                  </a:lnTo>
                  <a:lnTo>
                    <a:pt x="5791067" y="355600"/>
                  </a:lnTo>
                  <a:lnTo>
                    <a:pt x="5747970" y="361950"/>
                  </a:lnTo>
                  <a:lnTo>
                    <a:pt x="5710262" y="363220"/>
                  </a:lnTo>
                  <a:lnTo>
                    <a:pt x="11656694" y="363220"/>
                  </a:lnTo>
                  <a:lnTo>
                    <a:pt x="11636801" y="361950"/>
                  </a:lnTo>
                  <a:lnTo>
                    <a:pt x="11630531" y="360680"/>
                  </a:lnTo>
                  <a:lnTo>
                    <a:pt x="11270656" y="360680"/>
                  </a:lnTo>
                  <a:lnTo>
                    <a:pt x="11215100" y="358140"/>
                  </a:lnTo>
                  <a:lnTo>
                    <a:pt x="11102940" y="350520"/>
                  </a:lnTo>
                  <a:lnTo>
                    <a:pt x="11046896" y="345440"/>
                  </a:lnTo>
                  <a:lnTo>
                    <a:pt x="10991248" y="339090"/>
                  </a:lnTo>
                  <a:lnTo>
                    <a:pt x="10936276" y="331470"/>
                  </a:lnTo>
                  <a:lnTo>
                    <a:pt x="10829478" y="313690"/>
                  </a:lnTo>
                  <a:lnTo>
                    <a:pt x="10728741" y="293370"/>
                  </a:lnTo>
                  <a:lnTo>
                    <a:pt x="10681344" y="281940"/>
                  </a:lnTo>
                  <a:lnTo>
                    <a:pt x="10636301" y="270510"/>
                  </a:lnTo>
                  <a:lnTo>
                    <a:pt x="8176234" y="270510"/>
                  </a:lnTo>
                  <a:lnTo>
                    <a:pt x="8116822" y="265430"/>
                  </a:lnTo>
                  <a:lnTo>
                    <a:pt x="8062076" y="255270"/>
                  </a:lnTo>
                  <a:lnTo>
                    <a:pt x="8026533" y="245110"/>
                  </a:lnTo>
                  <a:lnTo>
                    <a:pt x="7180219" y="245110"/>
                  </a:lnTo>
                  <a:lnTo>
                    <a:pt x="7166812" y="242570"/>
                  </a:lnTo>
                  <a:lnTo>
                    <a:pt x="7096704" y="219710"/>
                  </a:lnTo>
                  <a:lnTo>
                    <a:pt x="7059994" y="210820"/>
                  </a:lnTo>
                  <a:lnTo>
                    <a:pt x="7018489" y="205740"/>
                  </a:lnTo>
                  <a:lnTo>
                    <a:pt x="6982770" y="196850"/>
                  </a:lnTo>
                  <a:lnTo>
                    <a:pt x="6945850" y="173990"/>
                  </a:lnTo>
                  <a:lnTo>
                    <a:pt x="6908329" y="144780"/>
                  </a:lnTo>
                  <a:lnTo>
                    <a:pt x="6870809" y="116840"/>
                  </a:lnTo>
                  <a:lnTo>
                    <a:pt x="6840042" y="97790"/>
                  </a:lnTo>
                  <a:lnTo>
                    <a:pt x="6708177" y="97790"/>
                  </a:lnTo>
                  <a:lnTo>
                    <a:pt x="6670136" y="95250"/>
                  </a:lnTo>
                  <a:lnTo>
                    <a:pt x="6638780" y="87630"/>
                  </a:lnTo>
                  <a:lnTo>
                    <a:pt x="6618361" y="74930"/>
                  </a:lnTo>
                  <a:lnTo>
                    <a:pt x="6613130" y="59690"/>
                  </a:lnTo>
                  <a:close/>
                </a:path>
                <a:path w="15651480" h="721359">
                  <a:moveTo>
                    <a:pt x="12680517" y="53340"/>
                  </a:moveTo>
                  <a:lnTo>
                    <a:pt x="12632732" y="59690"/>
                  </a:lnTo>
                  <a:lnTo>
                    <a:pt x="12585022" y="67310"/>
                  </a:lnTo>
                  <a:lnTo>
                    <a:pt x="12442219" y="87630"/>
                  </a:lnTo>
                  <a:lnTo>
                    <a:pt x="12394686" y="95250"/>
                  </a:lnTo>
                  <a:lnTo>
                    <a:pt x="12347167" y="101600"/>
                  </a:lnTo>
                  <a:lnTo>
                    <a:pt x="12295368" y="105410"/>
                  </a:lnTo>
                  <a:lnTo>
                    <a:pt x="12244259" y="114300"/>
                  </a:lnTo>
                  <a:lnTo>
                    <a:pt x="12193940" y="127000"/>
                  </a:lnTo>
                  <a:lnTo>
                    <a:pt x="12144508" y="144780"/>
                  </a:lnTo>
                  <a:lnTo>
                    <a:pt x="12096065" y="163830"/>
                  </a:lnTo>
                  <a:lnTo>
                    <a:pt x="12048707" y="186690"/>
                  </a:lnTo>
                  <a:lnTo>
                    <a:pt x="12002536" y="209550"/>
                  </a:lnTo>
                  <a:lnTo>
                    <a:pt x="11957649" y="234950"/>
                  </a:lnTo>
                  <a:lnTo>
                    <a:pt x="11872126" y="281940"/>
                  </a:lnTo>
                  <a:lnTo>
                    <a:pt x="11792930" y="323850"/>
                  </a:lnTo>
                  <a:lnTo>
                    <a:pt x="11755953" y="340360"/>
                  </a:lnTo>
                  <a:lnTo>
                    <a:pt x="11687736" y="360680"/>
                  </a:lnTo>
                  <a:lnTo>
                    <a:pt x="11656694" y="363220"/>
                  </a:lnTo>
                  <a:lnTo>
                    <a:pt x="15651225" y="363220"/>
                  </a:lnTo>
                  <a:lnTo>
                    <a:pt x="15651225" y="166370"/>
                  </a:lnTo>
                  <a:lnTo>
                    <a:pt x="15624324" y="162560"/>
                  </a:lnTo>
                  <a:lnTo>
                    <a:pt x="15401416" y="162560"/>
                  </a:lnTo>
                  <a:lnTo>
                    <a:pt x="15360331" y="161290"/>
                  </a:lnTo>
                  <a:lnTo>
                    <a:pt x="15265554" y="156210"/>
                  </a:lnTo>
                  <a:lnTo>
                    <a:pt x="15213301" y="151130"/>
                  </a:lnTo>
                  <a:lnTo>
                    <a:pt x="13118337" y="151130"/>
                  </a:lnTo>
                  <a:lnTo>
                    <a:pt x="13089492" y="148590"/>
                  </a:lnTo>
                  <a:lnTo>
                    <a:pt x="13077993" y="147320"/>
                  </a:lnTo>
                  <a:lnTo>
                    <a:pt x="13069315" y="146050"/>
                  </a:lnTo>
                  <a:lnTo>
                    <a:pt x="13035336" y="138430"/>
                  </a:lnTo>
                  <a:lnTo>
                    <a:pt x="12997322" y="134620"/>
                  </a:lnTo>
                  <a:lnTo>
                    <a:pt x="12916661" y="129540"/>
                  </a:lnTo>
                  <a:lnTo>
                    <a:pt x="12856018" y="123190"/>
                  </a:lnTo>
                  <a:lnTo>
                    <a:pt x="12800452" y="111760"/>
                  </a:lnTo>
                  <a:lnTo>
                    <a:pt x="12751592" y="96520"/>
                  </a:lnTo>
                  <a:lnTo>
                    <a:pt x="12711070" y="76200"/>
                  </a:lnTo>
                  <a:lnTo>
                    <a:pt x="12680517" y="53340"/>
                  </a:lnTo>
                  <a:close/>
                </a:path>
                <a:path w="15651480" h="721359">
                  <a:moveTo>
                    <a:pt x="11582539" y="340360"/>
                  </a:moveTo>
                  <a:lnTo>
                    <a:pt x="11535412" y="347980"/>
                  </a:lnTo>
                  <a:lnTo>
                    <a:pt x="11434111" y="358140"/>
                  </a:lnTo>
                  <a:lnTo>
                    <a:pt x="11380560" y="360680"/>
                  </a:lnTo>
                  <a:lnTo>
                    <a:pt x="11630531" y="360680"/>
                  </a:lnTo>
                  <a:lnTo>
                    <a:pt x="11617992" y="358140"/>
                  </a:lnTo>
                  <a:lnTo>
                    <a:pt x="11599996" y="350520"/>
                  </a:lnTo>
                  <a:lnTo>
                    <a:pt x="11582539" y="340360"/>
                  </a:lnTo>
                  <a:close/>
                </a:path>
                <a:path w="15651480" h="721359">
                  <a:moveTo>
                    <a:pt x="5021948" y="312420"/>
                  </a:moveTo>
                  <a:lnTo>
                    <a:pt x="5017347" y="322580"/>
                  </a:lnTo>
                  <a:lnTo>
                    <a:pt x="5007277" y="328930"/>
                  </a:lnTo>
                  <a:lnTo>
                    <a:pt x="4992481" y="332740"/>
                  </a:lnTo>
                  <a:lnTo>
                    <a:pt x="4973700" y="334010"/>
                  </a:lnTo>
                  <a:lnTo>
                    <a:pt x="5106665" y="334010"/>
                  </a:lnTo>
                  <a:lnTo>
                    <a:pt x="5063732" y="321310"/>
                  </a:lnTo>
                  <a:lnTo>
                    <a:pt x="5021948" y="312420"/>
                  </a:lnTo>
                  <a:close/>
                </a:path>
                <a:path w="15651480" h="721359">
                  <a:moveTo>
                    <a:pt x="9215919" y="86360"/>
                  </a:moveTo>
                  <a:lnTo>
                    <a:pt x="9155975" y="102870"/>
                  </a:lnTo>
                  <a:lnTo>
                    <a:pt x="9117651" y="109220"/>
                  </a:lnTo>
                  <a:lnTo>
                    <a:pt x="9019791" y="123190"/>
                  </a:lnTo>
                  <a:lnTo>
                    <a:pt x="8700396" y="163830"/>
                  </a:lnTo>
                  <a:lnTo>
                    <a:pt x="8632103" y="173990"/>
                  </a:lnTo>
                  <a:lnTo>
                    <a:pt x="8499502" y="191770"/>
                  </a:lnTo>
                  <a:lnTo>
                    <a:pt x="8326315" y="220980"/>
                  </a:lnTo>
                  <a:lnTo>
                    <a:pt x="8279642" y="231140"/>
                  </a:lnTo>
                  <a:lnTo>
                    <a:pt x="8240248" y="241300"/>
                  </a:lnTo>
                  <a:lnTo>
                    <a:pt x="8187494" y="261620"/>
                  </a:lnTo>
                  <a:lnTo>
                    <a:pt x="8176234" y="270510"/>
                  </a:lnTo>
                  <a:lnTo>
                    <a:pt x="10636301" y="270510"/>
                  </a:lnTo>
                  <a:lnTo>
                    <a:pt x="10593891" y="257810"/>
                  </a:lnTo>
                  <a:lnTo>
                    <a:pt x="10554394" y="245110"/>
                  </a:lnTo>
                  <a:lnTo>
                    <a:pt x="10518090" y="232410"/>
                  </a:lnTo>
                  <a:lnTo>
                    <a:pt x="10485259" y="219710"/>
                  </a:lnTo>
                  <a:lnTo>
                    <a:pt x="10447675" y="203200"/>
                  </a:lnTo>
                  <a:lnTo>
                    <a:pt x="10412453" y="184150"/>
                  </a:lnTo>
                  <a:lnTo>
                    <a:pt x="10376016" y="166370"/>
                  </a:lnTo>
                  <a:lnTo>
                    <a:pt x="10338225" y="152400"/>
                  </a:lnTo>
                  <a:lnTo>
                    <a:pt x="9770241" y="152400"/>
                  </a:lnTo>
                  <a:lnTo>
                    <a:pt x="9761668" y="149860"/>
                  </a:lnTo>
                  <a:lnTo>
                    <a:pt x="9753636" y="146050"/>
                  </a:lnTo>
                  <a:lnTo>
                    <a:pt x="9746551" y="140970"/>
                  </a:lnTo>
                  <a:lnTo>
                    <a:pt x="9741509" y="139700"/>
                  </a:lnTo>
                  <a:lnTo>
                    <a:pt x="9737191" y="135890"/>
                  </a:lnTo>
                  <a:lnTo>
                    <a:pt x="9732149" y="132080"/>
                  </a:lnTo>
                  <a:lnTo>
                    <a:pt x="9728253" y="129540"/>
                  </a:lnTo>
                  <a:lnTo>
                    <a:pt x="9646462" y="129540"/>
                  </a:lnTo>
                  <a:lnTo>
                    <a:pt x="9630938" y="121920"/>
                  </a:lnTo>
                  <a:lnTo>
                    <a:pt x="9368548" y="121920"/>
                  </a:lnTo>
                  <a:lnTo>
                    <a:pt x="9322825" y="120650"/>
                  </a:lnTo>
                  <a:lnTo>
                    <a:pt x="9280346" y="113030"/>
                  </a:lnTo>
                  <a:lnTo>
                    <a:pt x="9243811" y="101600"/>
                  </a:lnTo>
                  <a:lnTo>
                    <a:pt x="9215919" y="86360"/>
                  </a:lnTo>
                  <a:close/>
                </a:path>
                <a:path w="15651480" h="721359">
                  <a:moveTo>
                    <a:pt x="1356461" y="152400"/>
                  </a:moveTo>
                  <a:lnTo>
                    <a:pt x="1342059" y="152400"/>
                  </a:lnTo>
                  <a:lnTo>
                    <a:pt x="1335490" y="153670"/>
                  </a:lnTo>
                  <a:lnTo>
                    <a:pt x="1323432" y="156210"/>
                  </a:lnTo>
                  <a:lnTo>
                    <a:pt x="1316862" y="157480"/>
                  </a:lnTo>
                  <a:lnTo>
                    <a:pt x="1265627" y="170180"/>
                  </a:lnTo>
                  <a:lnTo>
                    <a:pt x="1203325" y="200660"/>
                  </a:lnTo>
                  <a:lnTo>
                    <a:pt x="1173220" y="217170"/>
                  </a:lnTo>
                  <a:lnTo>
                    <a:pt x="1143115" y="232410"/>
                  </a:lnTo>
                  <a:lnTo>
                    <a:pt x="1094383" y="257810"/>
                  </a:lnTo>
                  <a:lnTo>
                    <a:pt x="1591621" y="257810"/>
                  </a:lnTo>
                  <a:lnTo>
                    <a:pt x="1529318" y="214630"/>
                  </a:lnTo>
                  <a:lnTo>
                    <a:pt x="1486193" y="189230"/>
                  </a:lnTo>
                  <a:lnTo>
                    <a:pt x="1443067" y="170180"/>
                  </a:lnTo>
                  <a:lnTo>
                    <a:pt x="1399853" y="157480"/>
                  </a:lnTo>
                  <a:lnTo>
                    <a:pt x="1356461" y="152400"/>
                  </a:lnTo>
                  <a:close/>
                </a:path>
                <a:path w="15651480" h="721359">
                  <a:moveTo>
                    <a:pt x="7557769" y="59690"/>
                  </a:moveTo>
                  <a:lnTo>
                    <a:pt x="7516628" y="80010"/>
                  </a:lnTo>
                  <a:lnTo>
                    <a:pt x="7472198" y="106680"/>
                  </a:lnTo>
                  <a:lnTo>
                    <a:pt x="7425506" y="137160"/>
                  </a:lnTo>
                  <a:lnTo>
                    <a:pt x="7377583" y="167640"/>
                  </a:lnTo>
                  <a:lnTo>
                    <a:pt x="7329458" y="196850"/>
                  </a:lnTo>
                  <a:lnTo>
                    <a:pt x="7282161" y="222250"/>
                  </a:lnTo>
                  <a:lnTo>
                    <a:pt x="7236722" y="238760"/>
                  </a:lnTo>
                  <a:lnTo>
                    <a:pt x="7194168" y="245110"/>
                  </a:lnTo>
                  <a:lnTo>
                    <a:pt x="8026533" y="245110"/>
                  </a:lnTo>
                  <a:lnTo>
                    <a:pt x="8013204" y="241300"/>
                  </a:lnTo>
                  <a:lnTo>
                    <a:pt x="7971415" y="224790"/>
                  </a:lnTo>
                  <a:lnTo>
                    <a:pt x="7950480" y="212090"/>
                  </a:lnTo>
                  <a:lnTo>
                    <a:pt x="7912010" y="212090"/>
                  </a:lnTo>
                  <a:lnTo>
                    <a:pt x="7882351" y="203200"/>
                  </a:lnTo>
                  <a:lnTo>
                    <a:pt x="7851885" y="179070"/>
                  </a:lnTo>
                  <a:lnTo>
                    <a:pt x="7820881" y="144780"/>
                  </a:lnTo>
                  <a:lnTo>
                    <a:pt x="7789608" y="105410"/>
                  </a:lnTo>
                  <a:lnTo>
                    <a:pt x="7770491" y="82550"/>
                  </a:lnTo>
                  <a:lnTo>
                    <a:pt x="7578648" y="82550"/>
                  </a:lnTo>
                  <a:lnTo>
                    <a:pt x="7557769" y="59690"/>
                  </a:lnTo>
                  <a:close/>
                </a:path>
                <a:path w="15651480" h="721359">
                  <a:moveTo>
                    <a:pt x="7937918" y="204470"/>
                  </a:moveTo>
                  <a:lnTo>
                    <a:pt x="7930932" y="208280"/>
                  </a:lnTo>
                  <a:lnTo>
                    <a:pt x="7924150" y="210820"/>
                  </a:lnTo>
                  <a:lnTo>
                    <a:pt x="7917775" y="212090"/>
                  </a:lnTo>
                  <a:lnTo>
                    <a:pt x="7950480" y="212090"/>
                  </a:lnTo>
                  <a:lnTo>
                    <a:pt x="7937918" y="204470"/>
                  </a:lnTo>
                  <a:close/>
                </a:path>
                <a:path w="15651480" h="721359">
                  <a:moveTo>
                    <a:pt x="15507969" y="147320"/>
                  </a:moveTo>
                  <a:lnTo>
                    <a:pt x="15491802" y="153670"/>
                  </a:lnTo>
                  <a:lnTo>
                    <a:pt x="15467884" y="158750"/>
                  </a:lnTo>
                  <a:lnTo>
                    <a:pt x="15437371" y="161290"/>
                  </a:lnTo>
                  <a:lnTo>
                    <a:pt x="15401416" y="162560"/>
                  </a:lnTo>
                  <a:lnTo>
                    <a:pt x="15624324" y="162560"/>
                  </a:lnTo>
                  <a:lnTo>
                    <a:pt x="15615357" y="161290"/>
                  </a:lnTo>
                  <a:lnTo>
                    <a:pt x="15544193" y="152400"/>
                  </a:lnTo>
                  <a:lnTo>
                    <a:pt x="15507969" y="147320"/>
                  </a:lnTo>
                  <a:close/>
                </a:path>
                <a:path w="15651480" h="721359">
                  <a:moveTo>
                    <a:pt x="9815664" y="135890"/>
                  </a:moveTo>
                  <a:lnTo>
                    <a:pt x="9805777" y="143510"/>
                  </a:lnTo>
                  <a:lnTo>
                    <a:pt x="9796496" y="148590"/>
                  </a:lnTo>
                  <a:lnTo>
                    <a:pt x="9787621" y="152400"/>
                  </a:lnTo>
                  <a:lnTo>
                    <a:pt x="10338225" y="152400"/>
                  </a:lnTo>
                  <a:lnTo>
                    <a:pt x="10334789" y="151130"/>
                  </a:lnTo>
                  <a:lnTo>
                    <a:pt x="9817823" y="151130"/>
                  </a:lnTo>
                  <a:lnTo>
                    <a:pt x="9813505" y="146050"/>
                  </a:lnTo>
                  <a:lnTo>
                    <a:pt x="9815664" y="135890"/>
                  </a:lnTo>
                  <a:close/>
                </a:path>
                <a:path w="15651480" h="721359">
                  <a:moveTo>
                    <a:pt x="10045343" y="104140"/>
                  </a:moveTo>
                  <a:lnTo>
                    <a:pt x="10035983" y="104140"/>
                  </a:lnTo>
                  <a:lnTo>
                    <a:pt x="10008118" y="105410"/>
                  </a:lnTo>
                  <a:lnTo>
                    <a:pt x="9978295" y="110490"/>
                  </a:lnTo>
                  <a:lnTo>
                    <a:pt x="9947799" y="118110"/>
                  </a:lnTo>
                  <a:lnTo>
                    <a:pt x="9917912" y="127000"/>
                  </a:lnTo>
                  <a:lnTo>
                    <a:pt x="9864718" y="143510"/>
                  </a:lnTo>
                  <a:lnTo>
                    <a:pt x="9843688" y="148590"/>
                  </a:lnTo>
                  <a:lnTo>
                    <a:pt x="9827183" y="151130"/>
                  </a:lnTo>
                  <a:lnTo>
                    <a:pt x="10334789" y="151130"/>
                  </a:lnTo>
                  <a:lnTo>
                    <a:pt x="10294008" y="139700"/>
                  </a:lnTo>
                  <a:lnTo>
                    <a:pt x="10249530" y="132080"/>
                  </a:lnTo>
                  <a:lnTo>
                    <a:pt x="10106099" y="113030"/>
                  </a:lnTo>
                  <a:lnTo>
                    <a:pt x="10059021" y="105410"/>
                  </a:lnTo>
                  <a:lnTo>
                    <a:pt x="10051820" y="105410"/>
                  </a:lnTo>
                  <a:lnTo>
                    <a:pt x="10045343" y="104140"/>
                  </a:lnTo>
                  <a:close/>
                </a:path>
                <a:path w="15651480" h="721359">
                  <a:moveTo>
                    <a:pt x="13928216" y="50800"/>
                  </a:moveTo>
                  <a:lnTo>
                    <a:pt x="13889360" y="55880"/>
                  </a:lnTo>
                  <a:lnTo>
                    <a:pt x="13844920" y="62230"/>
                  </a:lnTo>
                  <a:lnTo>
                    <a:pt x="13794788" y="67310"/>
                  </a:lnTo>
                  <a:lnTo>
                    <a:pt x="13738859" y="74930"/>
                  </a:lnTo>
                  <a:lnTo>
                    <a:pt x="13730574" y="76200"/>
                  </a:lnTo>
                  <a:lnTo>
                    <a:pt x="13719825" y="77470"/>
                  </a:lnTo>
                  <a:lnTo>
                    <a:pt x="13706908" y="78740"/>
                  </a:lnTo>
                  <a:lnTo>
                    <a:pt x="13692123" y="81280"/>
                  </a:lnTo>
                  <a:lnTo>
                    <a:pt x="13679363" y="82550"/>
                  </a:lnTo>
                  <a:lnTo>
                    <a:pt x="13665199" y="85090"/>
                  </a:lnTo>
                  <a:lnTo>
                    <a:pt x="13634465" y="90170"/>
                  </a:lnTo>
                  <a:lnTo>
                    <a:pt x="13597476" y="95250"/>
                  </a:lnTo>
                  <a:lnTo>
                    <a:pt x="13512592" y="107950"/>
                  </a:lnTo>
                  <a:lnTo>
                    <a:pt x="13467460" y="113030"/>
                  </a:lnTo>
                  <a:lnTo>
                    <a:pt x="13417276" y="120650"/>
                  </a:lnTo>
                  <a:lnTo>
                    <a:pt x="13317206" y="133350"/>
                  </a:lnTo>
                  <a:lnTo>
                    <a:pt x="13224890" y="143510"/>
                  </a:lnTo>
                  <a:lnTo>
                    <a:pt x="13166184" y="148590"/>
                  </a:lnTo>
                  <a:lnTo>
                    <a:pt x="13118337" y="151130"/>
                  </a:lnTo>
                  <a:lnTo>
                    <a:pt x="15213301" y="151130"/>
                  </a:lnTo>
                  <a:lnTo>
                    <a:pt x="15158763" y="146050"/>
                  </a:lnTo>
                  <a:lnTo>
                    <a:pt x="15102660" y="139700"/>
                  </a:lnTo>
                  <a:lnTo>
                    <a:pt x="14876978" y="109220"/>
                  </a:lnTo>
                  <a:lnTo>
                    <a:pt x="14726522" y="83820"/>
                  </a:lnTo>
                  <a:lnTo>
                    <a:pt x="14714312" y="81280"/>
                  </a:lnTo>
                  <a:lnTo>
                    <a:pt x="14409927" y="81280"/>
                  </a:lnTo>
                  <a:lnTo>
                    <a:pt x="14286840" y="77470"/>
                  </a:lnTo>
                  <a:lnTo>
                    <a:pt x="14072234" y="64770"/>
                  </a:lnTo>
                  <a:lnTo>
                    <a:pt x="13992414" y="57150"/>
                  </a:lnTo>
                  <a:lnTo>
                    <a:pt x="13958327" y="54610"/>
                  </a:lnTo>
                  <a:lnTo>
                    <a:pt x="13928216" y="50800"/>
                  </a:lnTo>
                  <a:close/>
                </a:path>
                <a:path w="15651480" h="721359">
                  <a:moveTo>
                    <a:pt x="9683914" y="113030"/>
                  </a:moveTo>
                  <a:lnTo>
                    <a:pt x="9676133" y="114300"/>
                  </a:lnTo>
                  <a:lnTo>
                    <a:pt x="9667074" y="116840"/>
                  </a:lnTo>
                  <a:lnTo>
                    <a:pt x="9657071" y="121920"/>
                  </a:lnTo>
                  <a:lnTo>
                    <a:pt x="9646462" y="129540"/>
                  </a:lnTo>
                  <a:lnTo>
                    <a:pt x="9728253" y="129540"/>
                  </a:lnTo>
                  <a:lnTo>
                    <a:pt x="9720462" y="124460"/>
                  </a:lnTo>
                  <a:lnTo>
                    <a:pt x="9708841" y="119380"/>
                  </a:lnTo>
                  <a:lnTo>
                    <a:pt x="9696816" y="114300"/>
                  </a:lnTo>
                  <a:lnTo>
                    <a:pt x="9683914" y="113030"/>
                  </a:lnTo>
                  <a:close/>
                </a:path>
                <a:path w="15651480" h="721359">
                  <a:moveTo>
                    <a:pt x="9486632" y="93980"/>
                  </a:moveTo>
                  <a:lnTo>
                    <a:pt x="9451551" y="96520"/>
                  </a:lnTo>
                  <a:lnTo>
                    <a:pt x="9419848" y="100330"/>
                  </a:lnTo>
                  <a:lnTo>
                    <a:pt x="9393276" y="109220"/>
                  </a:lnTo>
                  <a:lnTo>
                    <a:pt x="9373590" y="121920"/>
                  </a:lnTo>
                  <a:lnTo>
                    <a:pt x="9630938" y="121920"/>
                  </a:lnTo>
                  <a:lnTo>
                    <a:pt x="9615414" y="114300"/>
                  </a:lnTo>
                  <a:lnTo>
                    <a:pt x="9576267" y="102870"/>
                  </a:lnTo>
                  <a:lnTo>
                    <a:pt x="9532260" y="96520"/>
                  </a:lnTo>
                  <a:lnTo>
                    <a:pt x="9486632" y="93980"/>
                  </a:lnTo>
                  <a:close/>
                </a:path>
                <a:path w="15651480" h="721359">
                  <a:moveTo>
                    <a:pt x="6798169" y="86360"/>
                  </a:moveTo>
                  <a:lnTo>
                    <a:pt x="6788810" y="86360"/>
                  </a:lnTo>
                  <a:lnTo>
                    <a:pt x="6784492" y="87630"/>
                  </a:lnTo>
                  <a:lnTo>
                    <a:pt x="6766392" y="92710"/>
                  </a:lnTo>
                  <a:lnTo>
                    <a:pt x="6747144" y="95250"/>
                  </a:lnTo>
                  <a:lnTo>
                    <a:pt x="6708177" y="97790"/>
                  </a:lnTo>
                  <a:lnTo>
                    <a:pt x="6840042" y="97790"/>
                  </a:lnTo>
                  <a:lnTo>
                    <a:pt x="6833889" y="93980"/>
                  </a:lnTo>
                  <a:lnTo>
                    <a:pt x="6798169" y="86360"/>
                  </a:lnTo>
                  <a:close/>
                </a:path>
                <a:path w="15651480" h="721359">
                  <a:moveTo>
                    <a:pt x="3167240" y="74930"/>
                  </a:moveTo>
                  <a:lnTo>
                    <a:pt x="3139689" y="74930"/>
                  </a:lnTo>
                  <a:lnTo>
                    <a:pt x="3113152" y="77470"/>
                  </a:lnTo>
                  <a:lnTo>
                    <a:pt x="3087560" y="82550"/>
                  </a:lnTo>
                  <a:lnTo>
                    <a:pt x="3062846" y="90170"/>
                  </a:lnTo>
                  <a:lnTo>
                    <a:pt x="3280536" y="90170"/>
                  </a:lnTo>
                  <a:lnTo>
                    <a:pt x="3262765" y="85090"/>
                  </a:lnTo>
                  <a:lnTo>
                    <a:pt x="3214619" y="77470"/>
                  </a:lnTo>
                  <a:lnTo>
                    <a:pt x="3167240" y="74930"/>
                  </a:lnTo>
                  <a:close/>
                </a:path>
                <a:path w="15651480" h="721359">
                  <a:moveTo>
                    <a:pt x="7666481" y="0"/>
                  </a:moveTo>
                  <a:lnTo>
                    <a:pt x="7659608" y="0"/>
                  </a:lnTo>
                  <a:lnTo>
                    <a:pt x="7653073" y="2540"/>
                  </a:lnTo>
                  <a:lnTo>
                    <a:pt x="7646943" y="5080"/>
                  </a:lnTo>
                  <a:lnTo>
                    <a:pt x="7641284" y="8890"/>
                  </a:lnTo>
                  <a:lnTo>
                    <a:pt x="7620225" y="24130"/>
                  </a:lnTo>
                  <a:lnTo>
                    <a:pt x="7613205" y="27940"/>
                  </a:lnTo>
                  <a:lnTo>
                    <a:pt x="7607402" y="34290"/>
                  </a:lnTo>
                  <a:lnTo>
                    <a:pt x="7599708" y="45720"/>
                  </a:lnTo>
                  <a:lnTo>
                    <a:pt x="7590123" y="62230"/>
                  </a:lnTo>
                  <a:lnTo>
                    <a:pt x="7578648" y="82550"/>
                  </a:lnTo>
                  <a:lnTo>
                    <a:pt x="7770491" y="82550"/>
                  </a:lnTo>
                  <a:lnTo>
                    <a:pt x="7724601" y="33020"/>
                  </a:lnTo>
                  <a:lnTo>
                    <a:pt x="7685201" y="5080"/>
                  </a:lnTo>
                  <a:lnTo>
                    <a:pt x="7675571" y="1270"/>
                  </a:lnTo>
                  <a:lnTo>
                    <a:pt x="7666481" y="0"/>
                  </a:lnTo>
                  <a:close/>
                </a:path>
                <a:path w="15651480" h="721359">
                  <a:moveTo>
                    <a:pt x="14613762" y="59690"/>
                  </a:moveTo>
                  <a:lnTo>
                    <a:pt x="14577001" y="69850"/>
                  </a:lnTo>
                  <a:lnTo>
                    <a:pt x="14529608" y="76200"/>
                  </a:lnTo>
                  <a:lnTo>
                    <a:pt x="14473334" y="80010"/>
                  </a:lnTo>
                  <a:lnTo>
                    <a:pt x="14409927" y="81280"/>
                  </a:lnTo>
                  <a:lnTo>
                    <a:pt x="14714312" y="81280"/>
                  </a:lnTo>
                  <a:lnTo>
                    <a:pt x="14645961" y="67310"/>
                  </a:lnTo>
                  <a:lnTo>
                    <a:pt x="14613762" y="59690"/>
                  </a:lnTo>
                  <a:close/>
                </a:path>
                <a:path w="15651480" h="721359">
                  <a:moveTo>
                    <a:pt x="14053846" y="35745"/>
                  </a:moveTo>
                  <a:lnTo>
                    <a:pt x="14031516" y="36830"/>
                  </a:lnTo>
                  <a:lnTo>
                    <a:pt x="14000225" y="39370"/>
                  </a:lnTo>
                  <a:lnTo>
                    <a:pt x="13998066" y="39370"/>
                  </a:lnTo>
                  <a:lnTo>
                    <a:pt x="13995907" y="41910"/>
                  </a:lnTo>
                  <a:lnTo>
                    <a:pt x="13993113" y="41910"/>
                  </a:lnTo>
                  <a:lnTo>
                    <a:pt x="13970096" y="43180"/>
                  </a:lnTo>
                  <a:lnTo>
                    <a:pt x="13946424" y="45720"/>
                  </a:lnTo>
                  <a:lnTo>
                    <a:pt x="13903070" y="48260"/>
                  </a:lnTo>
                  <a:lnTo>
                    <a:pt x="13910309" y="48260"/>
                  </a:lnTo>
                  <a:lnTo>
                    <a:pt x="13919580" y="50800"/>
                  </a:lnTo>
                  <a:lnTo>
                    <a:pt x="13928216" y="50800"/>
                  </a:lnTo>
                  <a:lnTo>
                    <a:pt x="13970332" y="45720"/>
                  </a:lnTo>
                  <a:lnTo>
                    <a:pt x="13988741" y="44450"/>
                  </a:lnTo>
                  <a:lnTo>
                    <a:pt x="14043107" y="36830"/>
                  </a:lnTo>
                  <a:lnTo>
                    <a:pt x="14053846" y="35745"/>
                  </a:lnTo>
                  <a:close/>
                </a:path>
                <a:path w="15651480" h="721359">
                  <a:moveTo>
                    <a:pt x="13868526" y="44450"/>
                  </a:moveTo>
                  <a:lnTo>
                    <a:pt x="13862700" y="46990"/>
                  </a:lnTo>
                  <a:lnTo>
                    <a:pt x="13862017" y="48260"/>
                  </a:lnTo>
                  <a:lnTo>
                    <a:pt x="13903070" y="48260"/>
                  </a:lnTo>
                  <a:lnTo>
                    <a:pt x="13889600" y="46990"/>
                  </a:lnTo>
                  <a:lnTo>
                    <a:pt x="13881512" y="45720"/>
                  </a:lnTo>
                  <a:lnTo>
                    <a:pt x="13875566" y="45720"/>
                  </a:lnTo>
                  <a:lnTo>
                    <a:pt x="13868526" y="44450"/>
                  </a:lnTo>
                  <a:close/>
                </a:path>
                <a:path w="15651480" h="721359">
                  <a:moveTo>
                    <a:pt x="14063007" y="34821"/>
                  </a:moveTo>
                  <a:lnTo>
                    <a:pt x="14053846" y="35745"/>
                  </a:lnTo>
                  <a:lnTo>
                    <a:pt x="14057676" y="35560"/>
                  </a:lnTo>
                  <a:lnTo>
                    <a:pt x="14063007" y="34821"/>
                  </a:lnTo>
                  <a:close/>
                </a:path>
                <a:path w="15651480" h="721359">
                  <a:moveTo>
                    <a:pt x="14080850" y="33020"/>
                  </a:moveTo>
                  <a:lnTo>
                    <a:pt x="14076002" y="33020"/>
                  </a:lnTo>
                  <a:lnTo>
                    <a:pt x="14063007" y="34821"/>
                  </a:lnTo>
                  <a:lnTo>
                    <a:pt x="14080850" y="3302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42" y="9959759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799259" y="20154"/>
                  </a:moveTo>
                  <a:lnTo>
                    <a:pt x="1789899" y="20154"/>
                  </a:lnTo>
                  <a:lnTo>
                    <a:pt x="1789899" y="15836"/>
                  </a:lnTo>
                  <a:lnTo>
                    <a:pt x="1782699" y="15836"/>
                  </a:lnTo>
                  <a:lnTo>
                    <a:pt x="1782699" y="11518"/>
                  </a:lnTo>
                  <a:lnTo>
                    <a:pt x="1778381" y="11518"/>
                  </a:lnTo>
                  <a:lnTo>
                    <a:pt x="1778381" y="8636"/>
                  </a:lnTo>
                  <a:lnTo>
                    <a:pt x="1771180" y="8636"/>
                  </a:lnTo>
                  <a:lnTo>
                    <a:pt x="1771180" y="4318"/>
                  </a:lnTo>
                  <a:lnTo>
                    <a:pt x="1764703" y="4318"/>
                  </a:lnTo>
                  <a:lnTo>
                    <a:pt x="1764703" y="0"/>
                  </a:lnTo>
                  <a:lnTo>
                    <a:pt x="41757" y="0"/>
                  </a:lnTo>
                  <a:lnTo>
                    <a:pt x="41757" y="4318"/>
                  </a:lnTo>
                  <a:lnTo>
                    <a:pt x="34556" y="4318"/>
                  </a:lnTo>
                  <a:lnTo>
                    <a:pt x="34556" y="8636"/>
                  </a:lnTo>
                  <a:lnTo>
                    <a:pt x="27368" y="8636"/>
                  </a:lnTo>
                  <a:lnTo>
                    <a:pt x="27368" y="11518"/>
                  </a:lnTo>
                  <a:lnTo>
                    <a:pt x="17995" y="11518"/>
                  </a:lnTo>
                  <a:lnTo>
                    <a:pt x="17995" y="15836"/>
                  </a:lnTo>
                  <a:lnTo>
                    <a:pt x="15836" y="15836"/>
                  </a:lnTo>
                  <a:lnTo>
                    <a:pt x="15836" y="20154"/>
                  </a:lnTo>
                  <a:lnTo>
                    <a:pt x="6477" y="20154"/>
                  </a:lnTo>
                  <a:lnTo>
                    <a:pt x="6477" y="23037"/>
                  </a:lnTo>
                  <a:lnTo>
                    <a:pt x="1799259" y="23037"/>
                  </a:lnTo>
                  <a:lnTo>
                    <a:pt x="1799259" y="20154"/>
                  </a:lnTo>
                  <a:close/>
                </a:path>
                <a:path w="15300960" h="32384">
                  <a:moveTo>
                    <a:pt x="1805736" y="27025"/>
                  </a:moveTo>
                  <a:lnTo>
                    <a:pt x="1801418" y="27025"/>
                  </a:lnTo>
                  <a:lnTo>
                    <a:pt x="1801418" y="23215"/>
                  </a:lnTo>
                  <a:lnTo>
                    <a:pt x="0" y="23215"/>
                  </a:lnTo>
                  <a:lnTo>
                    <a:pt x="0" y="27025"/>
                  </a:lnTo>
                  <a:lnTo>
                    <a:pt x="0" y="32105"/>
                  </a:lnTo>
                  <a:lnTo>
                    <a:pt x="1805736" y="32105"/>
                  </a:lnTo>
                  <a:lnTo>
                    <a:pt x="1805736" y="27025"/>
                  </a:lnTo>
                  <a:close/>
                </a:path>
                <a:path w="15300960" h="32384">
                  <a:moveTo>
                    <a:pt x="15300617" y="355"/>
                  </a:moveTo>
                  <a:lnTo>
                    <a:pt x="2146300" y="355"/>
                  </a:lnTo>
                  <a:lnTo>
                    <a:pt x="2146300" y="4165"/>
                  </a:lnTo>
                  <a:lnTo>
                    <a:pt x="2136940" y="4165"/>
                  </a:lnTo>
                  <a:lnTo>
                    <a:pt x="2136940" y="9245"/>
                  </a:lnTo>
                  <a:lnTo>
                    <a:pt x="2130450" y="9245"/>
                  </a:lnTo>
                  <a:lnTo>
                    <a:pt x="2130450" y="11785"/>
                  </a:lnTo>
                  <a:lnTo>
                    <a:pt x="2123262" y="11785"/>
                  </a:lnTo>
                  <a:lnTo>
                    <a:pt x="2123262" y="15595"/>
                  </a:lnTo>
                  <a:lnTo>
                    <a:pt x="2118931" y="15595"/>
                  </a:lnTo>
                  <a:lnTo>
                    <a:pt x="2118931" y="20675"/>
                  </a:lnTo>
                  <a:lnTo>
                    <a:pt x="2111743" y="20675"/>
                  </a:lnTo>
                  <a:lnTo>
                    <a:pt x="2111743" y="23215"/>
                  </a:lnTo>
                  <a:lnTo>
                    <a:pt x="2102383" y="23215"/>
                  </a:lnTo>
                  <a:lnTo>
                    <a:pt x="2102383" y="32105"/>
                  </a:lnTo>
                  <a:lnTo>
                    <a:pt x="15300617" y="32105"/>
                  </a:lnTo>
                  <a:lnTo>
                    <a:pt x="15300617" y="23215"/>
                  </a:lnTo>
                  <a:lnTo>
                    <a:pt x="15300617" y="20675"/>
                  </a:lnTo>
                  <a:lnTo>
                    <a:pt x="15300617" y="15595"/>
                  </a:lnTo>
                  <a:lnTo>
                    <a:pt x="15300617" y="11785"/>
                  </a:lnTo>
                  <a:lnTo>
                    <a:pt x="15300617" y="9245"/>
                  </a:lnTo>
                  <a:lnTo>
                    <a:pt x="15300617" y="4165"/>
                  </a:lnTo>
                  <a:lnTo>
                    <a:pt x="15300617" y="355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51" y="9959749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41756" y="0"/>
                  </a:moveTo>
                  <a:lnTo>
                    <a:pt x="41756" y="4316"/>
                  </a:lnTo>
                  <a:lnTo>
                    <a:pt x="34558" y="4316"/>
                  </a:lnTo>
                  <a:lnTo>
                    <a:pt x="34558" y="8637"/>
                  </a:lnTo>
                  <a:lnTo>
                    <a:pt x="27359" y="8637"/>
                  </a:lnTo>
                  <a:lnTo>
                    <a:pt x="27359" y="11518"/>
                  </a:lnTo>
                  <a:lnTo>
                    <a:pt x="17998" y="11518"/>
                  </a:lnTo>
                  <a:lnTo>
                    <a:pt x="17998" y="15840"/>
                  </a:lnTo>
                  <a:lnTo>
                    <a:pt x="15840" y="15840"/>
                  </a:lnTo>
                  <a:lnTo>
                    <a:pt x="15840" y="20156"/>
                  </a:lnTo>
                  <a:lnTo>
                    <a:pt x="6478" y="20156"/>
                  </a:lnTo>
                  <a:lnTo>
                    <a:pt x="6478" y="23038"/>
                  </a:lnTo>
                  <a:lnTo>
                    <a:pt x="0" y="23038"/>
                  </a:lnTo>
                  <a:lnTo>
                    <a:pt x="0" y="31676"/>
                  </a:lnTo>
                  <a:lnTo>
                    <a:pt x="1805745" y="31676"/>
                  </a:lnTo>
                  <a:lnTo>
                    <a:pt x="1805745" y="27359"/>
                  </a:lnTo>
                  <a:lnTo>
                    <a:pt x="1801427" y="27359"/>
                  </a:lnTo>
                  <a:lnTo>
                    <a:pt x="1801427" y="23038"/>
                  </a:lnTo>
                  <a:lnTo>
                    <a:pt x="1799268" y="23038"/>
                  </a:lnTo>
                  <a:lnTo>
                    <a:pt x="1799268" y="20156"/>
                  </a:lnTo>
                  <a:lnTo>
                    <a:pt x="1789908" y="20156"/>
                  </a:lnTo>
                  <a:lnTo>
                    <a:pt x="1789908" y="15840"/>
                  </a:lnTo>
                  <a:lnTo>
                    <a:pt x="1782707" y="15840"/>
                  </a:lnTo>
                  <a:lnTo>
                    <a:pt x="1782707" y="11518"/>
                  </a:lnTo>
                  <a:lnTo>
                    <a:pt x="1778389" y="11518"/>
                  </a:lnTo>
                  <a:lnTo>
                    <a:pt x="1778389" y="8637"/>
                  </a:lnTo>
                  <a:lnTo>
                    <a:pt x="1771188" y="8637"/>
                  </a:lnTo>
                  <a:lnTo>
                    <a:pt x="1771188" y="4316"/>
                  </a:lnTo>
                  <a:lnTo>
                    <a:pt x="1764711" y="4316"/>
                  </a:lnTo>
                  <a:lnTo>
                    <a:pt x="1764711" y="0"/>
                  </a:lnTo>
                  <a:lnTo>
                    <a:pt x="41756" y="0"/>
                  </a:lnTo>
                </a:path>
                <a:path w="15300960" h="31750">
                  <a:moveTo>
                    <a:pt x="2146312" y="0"/>
                  </a:moveTo>
                  <a:lnTo>
                    <a:pt x="2146312" y="4316"/>
                  </a:lnTo>
                  <a:lnTo>
                    <a:pt x="2136952" y="4316"/>
                  </a:lnTo>
                  <a:lnTo>
                    <a:pt x="2136952" y="8637"/>
                  </a:lnTo>
                  <a:lnTo>
                    <a:pt x="2130462" y="8637"/>
                  </a:lnTo>
                  <a:lnTo>
                    <a:pt x="2130462" y="11518"/>
                  </a:lnTo>
                  <a:lnTo>
                    <a:pt x="2123274" y="11518"/>
                  </a:lnTo>
                  <a:lnTo>
                    <a:pt x="2123274" y="15840"/>
                  </a:lnTo>
                  <a:lnTo>
                    <a:pt x="2118943" y="15840"/>
                  </a:lnTo>
                  <a:lnTo>
                    <a:pt x="2118943" y="20156"/>
                  </a:lnTo>
                  <a:lnTo>
                    <a:pt x="2111755" y="20156"/>
                  </a:lnTo>
                  <a:lnTo>
                    <a:pt x="2111755" y="23038"/>
                  </a:lnTo>
                  <a:lnTo>
                    <a:pt x="2102395" y="23038"/>
                  </a:lnTo>
                  <a:lnTo>
                    <a:pt x="2102395" y="31676"/>
                  </a:lnTo>
                  <a:lnTo>
                    <a:pt x="15300646" y="31676"/>
                  </a:lnTo>
                  <a:lnTo>
                    <a:pt x="15300646" y="0"/>
                  </a:lnTo>
                  <a:lnTo>
                    <a:pt x="214631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2985770" cy="2258695"/>
            <a:chOff x="0" y="0"/>
            <a:chExt cx="2985770" cy="225869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2985770" cy="2258695"/>
            </a:xfrm>
            <a:custGeom>
              <a:avLst/>
              <a:gdLst/>
              <a:ahLst/>
              <a:cxnLst/>
              <a:rect l="l" t="t" r="r" b="b"/>
              <a:pathLst>
                <a:path w="2985770" h="2258695">
                  <a:moveTo>
                    <a:pt x="2985258" y="0"/>
                  </a:moveTo>
                  <a:lnTo>
                    <a:pt x="0" y="0"/>
                  </a:lnTo>
                  <a:lnTo>
                    <a:pt x="0" y="2258604"/>
                  </a:lnTo>
                  <a:lnTo>
                    <a:pt x="58100" y="2230526"/>
                  </a:lnTo>
                  <a:lnTo>
                    <a:pt x="106706" y="2208577"/>
                  </a:lnTo>
                  <a:lnTo>
                    <a:pt x="169038" y="2182199"/>
                  </a:lnTo>
                  <a:lnTo>
                    <a:pt x="181406" y="2176449"/>
                  </a:lnTo>
                  <a:lnTo>
                    <a:pt x="189065" y="2170524"/>
                  </a:lnTo>
                  <a:lnTo>
                    <a:pt x="211642" y="2153412"/>
                  </a:lnTo>
                  <a:lnTo>
                    <a:pt x="289208" y="2091660"/>
                  </a:lnTo>
                  <a:lnTo>
                    <a:pt x="348511" y="2038763"/>
                  </a:lnTo>
                  <a:lnTo>
                    <a:pt x="392361" y="1994229"/>
                  </a:lnTo>
                  <a:lnTo>
                    <a:pt x="423566" y="1957567"/>
                  </a:lnTo>
                  <a:lnTo>
                    <a:pt x="459276" y="1905894"/>
                  </a:lnTo>
                  <a:lnTo>
                    <a:pt x="469398" y="1889899"/>
                  </a:lnTo>
                  <a:lnTo>
                    <a:pt x="487983" y="1866261"/>
                  </a:lnTo>
                  <a:lnTo>
                    <a:pt x="506838" y="1842828"/>
                  </a:lnTo>
                  <a:lnTo>
                    <a:pt x="524074" y="1819532"/>
                  </a:lnTo>
                  <a:lnTo>
                    <a:pt x="537800" y="1796300"/>
                  </a:lnTo>
                  <a:lnTo>
                    <a:pt x="541422" y="1770778"/>
                  </a:lnTo>
                  <a:lnTo>
                    <a:pt x="538159" y="1736815"/>
                  </a:lnTo>
                  <a:lnTo>
                    <a:pt x="534356" y="1703255"/>
                  </a:lnTo>
                  <a:lnTo>
                    <a:pt x="536356" y="1678940"/>
                  </a:lnTo>
                  <a:lnTo>
                    <a:pt x="545466" y="1638811"/>
                  </a:lnTo>
                  <a:lnTo>
                    <a:pt x="543909" y="1603708"/>
                  </a:lnTo>
                  <a:lnTo>
                    <a:pt x="537415" y="1571955"/>
                  </a:lnTo>
                  <a:lnTo>
                    <a:pt x="531715" y="1541877"/>
                  </a:lnTo>
                  <a:lnTo>
                    <a:pt x="545616" y="1480046"/>
                  </a:lnTo>
                  <a:lnTo>
                    <a:pt x="576679" y="1444942"/>
                  </a:lnTo>
                  <a:lnTo>
                    <a:pt x="632655" y="1408315"/>
                  </a:lnTo>
                  <a:lnTo>
                    <a:pt x="689714" y="1372222"/>
                  </a:lnTo>
                  <a:lnTo>
                    <a:pt x="692549" y="1349773"/>
                  </a:lnTo>
                  <a:lnTo>
                    <a:pt x="716040" y="1300547"/>
                  </a:lnTo>
                  <a:lnTo>
                    <a:pt x="746449" y="1264580"/>
                  </a:lnTo>
                  <a:lnTo>
                    <a:pt x="758025" y="1252620"/>
                  </a:lnTo>
                  <a:lnTo>
                    <a:pt x="768386" y="1240526"/>
                  </a:lnTo>
                  <a:lnTo>
                    <a:pt x="776113" y="1228229"/>
                  </a:lnTo>
                  <a:lnTo>
                    <a:pt x="793022" y="1205968"/>
                  </a:lnTo>
                  <a:lnTo>
                    <a:pt x="838179" y="1166575"/>
                  </a:lnTo>
                  <a:lnTo>
                    <a:pt x="853871" y="1144714"/>
                  </a:lnTo>
                  <a:lnTo>
                    <a:pt x="912328" y="1103261"/>
                  </a:lnTo>
                  <a:lnTo>
                    <a:pt x="969611" y="1072448"/>
                  </a:lnTo>
                  <a:lnTo>
                    <a:pt x="1023384" y="1044468"/>
                  </a:lnTo>
                  <a:lnTo>
                    <a:pt x="1056907" y="1025194"/>
                  </a:lnTo>
                  <a:lnTo>
                    <a:pt x="1123660" y="984399"/>
                  </a:lnTo>
                  <a:lnTo>
                    <a:pt x="1161820" y="963878"/>
                  </a:lnTo>
                  <a:lnTo>
                    <a:pt x="1202779" y="943292"/>
                  </a:lnTo>
                  <a:lnTo>
                    <a:pt x="1246243" y="922655"/>
                  </a:lnTo>
                  <a:lnTo>
                    <a:pt x="1291921" y="901978"/>
                  </a:lnTo>
                  <a:lnTo>
                    <a:pt x="1339519" y="881276"/>
                  </a:lnTo>
                  <a:lnTo>
                    <a:pt x="1388745" y="860561"/>
                  </a:lnTo>
                  <a:lnTo>
                    <a:pt x="1490907" y="819146"/>
                  </a:lnTo>
                  <a:lnTo>
                    <a:pt x="1856705" y="675698"/>
                  </a:lnTo>
                  <a:lnTo>
                    <a:pt x="1906103" y="655570"/>
                  </a:lnTo>
                  <a:lnTo>
                    <a:pt x="1953908" y="635572"/>
                  </a:lnTo>
                  <a:lnTo>
                    <a:pt x="1999827" y="615718"/>
                  </a:lnTo>
                  <a:lnTo>
                    <a:pt x="2043568" y="596020"/>
                  </a:lnTo>
                  <a:lnTo>
                    <a:pt x="2084837" y="576491"/>
                  </a:lnTo>
                  <a:lnTo>
                    <a:pt x="2123342" y="557144"/>
                  </a:lnTo>
                  <a:lnTo>
                    <a:pt x="2158791" y="537992"/>
                  </a:lnTo>
                  <a:lnTo>
                    <a:pt x="2223739" y="480887"/>
                  </a:lnTo>
                  <a:lnTo>
                    <a:pt x="2240201" y="461943"/>
                  </a:lnTo>
                  <a:lnTo>
                    <a:pt x="2257132" y="442734"/>
                  </a:lnTo>
                  <a:lnTo>
                    <a:pt x="2278630" y="441528"/>
                  </a:lnTo>
                  <a:lnTo>
                    <a:pt x="2297901" y="436340"/>
                  </a:lnTo>
                  <a:lnTo>
                    <a:pt x="2337472" y="412107"/>
                  </a:lnTo>
                  <a:lnTo>
                    <a:pt x="2357932" y="394487"/>
                  </a:lnTo>
                  <a:lnTo>
                    <a:pt x="2364004" y="389092"/>
                  </a:lnTo>
                  <a:lnTo>
                    <a:pt x="2399492" y="362364"/>
                  </a:lnTo>
                  <a:lnTo>
                    <a:pt x="2436188" y="348594"/>
                  </a:lnTo>
                  <a:lnTo>
                    <a:pt x="2458719" y="346976"/>
                  </a:lnTo>
                  <a:lnTo>
                    <a:pt x="2471196" y="346976"/>
                  </a:lnTo>
                  <a:lnTo>
                    <a:pt x="2482484" y="346613"/>
                  </a:lnTo>
                  <a:lnTo>
                    <a:pt x="2526942" y="333476"/>
                  </a:lnTo>
                  <a:lnTo>
                    <a:pt x="2568320" y="300602"/>
                  </a:lnTo>
                  <a:lnTo>
                    <a:pt x="2607784" y="249885"/>
                  </a:lnTo>
                  <a:lnTo>
                    <a:pt x="2623603" y="223850"/>
                  </a:lnTo>
                  <a:lnTo>
                    <a:pt x="2644570" y="221693"/>
                  </a:lnTo>
                  <a:lnTo>
                    <a:pt x="2667161" y="217374"/>
                  </a:lnTo>
                  <a:lnTo>
                    <a:pt x="2690833" y="210896"/>
                  </a:lnTo>
                  <a:lnTo>
                    <a:pt x="2715043" y="202260"/>
                  </a:lnTo>
                  <a:lnTo>
                    <a:pt x="2785605" y="106502"/>
                  </a:lnTo>
                  <a:lnTo>
                    <a:pt x="2920661" y="58507"/>
                  </a:lnTo>
                  <a:lnTo>
                    <a:pt x="2965589" y="43142"/>
                  </a:lnTo>
                  <a:lnTo>
                    <a:pt x="2985258" y="0"/>
                  </a:lnTo>
                  <a:close/>
                </a:path>
                <a:path w="2985770" h="2258695">
                  <a:moveTo>
                    <a:pt x="2471196" y="346976"/>
                  </a:moveTo>
                  <a:lnTo>
                    <a:pt x="2458719" y="346976"/>
                  </a:lnTo>
                  <a:lnTo>
                    <a:pt x="2470536" y="346998"/>
                  </a:lnTo>
                  <a:lnTo>
                    <a:pt x="2471196" y="346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546"/>
              <a:ext cx="2962910" cy="2235200"/>
            </a:xfrm>
            <a:custGeom>
              <a:avLst/>
              <a:gdLst/>
              <a:ahLst/>
              <a:cxnLst/>
              <a:rect l="l" t="t" r="r" b="b"/>
              <a:pathLst>
                <a:path w="2962910" h="2235200">
                  <a:moveTo>
                    <a:pt x="482302" y="1676887"/>
                  </a:moveTo>
                  <a:lnTo>
                    <a:pt x="442454" y="1701800"/>
                  </a:lnTo>
                  <a:lnTo>
                    <a:pt x="401842" y="1739900"/>
                  </a:lnTo>
                  <a:lnTo>
                    <a:pt x="361243" y="1765300"/>
                  </a:lnTo>
                  <a:lnTo>
                    <a:pt x="280075" y="1828800"/>
                  </a:lnTo>
                  <a:lnTo>
                    <a:pt x="0" y="2044700"/>
                  </a:lnTo>
                  <a:lnTo>
                    <a:pt x="0" y="2235200"/>
                  </a:lnTo>
                  <a:lnTo>
                    <a:pt x="20845" y="2235200"/>
                  </a:lnTo>
                  <a:lnTo>
                    <a:pt x="29384" y="2222500"/>
                  </a:lnTo>
                  <a:lnTo>
                    <a:pt x="37314" y="2209800"/>
                  </a:lnTo>
                  <a:lnTo>
                    <a:pt x="44030" y="2209800"/>
                  </a:lnTo>
                  <a:lnTo>
                    <a:pt x="48924" y="2197100"/>
                  </a:lnTo>
                  <a:lnTo>
                    <a:pt x="51087" y="2197100"/>
                  </a:lnTo>
                  <a:lnTo>
                    <a:pt x="61504" y="2184400"/>
                  </a:lnTo>
                  <a:lnTo>
                    <a:pt x="179962" y="2184400"/>
                  </a:lnTo>
                  <a:lnTo>
                    <a:pt x="181406" y="2171700"/>
                  </a:lnTo>
                  <a:lnTo>
                    <a:pt x="185904" y="2171700"/>
                  </a:lnTo>
                  <a:lnTo>
                    <a:pt x="192563" y="2159000"/>
                  </a:lnTo>
                  <a:lnTo>
                    <a:pt x="200843" y="2146300"/>
                  </a:lnTo>
                  <a:lnTo>
                    <a:pt x="210205" y="2146300"/>
                  </a:lnTo>
                  <a:lnTo>
                    <a:pt x="218889" y="2133600"/>
                  </a:lnTo>
                  <a:lnTo>
                    <a:pt x="241161" y="2133600"/>
                  </a:lnTo>
                  <a:lnTo>
                    <a:pt x="244863" y="2120900"/>
                  </a:lnTo>
                  <a:lnTo>
                    <a:pt x="252412" y="2108200"/>
                  </a:lnTo>
                  <a:lnTo>
                    <a:pt x="263335" y="2082800"/>
                  </a:lnTo>
                  <a:lnTo>
                    <a:pt x="277162" y="2070100"/>
                  </a:lnTo>
                  <a:lnTo>
                    <a:pt x="301260" y="2070100"/>
                  </a:lnTo>
                  <a:lnTo>
                    <a:pt x="310281" y="2057400"/>
                  </a:lnTo>
                  <a:lnTo>
                    <a:pt x="325862" y="2044700"/>
                  </a:lnTo>
                  <a:lnTo>
                    <a:pt x="339350" y="2032000"/>
                  </a:lnTo>
                  <a:lnTo>
                    <a:pt x="349463" y="2006600"/>
                  </a:lnTo>
                  <a:lnTo>
                    <a:pt x="354920" y="1993900"/>
                  </a:lnTo>
                  <a:lnTo>
                    <a:pt x="370761" y="1993900"/>
                  </a:lnTo>
                  <a:lnTo>
                    <a:pt x="377239" y="1981200"/>
                  </a:lnTo>
                  <a:lnTo>
                    <a:pt x="377958" y="1981200"/>
                  </a:lnTo>
                  <a:lnTo>
                    <a:pt x="380841" y="1968500"/>
                  </a:lnTo>
                  <a:lnTo>
                    <a:pt x="381560" y="1955800"/>
                  </a:lnTo>
                  <a:lnTo>
                    <a:pt x="382998" y="1955800"/>
                  </a:lnTo>
                  <a:lnTo>
                    <a:pt x="388758" y="1943100"/>
                  </a:lnTo>
                  <a:lnTo>
                    <a:pt x="403160" y="1943100"/>
                  </a:lnTo>
                  <a:lnTo>
                    <a:pt x="395567" y="1930400"/>
                  </a:lnTo>
                  <a:lnTo>
                    <a:pt x="398031" y="1905000"/>
                  </a:lnTo>
                  <a:lnTo>
                    <a:pt x="407921" y="1892300"/>
                  </a:lnTo>
                  <a:lnTo>
                    <a:pt x="422602" y="1866900"/>
                  </a:lnTo>
                  <a:lnTo>
                    <a:pt x="440870" y="1841500"/>
                  </a:lnTo>
                  <a:lnTo>
                    <a:pt x="459679" y="1816100"/>
                  </a:lnTo>
                  <a:lnTo>
                    <a:pt x="476869" y="1790700"/>
                  </a:lnTo>
                  <a:lnTo>
                    <a:pt x="490279" y="1765300"/>
                  </a:lnTo>
                  <a:lnTo>
                    <a:pt x="491623" y="1752600"/>
                  </a:lnTo>
                  <a:lnTo>
                    <a:pt x="487938" y="1714500"/>
                  </a:lnTo>
                  <a:lnTo>
                    <a:pt x="482302" y="1676887"/>
                  </a:lnTo>
                  <a:close/>
                </a:path>
                <a:path w="2962910" h="2235200">
                  <a:moveTo>
                    <a:pt x="2672552" y="0"/>
                  </a:moveTo>
                  <a:lnTo>
                    <a:pt x="2188950" y="0"/>
                  </a:lnTo>
                  <a:lnTo>
                    <a:pt x="2004507" y="139700"/>
                  </a:lnTo>
                  <a:lnTo>
                    <a:pt x="1841993" y="266700"/>
                  </a:lnTo>
                  <a:lnTo>
                    <a:pt x="1679427" y="381000"/>
                  </a:lnTo>
                  <a:lnTo>
                    <a:pt x="1354192" y="635000"/>
                  </a:lnTo>
                  <a:lnTo>
                    <a:pt x="1191548" y="749300"/>
                  </a:lnTo>
                  <a:lnTo>
                    <a:pt x="1029007" y="876300"/>
                  </a:lnTo>
                  <a:lnTo>
                    <a:pt x="338859" y="1397000"/>
                  </a:lnTo>
                  <a:lnTo>
                    <a:pt x="0" y="1663700"/>
                  </a:lnTo>
                  <a:lnTo>
                    <a:pt x="0" y="2032000"/>
                  </a:lnTo>
                  <a:lnTo>
                    <a:pt x="72055" y="1968500"/>
                  </a:lnTo>
                  <a:lnTo>
                    <a:pt x="153954" y="1905000"/>
                  </a:lnTo>
                  <a:lnTo>
                    <a:pt x="399619" y="1727200"/>
                  </a:lnTo>
                  <a:lnTo>
                    <a:pt x="481302" y="1663959"/>
                  </a:lnTo>
                  <a:lnTo>
                    <a:pt x="477498" y="1612900"/>
                  </a:lnTo>
                  <a:lnTo>
                    <a:pt x="476750" y="1562100"/>
                  </a:lnTo>
                  <a:lnTo>
                    <a:pt x="482989" y="1511300"/>
                  </a:lnTo>
                  <a:lnTo>
                    <a:pt x="499217" y="1460500"/>
                  </a:lnTo>
                  <a:lnTo>
                    <a:pt x="528439" y="1422400"/>
                  </a:lnTo>
                  <a:lnTo>
                    <a:pt x="556957" y="1397000"/>
                  </a:lnTo>
                  <a:lnTo>
                    <a:pt x="585408" y="1384300"/>
                  </a:lnTo>
                  <a:lnTo>
                    <a:pt x="613994" y="1358900"/>
                  </a:lnTo>
                  <a:lnTo>
                    <a:pt x="642917" y="1346200"/>
                  </a:lnTo>
                  <a:lnTo>
                    <a:pt x="645550" y="1320800"/>
                  </a:lnTo>
                  <a:lnTo>
                    <a:pt x="654257" y="1295400"/>
                  </a:lnTo>
                  <a:lnTo>
                    <a:pt x="668634" y="1270000"/>
                  </a:lnTo>
                  <a:lnTo>
                    <a:pt x="688275" y="1244600"/>
                  </a:lnTo>
                  <a:lnTo>
                    <a:pt x="710506" y="1219200"/>
                  </a:lnTo>
                  <a:lnTo>
                    <a:pt x="720371" y="1219200"/>
                  </a:lnTo>
                  <a:lnTo>
                    <a:pt x="727873" y="1206500"/>
                  </a:lnTo>
                  <a:lnTo>
                    <a:pt x="733993" y="1181100"/>
                  </a:lnTo>
                  <a:lnTo>
                    <a:pt x="730933" y="1155700"/>
                  </a:lnTo>
                  <a:lnTo>
                    <a:pt x="727064" y="1143000"/>
                  </a:lnTo>
                  <a:lnTo>
                    <a:pt x="730755" y="1117600"/>
                  </a:lnTo>
                  <a:lnTo>
                    <a:pt x="734646" y="1117600"/>
                  </a:lnTo>
                  <a:lnTo>
                    <a:pt x="740833" y="1104900"/>
                  </a:lnTo>
                  <a:lnTo>
                    <a:pt x="749180" y="1104900"/>
                  </a:lnTo>
                  <a:lnTo>
                    <a:pt x="759553" y="1092200"/>
                  </a:lnTo>
                  <a:lnTo>
                    <a:pt x="800232" y="1066800"/>
                  </a:lnTo>
                  <a:lnTo>
                    <a:pt x="846311" y="1028700"/>
                  </a:lnTo>
                  <a:lnTo>
                    <a:pt x="887531" y="1003300"/>
                  </a:lnTo>
                  <a:lnTo>
                    <a:pt x="913631" y="990600"/>
                  </a:lnTo>
                  <a:lnTo>
                    <a:pt x="942042" y="977900"/>
                  </a:lnTo>
                  <a:lnTo>
                    <a:pt x="974285" y="952500"/>
                  </a:lnTo>
                  <a:lnTo>
                    <a:pt x="1010070" y="939800"/>
                  </a:lnTo>
                  <a:lnTo>
                    <a:pt x="1049108" y="927100"/>
                  </a:lnTo>
                  <a:lnTo>
                    <a:pt x="1091110" y="901700"/>
                  </a:lnTo>
                  <a:lnTo>
                    <a:pt x="1135788" y="889000"/>
                  </a:lnTo>
                  <a:lnTo>
                    <a:pt x="1182853" y="876300"/>
                  </a:lnTo>
                  <a:lnTo>
                    <a:pt x="1232015" y="863600"/>
                  </a:lnTo>
                  <a:lnTo>
                    <a:pt x="1282986" y="838200"/>
                  </a:lnTo>
                  <a:lnTo>
                    <a:pt x="1499182" y="787400"/>
                  </a:lnTo>
                  <a:lnTo>
                    <a:pt x="1554864" y="762000"/>
                  </a:lnTo>
                  <a:lnTo>
                    <a:pt x="1721208" y="723900"/>
                  </a:lnTo>
                  <a:lnTo>
                    <a:pt x="1713534" y="723900"/>
                  </a:lnTo>
                  <a:lnTo>
                    <a:pt x="2113697" y="419100"/>
                  </a:lnTo>
                  <a:lnTo>
                    <a:pt x="2353519" y="241300"/>
                  </a:lnTo>
                  <a:lnTo>
                    <a:pt x="2672552" y="0"/>
                  </a:lnTo>
                  <a:close/>
                </a:path>
                <a:path w="2962910" h="2235200">
                  <a:moveTo>
                    <a:pt x="481637" y="1663700"/>
                  </a:moveTo>
                  <a:lnTo>
                    <a:pt x="481302" y="1663959"/>
                  </a:lnTo>
                  <a:lnTo>
                    <a:pt x="482229" y="1676400"/>
                  </a:lnTo>
                  <a:lnTo>
                    <a:pt x="482302" y="1676887"/>
                  </a:lnTo>
                  <a:lnTo>
                    <a:pt x="483081" y="1676400"/>
                  </a:lnTo>
                  <a:lnTo>
                    <a:pt x="481637" y="1663700"/>
                  </a:lnTo>
                  <a:close/>
                </a:path>
                <a:path w="2962910" h="2235200">
                  <a:moveTo>
                    <a:pt x="2168521" y="0"/>
                  </a:moveTo>
                  <a:lnTo>
                    <a:pt x="1684741" y="0"/>
                  </a:lnTo>
                  <a:lnTo>
                    <a:pt x="1374253" y="241300"/>
                  </a:lnTo>
                  <a:lnTo>
                    <a:pt x="1007948" y="508000"/>
                  </a:lnTo>
                  <a:lnTo>
                    <a:pt x="601710" y="825500"/>
                  </a:lnTo>
                  <a:lnTo>
                    <a:pt x="195930" y="1130300"/>
                  </a:lnTo>
                  <a:lnTo>
                    <a:pt x="0" y="1282700"/>
                  </a:lnTo>
                  <a:lnTo>
                    <a:pt x="0" y="1651000"/>
                  </a:lnTo>
                  <a:lnTo>
                    <a:pt x="128912" y="1549400"/>
                  </a:lnTo>
                  <a:lnTo>
                    <a:pt x="575107" y="1206500"/>
                  </a:lnTo>
                  <a:lnTo>
                    <a:pt x="899934" y="965200"/>
                  </a:lnTo>
                  <a:lnTo>
                    <a:pt x="1184344" y="749300"/>
                  </a:lnTo>
                  <a:lnTo>
                    <a:pt x="1428302" y="558800"/>
                  </a:lnTo>
                  <a:lnTo>
                    <a:pt x="1753452" y="317500"/>
                  </a:lnTo>
                  <a:lnTo>
                    <a:pt x="2168521" y="0"/>
                  </a:lnTo>
                  <a:close/>
                </a:path>
                <a:path w="2962910" h="2235200">
                  <a:moveTo>
                    <a:pt x="1663700" y="0"/>
                  </a:moveTo>
                  <a:lnTo>
                    <a:pt x="1180269" y="0"/>
                  </a:lnTo>
                  <a:lnTo>
                    <a:pt x="987190" y="152400"/>
                  </a:lnTo>
                  <a:lnTo>
                    <a:pt x="824354" y="266700"/>
                  </a:lnTo>
                  <a:lnTo>
                    <a:pt x="621221" y="419100"/>
                  </a:lnTo>
                  <a:lnTo>
                    <a:pt x="418238" y="584200"/>
                  </a:lnTo>
                  <a:lnTo>
                    <a:pt x="215405" y="736600"/>
                  </a:lnTo>
                  <a:lnTo>
                    <a:pt x="0" y="901700"/>
                  </a:lnTo>
                  <a:lnTo>
                    <a:pt x="0" y="1257300"/>
                  </a:lnTo>
                  <a:lnTo>
                    <a:pt x="675721" y="749300"/>
                  </a:lnTo>
                  <a:lnTo>
                    <a:pt x="838209" y="622300"/>
                  </a:lnTo>
                  <a:lnTo>
                    <a:pt x="1000749" y="508000"/>
                  </a:lnTo>
                  <a:lnTo>
                    <a:pt x="1204048" y="355600"/>
                  </a:lnTo>
                  <a:lnTo>
                    <a:pt x="1407304" y="190500"/>
                  </a:lnTo>
                  <a:lnTo>
                    <a:pt x="1663700" y="0"/>
                  </a:lnTo>
                  <a:close/>
                </a:path>
                <a:path w="2962910" h="2235200">
                  <a:moveTo>
                    <a:pt x="1160011" y="0"/>
                  </a:moveTo>
                  <a:lnTo>
                    <a:pt x="677471" y="0"/>
                  </a:lnTo>
                  <a:lnTo>
                    <a:pt x="641474" y="25400"/>
                  </a:lnTo>
                  <a:lnTo>
                    <a:pt x="316454" y="279400"/>
                  </a:lnTo>
                  <a:lnTo>
                    <a:pt x="154040" y="393700"/>
                  </a:lnTo>
                  <a:lnTo>
                    <a:pt x="0" y="520700"/>
                  </a:lnTo>
                  <a:lnTo>
                    <a:pt x="0" y="876300"/>
                  </a:lnTo>
                  <a:lnTo>
                    <a:pt x="532740" y="482600"/>
                  </a:lnTo>
                  <a:lnTo>
                    <a:pt x="817150" y="266700"/>
                  </a:lnTo>
                  <a:lnTo>
                    <a:pt x="1160011" y="0"/>
                  </a:lnTo>
                  <a:close/>
                </a:path>
                <a:path w="2962910" h="2235200">
                  <a:moveTo>
                    <a:pt x="1740153" y="719465"/>
                  </a:moveTo>
                  <a:lnTo>
                    <a:pt x="1721208" y="723900"/>
                  </a:lnTo>
                  <a:lnTo>
                    <a:pt x="1737434" y="723900"/>
                  </a:lnTo>
                  <a:lnTo>
                    <a:pt x="1740153" y="719465"/>
                  </a:lnTo>
                  <a:close/>
                </a:path>
                <a:path w="2962910" h="2235200">
                  <a:moveTo>
                    <a:pt x="2962423" y="0"/>
                  </a:moveTo>
                  <a:lnTo>
                    <a:pt x="2695226" y="0"/>
                  </a:lnTo>
                  <a:lnTo>
                    <a:pt x="1745221" y="711200"/>
                  </a:lnTo>
                  <a:lnTo>
                    <a:pt x="1740153" y="719465"/>
                  </a:lnTo>
                  <a:lnTo>
                    <a:pt x="1775459" y="711200"/>
                  </a:lnTo>
                  <a:lnTo>
                    <a:pt x="1835461" y="685800"/>
                  </a:lnTo>
                  <a:lnTo>
                    <a:pt x="1949774" y="660400"/>
                  </a:lnTo>
                  <a:lnTo>
                    <a:pt x="2003162" y="635000"/>
                  </a:lnTo>
                  <a:lnTo>
                    <a:pt x="2053421" y="622300"/>
                  </a:lnTo>
                  <a:lnTo>
                    <a:pt x="2100089" y="609600"/>
                  </a:lnTo>
                  <a:lnTo>
                    <a:pt x="2142704" y="584200"/>
                  </a:lnTo>
                  <a:lnTo>
                    <a:pt x="2180804" y="571500"/>
                  </a:lnTo>
                  <a:lnTo>
                    <a:pt x="2213927" y="546100"/>
                  </a:lnTo>
                  <a:lnTo>
                    <a:pt x="2230757" y="533400"/>
                  </a:lnTo>
                  <a:lnTo>
                    <a:pt x="2247048" y="508000"/>
                  </a:lnTo>
                  <a:lnTo>
                    <a:pt x="2263340" y="495300"/>
                  </a:lnTo>
                  <a:lnTo>
                    <a:pt x="2280170" y="469900"/>
                  </a:lnTo>
                  <a:lnTo>
                    <a:pt x="2320939" y="469900"/>
                  </a:lnTo>
                  <a:lnTo>
                    <a:pt x="2337979" y="457200"/>
                  </a:lnTo>
                  <a:lnTo>
                    <a:pt x="2353601" y="444500"/>
                  </a:lnTo>
                  <a:lnTo>
                    <a:pt x="2360310" y="444500"/>
                  </a:lnTo>
                  <a:lnTo>
                    <a:pt x="2367286" y="431800"/>
                  </a:lnTo>
                  <a:lnTo>
                    <a:pt x="2380970" y="431800"/>
                  </a:lnTo>
                  <a:lnTo>
                    <a:pt x="2386753" y="419100"/>
                  </a:lnTo>
                  <a:lnTo>
                    <a:pt x="2393210" y="419100"/>
                  </a:lnTo>
                  <a:lnTo>
                    <a:pt x="2400205" y="406400"/>
                  </a:lnTo>
                  <a:lnTo>
                    <a:pt x="2407602" y="406400"/>
                  </a:lnTo>
                  <a:lnTo>
                    <a:pt x="2422836" y="393700"/>
                  </a:lnTo>
                  <a:lnTo>
                    <a:pt x="2439822" y="381000"/>
                  </a:lnTo>
                  <a:lnTo>
                    <a:pt x="2517906" y="381000"/>
                  </a:lnTo>
                  <a:lnTo>
                    <a:pt x="2531440" y="368300"/>
                  </a:lnTo>
                  <a:lnTo>
                    <a:pt x="2550528" y="368300"/>
                  </a:lnTo>
                  <a:lnTo>
                    <a:pt x="2559189" y="355600"/>
                  </a:lnTo>
                  <a:lnTo>
                    <a:pt x="2567444" y="355600"/>
                  </a:lnTo>
                  <a:lnTo>
                    <a:pt x="2591346" y="330200"/>
                  </a:lnTo>
                  <a:lnTo>
                    <a:pt x="2612348" y="304800"/>
                  </a:lnTo>
                  <a:lnTo>
                    <a:pt x="2630516" y="279400"/>
                  </a:lnTo>
                  <a:lnTo>
                    <a:pt x="2645917" y="254000"/>
                  </a:lnTo>
                  <a:lnTo>
                    <a:pt x="2656001" y="254000"/>
                  </a:lnTo>
                  <a:lnTo>
                    <a:pt x="2660895" y="241300"/>
                  </a:lnTo>
                  <a:lnTo>
                    <a:pt x="2664912" y="241300"/>
                  </a:lnTo>
                  <a:lnTo>
                    <a:pt x="2668254" y="228600"/>
                  </a:lnTo>
                  <a:lnTo>
                    <a:pt x="2671127" y="228600"/>
                  </a:lnTo>
                  <a:lnTo>
                    <a:pt x="2671127" y="215900"/>
                  </a:lnTo>
                  <a:lnTo>
                    <a:pt x="2676881" y="215900"/>
                  </a:lnTo>
                  <a:lnTo>
                    <a:pt x="2680301" y="203200"/>
                  </a:lnTo>
                  <a:lnTo>
                    <a:pt x="2684529" y="203200"/>
                  </a:lnTo>
                  <a:lnTo>
                    <a:pt x="2689834" y="190500"/>
                  </a:lnTo>
                  <a:lnTo>
                    <a:pt x="2697035" y="190500"/>
                  </a:lnTo>
                  <a:lnTo>
                    <a:pt x="2767596" y="88900"/>
                  </a:lnTo>
                  <a:lnTo>
                    <a:pt x="2903876" y="50800"/>
                  </a:lnTo>
                  <a:lnTo>
                    <a:pt x="2949028" y="25400"/>
                  </a:lnTo>
                  <a:lnTo>
                    <a:pt x="2962423" y="0"/>
                  </a:lnTo>
                  <a:close/>
                </a:path>
                <a:path w="2962910" h="2235200">
                  <a:moveTo>
                    <a:pt x="656299" y="0"/>
                  </a:moveTo>
                  <a:lnTo>
                    <a:pt x="173976" y="0"/>
                  </a:lnTo>
                  <a:lnTo>
                    <a:pt x="0" y="139700"/>
                  </a:lnTo>
                  <a:lnTo>
                    <a:pt x="0" y="495300"/>
                  </a:lnTo>
                  <a:lnTo>
                    <a:pt x="268006" y="292100"/>
                  </a:lnTo>
                  <a:lnTo>
                    <a:pt x="511657" y="114300"/>
                  </a:lnTo>
                  <a:lnTo>
                    <a:pt x="656299" y="0"/>
                  </a:lnTo>
                  <a:close/>
                </a:path>
                <a:path w="2962910" h="2235200">
                  <a:moveTo>
                    <a:pt x="15399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53994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3534" y="0"/>
              <a:ext cx="981075" cy="728345"/>
            </a:xfrm>
            <a:custGeom>
              <a:avLst/>
              <a:gdLst/>
              <a:ahLst/>
              <a:cxnLst/>
              <a:rect l="l" t="t" r="r" b="b"/>
              <a:pathLst>
                <a:path w="981075" h="728345">
                  <a:moveTo>
                    <a:pt x="981076" y="0"/>
                  </a:moveTo>
                  <a:lnTo>
                    <a:pt x="957746" y="0"/>
                  </a:lnTo>
                  <a:lnTo>
                    <a:pt x="0" y="724966"/>
                  </a:lnTo>
                  <a:lnTo>
                    <a:pt x="1447" y="727837"/>
                  </a:lnTo>
                  <a:lnTo>
                    <a:pt x="6476" y="723531"/>
                  </a:lnTo>
                  <a:lnTo>
                    <a:pt x="7200" y="724966"/>
                  </a:lnTo>
                  <a:lnTo>
                    <a:pt x="10807" y="722083"/>
                  </a:lnTo>
                  <a:lnTo>
                    <a:pt x="12966" y="724242"/>
                  </a:lnTo>
                  <a:lnTo>
                    <a:pt x="18719" y="719924"/>
                  </a:lnTo>
                  <a:lnTo>
                    <a:pt x="20878" y="722083"/>
                  </a:lnTo>
                  <a:lnTo>
                    <a:pt x="23761" y="719201"/>
                  </a:lnTo>
                  <a:lnTo>
                    <a:pt x="25209" y="720648"/>
                  </a:lnTo>
                  <a:lnTo>
                    <a:pt x="30962" y="715606"/>
                  </a:lnTo>
                  <a:lnTo>
                    <a:pt x="33121" y="717765"/>
                  </a:lnTo>
                  <a:lnTo>
                    <a:pt x="981076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658061"/>
              <a:ext cx="485775" cy="387350"/>
            </a:xfrm>
            <a:custGeom>
              <a:avLst/>
              <a:gdLst/>
              <a:ahLst/>
              <a:cxnLst/>
              <a:rect l="l" t="t" r="r" b="b"/>
              <a:pathLst>
                <a:path w="485775" h="387350">
                  <a:moveTo>
                    <a:pt x="482357" y="0"/>
                  </a:moveTo>
                  <a:lnTo>
                    <a:pt x="35247" y="339115"/>
                  </a:lnTo>
                  <a:lnTo>
                    <a:pt x="36686" y="341274"/>
                  </a:lnTo>
                  <a:lnTo>
                    <a:pt x="0" y="369071"/>
                  </a:lnTo>
                  <a:lnTo>
                    <a:pt x="0" y="387173"/>
                  </a:lnTo>
                  <a:lnTo>
                    <a:pt x="51087" y="348475"/>
                  </a:lnTo>
                  <a:lnTo>
                    <a:pt x="49644" y="346316"/>
                  </a:lnTo>
                  <a:lnTo>
                    <a:pt x="485239" y="15836"/>
                  </a:lnTo>
                  <a:lnTo>
                    <a:pt x="483800" y="13677"/>
                  </a:lnTo>
                  <a:lnTo>
                    <a:pt x="485239" y="12242"/>
                  </a:lnTo>
                  <a:lnTo>
                    <a:pt x="482357" y="9359"/>
                  </a:lnTo>
                  <a:lnTo>
                    <a:pt x="484520" y="7200"/>
                  </a:lnTo>
                  <a:lnTo>
                    <a:pt x="483081" y="5041"/>
                  </a:lnTo>
                  <a:lnTo>
                    <a:pt x="485239" y="3606"/>
                  </a:lnTo>
                  <a:lnTo>
                    <a:pt x="482357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"/>
              <a:ext cx="2190750" cy="1659889"/>
            </a:xfrm>
            <a:custGeom>
              <a:avLst/>
              <a:gdLst/>
              <a:ahLst/>
              <a:cxnLst/>
              <a:rect l="l" t="t" r="r" b="b"/>
              <a:pathLst>
                <a:path w="2190750" h="1659889">
                  <a:moveTo>
                    <a:pt x="178676" y="0"/>
                  </a:moveTo>
                  <a:lnTo>
                    <a:pt x="154774" y="0"/>
                  </a:lnTo>
                  <a:lnTo>
                    <a:pt x="0" y="117246"/>
                  </a:lnTo>
                  <a:lnTo>
                    <a:pt x="0" y="135369"/>
                  </a:lnTo>
                  <a:lnTo>
                    <a:pt x="178676" y="0"/>
                  </a:lnTo>
                  <a:close/>
                </a:path>
                <a:path w="2190750" h="1659889">
                  <a:moveTo>
                    <a:pt x="681570" y="0"/>
                  </a:moveTo>
                  <a:lnTo>
                    <a:pt x="656437" y="0"/>
                  </a:lnTo>
                  <a:lnTo>
                    <a:pt x="0" y="497116"/>
                  </a:lnTo>
                  <a:lnTo>
                    <a:pt x="0" y="516382"/>
                  </a:lnTo>
                  <a:lnTo>
                    <a:pt x="681570" y="0"/>
                  </a:lnTo>
                  <a:close/>
                </a:path>
                <a:path w="2190750" h="1659889">
                  <a:moveTo>
                    <a:pt x="1183741" y="0"/>
                  </a:moveTo>
                  <a:lnTo>
                    <a:pt x="1158760" y="0"/>
                  </a:lnTo>
                  <a:lnTo>
                    <a:pt x="0" y="877519"/>
                  </a:lnTo>
                  <a:lnTo>
                    <a:pt x="0" y="896861"/>
                  </a:lnTo>
                  <a:lnTo>
                    <a:pt x="1183741" y="0"/>
                  </a:lnTo>
                  <a:close/>
                </a:path>
                <a:path w="2190750" h="1659889">
                  <a:moveTo>
                    <a:pt x="1687588" y="0"/>
                  </a:moveTo>
                  <a:lnTo>
                    <a:pt x="1663890" y="0"/>
                  </a:lnTo>
                  <a:lnTo>
                    <a:pt x="0" y="1260386"/>
                  </a:lnTo>
                  <a:lnTo>
                    <a:pt x="0" y="1278585"/>
                  </a:lnTo>
                  <a:lnTo>
                    <a:pt x="1687588" y="0"/>
                  </a:lnTo>
                  <a:close/>
                </a:path>
                <a:path w="2190750" h="1659889">
                  <a:moveTo>
                    <a:pt x="2190496" y="0"/>
                  </a:moveTo>
                  <a:lnTo>
                    <a:pt x="2165794" y="0"/>
                  </a:lnTo>
                  <a:lnTo>
                    <a:pt x="0" y="1640141"/>
                  </a:lnTo>
                  <a:lnTo>
                    <a:pt x="0" y="1659610"/>
                  </a:lnTo>
                  <a:lnTo>
                    <a:pt x="2190496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771496" y="8597223"/>
            <a:ext cx="3517265" cy="1690370"/>
            <a:chOff x="14771496" y="8597223"/>
            <a:chExt cx="3517265" cy="1690370"/>
          </a:xfrm>
        </p:grpSpPr>
        <p:sp>
          <p:nvSpPr>
            <p:cNvPr id="15" name="object 15"/>
            <p:cNvSpPr/>
            <p:nvPr/>
          </p:nvSpPr>
          <p:spPr>
            <a:xfrm>
              <a:off x="14771496" y="8597223"/>
              <a:ext cx="3516629" cy="1690370"/>
            </a:xfrm>
            <a:custGeom>
              <a:avLst/>
              <a:gdLst/>
              <a:ahLst/>
              <a:cxnLst/>
              <a:rect l="l" t="t" r="r" b="b"/>
              <a:pathLst>
                <a:path w="3516630" h="1690370">
                  <a:moveTo>
                    <a:pt x="0" y="1565522"/>
                  </a:moveTo>
                  <a:lnTo>
                    <a:pt x="32852" y="1689775"/>
                  </a:lnTo>
                  <a:lnTo>
                    <a:pt x="3516477" y="1689775"/>
                  </a:lnTo>
                  <a:lnTo>
                    <a:pt x="3516477" y="1577047"/>
                  </a:lnTo>
                  <a:lnTo>
                    <a:pt x="17271" y="1577047"/>
                  </a:lnTo>
                  <a:lnTo>
                    <a:pt x="10794" y="1573446"/>
                  </a:lnTo>
                  <a:lnTo>
                    <a:pt x="5841" y="1569124"/>
                  </a:lnTo>
                  <a:lnTo>
                    <a:pt x="0" y="1565522"/>
                  </a:lnTo>
                  <a:close/>
                </a:path>
                <a:path w="3516630" h="1690370">
                  <a:moveTo>
                    <a:pt x="65531" y="1542485"/>
                  </a:moveTo>
                  <a:lnTo>
                    <a:pt x="53151" y="1551226"/>
                  </a:lnTo>
                  <a:lnTo>
                    <a:pt x="17271" y="1577047"/>
                  </a:lnTo>
                  <a:lnTo>
                    <a:pt x="3516477" y="1577047"/>
                  </a:lnTo>
                  <a:lnTo>
                    <a:pt x="3516477" y="1553376"/>
                  </a:lnTo>
                  <a:lnTo>
                    <a:pt x="119062" y="1553376"/>
                  </a:lnTo>
                  <a:lnTo>
                    <a:pt x="91249" y="1550057"/>
                  </a:lnTo>
                  <a:lnTo>
                    <a:pt x="65531" y="1542485"/>
                  </a:lnTo>
                  <a:close/>
                </a:path>
                <a:path w="3516630" h="1690370">
                  <a:moveTo>
                    <a:pt x="258226" y="1506825"/>
                  </a:moveTo>
                  <a:lnTo>
                    <a:pt x="212772" y="1520706"/>
                  </a:lnTo>
                  <a:lnTo>
                    <a:pt x="196595" y="1540327"/>
                  </a:lnTo>
                  <a:lnTo>
                    <a:pt x="190118" y="1543203"/>
                  </a:lnTo>
                  <a:lnTo>
                    <a:pt x="182879" y="1545366"/>
                  </a:lnTo>
                  <a:lnTo>
                    <a:pt x="176402" y="1547525"/>
                  </a:lnTo>
                  <a:lnTo>
                    <a:pt x="147827" y="1552510"/>
                  </a:lnTo>
                  <a:lnTo>
                    <a:pt x="119062" y="1553376"/>
                  </a:lnTo>
                  <a:lnTo>
                    <a:pt x="3516477" y="1553376"/>
                  </a:lnTo>
                  <a:lnTo>
                    <a:pt x="3516477" y="1507208"/>
                  </a:lnTo>
                  <a:lnTo>
                    <a:pt x="264921" y="1507208"/>
                  </a:lnTo>
                  <a:lnTo>
                    <a:pt x="258226" y="1506825"/>
                  </a:lnTo>
                  <a:close/>
                </a:path>
                <a:path w="3516630" h="1690370">
                  <a:moveTo>
                    <a:pt x="361394" y="1331171"/>
                  </a:moveTo>
                  <a:lnTo>
                    <a:pt x="314404" y="1347550"/>
                  </a:lnTo>
                  <a:lnTo>
                    <a:pt x="274601" y="1404541"/>
                  </a:lnTo>
                  <a:lnTo>
                    <a:pt x="261242" y="1473885"/>
                  </a:lnTo>
                  <a:lnTo>
                    <a:pt x="264921" y="1507208"/>
                  </a:lnTo>
                  <a:lnTo>
                    <a:pt x="3516477" y="1507208"/>
                  </a:lnTo>
                  <a:lnTo>
                    <a:pt x="3516477" y="1425129"/>
                  </a:lnTo>
                  <a:lnTo>
                    <a:pt x="1088643" y="1425129"/>
                  </a:lnTo>
                  <a:lnTo>
                    <a:pt x="977223" y="1350967"/>
                  </a:lnTo>
                  <a:lnTo>
                    <a:pt x="504697" y="1350967"/>
                  </a:lnTo>
                  <a:lnTo>
                    <a:pt x="473315" y="1346018"/>
                  </a:lnTo>
                  <a:lnTo>
                    <a:pt x="410168" y="1337199"/>
                  </a:lnTo>
                  <a:lnTo>
                    <a:pt x="378712" y="1332250"/>
                  </a:lnTo>
                  <a:lnTo>
                    <a:pt x="370107" y="1331171"/>
                  </a:lnTo>
                  <a:lnTo>
                    <a:pt x="361394" y="1331171"/>
                  </a:lnTo>
                  <a:close/>
                </a:path>
                <a:path w="3516630" h="1690370">
                  <a:moveTo>
                    <a:pt x="3516477" y="0"/>
                  </a:moveTo>
                  <a:lnTo>
                    <a:pt x="2987293" y="139958"/>
                  </a:lnTo>
                  <a:lnTo>
                    <a:pt x="2959547" y="210731"/>
                  </a:lnTo>
                  <a:lnTo>
                    <a:pt x="2929734" y="276326"/>
                  </a:lnTo>
                  <a:lnTo>
                    <a:pt x="2898895" y="336314"/>
                  </a:lnTo>
                  <a:lnTo>
                    <a:pt x="2868072" y="390267"/>
                  </a:lnTo>
                  <a:lnTo>
                    <a:pt x="2838306" y="437758"/>
                  </a:lnTo>
                  <a:lnTo>
                    <a:pt x="2810640" y="478359"/>
                  </a:lnTo>
                  <a:lnTo>
                    <a:pt x="2786115" y="511642"/>
                  </a:lnTo>
                  <a:lnTo>
                    <a:pt x="2750655" y="554542"/>
                  </a:lnTo>
                  <a:lnTo>
                    <a:pt x="2720048" y="578897"/>
                  </a:lnTo>
                  <a:lnTo>
                    <a:pt x="2697876" y="594084"/>
                  </a:lnTo>
                  <a:lnTo>
                    <a:pt x="2676776" y="610081"/>
                  </a:lnTo>
                  <a:lnTo>
                    <a:pt x="2658236" y="628104"/>
                  </a:lnTo>
                  <a:lnTo>
                    <a:pt x="2583814" y="712883"/>
                  </a:lnTo>
                  <a:lnTo>
                    <a:pt x="2538043" y="766206"/>
                  </a:lnTo>
                  <a:lnTo>
                    <a:pt x="2512059" y="798741"/>
                  </a:lnTo>
                  <a:lnTo>
                    <a:pt x="2482224" y="831800"/>
                  </a:lnTo>
                  <a:lnTo>
                    <a:pt x="2445057" y="857528"/>
                  </a:lnTo>
                  <a:lnTo>
                    <a:pt x="2402325" y="877765"/>
                  </a:lnTo>
                  <a:lnTo>
                    <a:pt x="2355794" y="894350"/>
                  </a:lnTo>
                  <a:lnTo>
                    <a:pt x="2258400" y="923918"/>
                  </a:lnTo>
                  <a:lnTo>
                    <a:pt x="2211069" y="940578"/>
                  </a:lnTo>
                  <a:lnTo>
                    <a:pt x="2093086" y="957858"/>
                  </a:lnTo>
                  <a:lnTo>
                    <a:pt x="2084061" y="980988"/>
                  </a:lnTo>
                  <a:lnTo>
                    <a:pt x="2070036" y="1002497"/>
                  </a:lnTo>
                  <a:lnTo>
                    <a:pt x="2051153" y="1021847"/>
                  </a:lnTo>
                  <a:lnTo>
                    <a:pt x="2027554" y="1038498"/>
                  </a:lnTo>
                  <a:lnTo>
                    <a:pt x="2015138" y="1044212"/>
                  </a:lnTo>
                  <a:lnTo>
                    <a:pt x="2002329" y="1050737"/>
                  </a:lnTo>
                  <a:lnTo>
                    <a:pt x="1990068" y="1058342"/>
                  </a:lnTo>
                  <a:lnTo>
                    <a:pt x="1979294" y="1067296"/>
                  </a:lnTo>
                  <a:lnTo>
                    <a:pt x="1958939" y="1082034"/>
                  </a:lnTo>
                  <a:lnTo>
                    <a:pt x="1934273" y="1091237"/>
                  </a:lnTo>
                  <a:lnTo>
                    <a:pt x="1909607" y="1100709"/>
                  </a:lnTo>
                  <a:lnTo>
                    <a:pt x="1889251" y="1116256"/>
                  </a:lnTo>
                  <a:lnTo>
                    <a:pt x="1887092" y="1119133"/>
                  </a:lnTo>
                  <a:lnTo>
                    <a:pt x="1882139" y="1122016"/>
                  </a:lnTo>
                  <a:lnTo>
                    <a:pt x="1874900" y="1123454"/>
                  </a:lnTo>
                  <a:lnTo>
                    <a:pt x="1829962" y="1129631"/>
                  </a:lnTo>
                  <a:lnTo>
                    <a:pt x="1771999" y="1132365"/>
                  </a:lnTo>
                  <a:lnTo>
                    <a:pt x="1717416" y="1133883"/>
                  </a:lnTo>
                  <a:lnTo>
                    <a:pt x="1682622" y="1136412"/>
                  </a:lnTo>
                  <a:lnTo>
                    <a:pt x="1640839" y="1145773"/>
                  </a:lnTo>
                  <a:lnTo>
                    <a:pt x="1587079" y="1163180"/>
                  </a:lnTo>
                  <a:lnTo>
                    <a:pt x="1541188" y="1183767"/>
                  </a:lnTo>
                  <a:lnTo>
                    <a:pt x="1501375" y="1206737"/>
                  </a:lnTo>
                  <a:lnTo>
                    <a:pt x="1465848" y="1231296"/>
                  </a:lnTo>
                  <a:lnTo>
                    <a:pt x="1391987" y="1287993"/>
                  </a:lnTo>
                  <a:lnTo>
                    <a:pt x="1348041" y="1317311"/>
                  </a:lnTo>
                  <a:lnTo>
                    <a:pt x="1297332" y="1343119"/>
                  </a:lnTo>
                  <a:lnTo>
                    <a:pt x="1236217" y="1363930"/>
                  </a:lnTo>
                  <a:lnTo>
                    <a:pt x="1185283" y="1374764"/>
                  </a:lnTo>
                  <a:lnTo>
                    <a:pt x="1166367" y="1377608"/>
                  </a:lnTo>
                  <a:lnTo>
                    <a:pt x="1127553" y="1401638"/>
                  </a:lnTo>
                  <a:lnTo>
                    <a:pt x="1088643" y="1425129"/>
                  </a:lnTo>
                  <a:lnTo>
                    <a:pt x="3516477" y="1425129"/>
                  </a:lnTo>
                  <a:lnTo>
                    <a:pt x="3516477" y="0"/>
                  </a:lnTo>
                  <a:close/>
                </a:path>
                <a:path w="3516630" h="1690370">
                  <a:moveTo>
                    <a:pt x="764666" y="1201211"/>
                  </a:moveTo>
                  <a:lnTo>
                    <a:pt x="760348" y="1201932"/>
                  </a:lnTo>
                  <a:lnTo>
                    <a:pt x="756030" y="1201932"/>
                  </a:lnTo>
                  <a:lnTo>
                    <a:pt x="751712" y="1203374"/>
                  </a:lnTo>
                  <a:lnTo>
                    <a:pt x="712549" y="1220023"/>
                  </a:lnTo>
                  <a:lnTo>
                    <a:pt x="669670" y="1245851"/>
                  </a:lnTo>
                  <a:lnTo>
                    <a:pt x="649934" y="1259026"/>
                  </a:lnTo>
                  <a:lnTo>
                    <a:pt x="631221" y="1270783"/>
                  </a:lnTo>
                  <a:lnTo>
                    <a:pt x="614271" y="1279974"/>
                  </a:lnTo>
                  <a:lnTo>
                    <a:pt x="599820" y="1285453"/>
                  </a:lnTo>
                  <a:lnTo>
                    <a:pt x="596137" y="1286892"/>
                  </a:lnTo>
                  <a:lnTo>
                    <a:pt x="590422" y="1286892"/>
                  </a:lnTo>
                  <a:lnTo>
                    <a:pt x="504697" y="1350967"/>
                  </a:lnTo>
                  <a:lnTo>
                    <a:pt x="977223" y="1350967"/>
                  </a:lnTo>
                  <a:lnTo>
                    <a:pt x="947384" y="1331171"/>
                  </a:lnTo>
                  <a:lnTo>
                    <a:pt x="852550" y="1268170"/>
                  </a:lnTo>
                  <a:lnTo>
                    <a:pt x="842428" y="1261343"/>
                  </a:lnTo>
                  <a:lnTo>
                    <a:pt x="831484" y="1255122"/>
                  </a:lnTo>
                  <a:lnTo>
                    <a:pt x="819707" y="1249845"/>
                  </a:lnTo>
                  <a:lnTo>
                    <a:pt x="807084" y="1245851"/>
                  </a:lnTo>
                  <a:lnTo>
                    <a:pt x="787419" y="1236852"/>
                  </a:lnTo>
                  <a:lnTo>
                    <a:pt x="787780" y="1223533"/>
                  </a:lnTo>
                  <a:lnTo>
                    <a:pt x="787189" y="1210213"/>
                  </a:lnTo>
                  <a:lnTo>
                    <a:pt x="764666" y="1201211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75179" y="8597223"/>
              <a:ext cx="3512820" cy="1690370"/>
            </a:xfrm>
            <a:custGeom>
              <a:avLst/>
              <a:gdLst/>
              <a:ahLst/>
              <a:cxnLst/>
              <a:rect l="l" t="t" r="r" b="b"/>
              <a:pathLst>
                <a:path w="3512819" h="1690370">
                  <a:moveTo>
                    <a:pt x="0" y="1579205"/>
                  </a:moveTo>
                  <a:lnTo>
                    <a:pt x="29232" y="1689775"/>
                  </a:lnTo>
                  <a:lnTo>
                    <a:pt x="627603" y="1689775"/>
                  </a:lnTo>
                  <a:lnTo>
                    <a:pt x="996867" y="1592163"/>
                  </a:lnTo>
                  <a:lnTo>
                    <a:pt x="17906" y="1592163"/>
                  </a:lnTo>
                  <a:lnTo>
                    <a:pt x="11429" y="1588567"/>
                  </a:lnTo>
                  <a:lnTo>
                    <a:pt x="6476" y="1582807"/>
                  </a:lnTo>
                  <a:lnTo>
                    <a:pt x="0" y="1579205"/>
                  </a:lnTo>
                  <a:close/>
                </a:path>
                <a:path w="3512819" h="1690370">
                  <a:moveTo>
                    <a:pt x="3512794" y="943549"/>
                  </a:moveTo>
                  <a:lnTo>
                    <a:pt x="690897" y="1689775"/>
                  </a:lnTo>
                  <a:lnTo>
                    <a:pt x="1991431" y="1689775"/>
                  </a:lnTo>
                  <a:lnTo>
                    <a:pt x="3512794" y="1287580"/>
                  </a:lnTo>
                  <a:lnTo>
                    <a:pt x="3512794" y="943549"/>
                  </a:lnTo>
                  <a:close/>
                </a:path>
                <a:path w="3512819" h="1690370">
                  <a:moveTo>
                    <a:pt x="3512794" y="1304112"/>
                  </a:moveTo>
                  <a:lnTo>
                    <a:pt x="2054385" y="1689775"/>
                  </a:lnTo>
                  <a:lnTo>
                    <a:pt x="3354867" y="1689775"/>
                  </a:lnTo>
                  <a:lnTo>
                    <a:pt x="3512794" y="1648029"/>
                  </a:lnTo>
                  <a:lnTo>
                    <a:pt x="3512794" y="1304112"/>
                  </a:lnTo>
                  <a:close/>
                </a:path>
                <a:path w="3512819" h="1690370">
                  <a:moveTo>
                    <a:pt x="3512794" y="1664676"/>
                  </a:moveTo>
                  <a:lnTo>
                    <a:pt x="3417884" y="1689775"/>
                  </a:lnTo>
                  <a:lnTo>
                    <a:pt x="3512794" y="1689775"/>
                  </a:lnTo>
                  <a:lnTo>
                    <a:pt x="3512794" y="1664676"/>
                  </a:lnTo>
                  <a:close/>
                </a:path>
                <a:path w="3512819" h="1690370">
                  <a:moveTo>
                    <a:pt x="66166" y="1557605"/>
                  </a:moveTo>
                  <a:lnTo>
                    <a:pt x="53697" y="1566548"/>
                  </a:lnTo>
                  <a:lnTo>
                    <a:pt x="41274" y="1575154"/>
                  </a:lnTo>
                  <a:lnTo>
                    <a:pt x="29233" y="1583625"/>
                  </a:lnTo>
                  <a:lnTo>
                    <a:pt x="17906" y="1592163"/>
                  </a:lnTo>
                  <a:lnTo>
                    <a:pt x="996867" y="1592163"/>
                  </a:lnTo>
                  <a:lnTo>
                    <a:pt x="1113300" y="1561385"/>
                  </a:lnTo>
                  <a:lnTo>
                    <a:pt x="83438" y="1561385"/>
                  </a:lnTo>
                  <a:lnTo>
                    <a:pt x="74993" y="1560170"/>
                  </a:lnTo>
                  <a:lnTo>
                    <a:pt x="66166" y="1557605"/>
                  </a:lnTo>
                  <a:close/>
                </a:path>
                <a:path w="3512819" h="1690370">
                  <a:moveTo>
                    <a:pt x="191760" y="1512821"/>
                  </a:moveTo>
                  <a:lnTo>
                    <a:pt x="185673" y="1513686"/>
                  </a:lnTo>
                  <a:lnTo>
                    <a:pt x="181355" y="1514405"/>
                  </a:lnTo>
                  <a:lnTo>
                    <a:pt x="178561" y="1518007"/>
                  </a:lnTo>
                  <a:lnTo>
                    <a:pt x="175640" y="1521603"/>
                  </a:lnTo>
                  <a:lnTo>
                    <a:pt x="159176" y="1529300"/>
                  </a:lnTo>
                  <a:lnTo>
                    <a:pt x="144033" y="1537806"/>
                  </a:lnTo>
                  <a:lnTo>
                    <a:pt x="129581" y="1546310"/>
                  </a:lnTo>
                  <a:lnTo>
                    <a:pt x="115188" y="1554003"/>
                  </a:lnTo>
                  <a:lnTo>
                    <a:pt x="83438" y="1561385"/>
                  </a:lnTo>
                  <a:lnTo>
                    <a:pt x="1113300" y="1561385"/>
                  </a:lnTo>
                  <a:lnTo>
                    <a:pt x="1225659" y="1531684"/>
                  </a:lnTo>
                  <a:lnTo>
                    <a:pt x="273557" y="1531684"/>
                  </a:lnTo>
                  <a:lnTo>
                    <a:pt x="262054" y="1529120"/>
                  </a:lnTo>
                  <a:lnTo>
                    <a:pt x="247919" y="1525205"/>
                  </a:lnTo>
                  <a:lnTo>
                    <a:pt x="232570" y="1520751"/>
                  </a:lnTo>
                  <a:lnTo>
                    <a:pt x="217423" y="1516569"/>
                  </a:lnTo>
                  <a:lnTo>
                    <a:pt x="207694" y="1514599"/>
                  </a:lnTo>
                  <a:lnTo>
                    <a:pt x="199120" y="1513237"/>
                  </a:lnTo>
                  <a:lnTo>
                    <a:pt x="191760" y="1512821"/>
                  </a:lnTo>
                  <a:close/>
                </a:path>
                <a:path w="3512819" h="1690370">
                  <a:moveTo>
                    <a:pt x="349122" y="1387688"/>
                  </a:moveTo>
                  <a:lnTo>
                    <a:pt x="311080" y="1423857"/>
                  </a:lnTo>
                  <a:lnTo>
                    <a:pt x="284051" y="1456717"/>
                  </a:lnTo>
                  <a:lnTo>
                    <a:pt x="270666" y="1491062"/>
                  </a:lnTo>
                  <a:lnTo>
                    <a:pt x="273557" y="1531684"/>
                  </a:lnTo>
                  <a:lnTo>
                    <a:pt x="1225659" y="1531684"/>
                  </a:lnTo>
                  <a:lnTo>
                    <a:pt x="1604252" y="1431607"/>
                  </a:lnTo>
                  <a:lnTo>
                    <a:pt x="305180" y="1431607"/>
                  </a:lnTo>
                  <a:lnTo>
                    <a:pt x="310187" y="1426310"/>
                  </a:lnTo>
                  <a:lnTo>
                    <a:pt x="314848" y="1421079"/>
                  </a:lnTo>
                  <a:lnTo>
                    <a:pt x="319914" y="1415713"/>
                  </a:lnTo>
                  <a:lnTo>
                    <a:pt x="326135" y="1410007"/>
                  </a:lnTo>
                  <a:lnTo>
                    <a:pt x="386654" y="1393804"/>
                  </a:lnTo>
                  <a:lnTo>
                    <a:pt x="349122" y="1387688"/>
                  </a:lnTo>
                  <a:close/>
                </a:path>
                <a:path w="3512819" h="1690370">
                  <a:moveTo>
                    <a:pt x="407660" y="1397075"/>
                  </a:moveTo>
                  <a:lnTo>
                    <a:pt x="424052" y="1399927"/>
                  </a:lnTo>
                  <a:lnTo>
                    <a:pt x="305180" y="1431607"/>
                  </a:lnTo>
                  <a:lnTo>
                    <a:pt x="1604252" y="1431607"/>
                  </a:lnTo>
                  <a:lnTo>
                    <a:pt x="1664173" y="1415768"/>
                  </a:lnTo>
                  <a:lnTo>
                    <a:pt x="521969" y="1415768"/>
                  </a:lnTo>
                  <a:lnTo>
                    <a:pt x="479478" y="1408242"/>
                  </a:lnTo>
                  <a:lnTo>
                    <a:pt x="407660" y="1397075"/>
                  </a:lnTo>
                  <a:close/>
                </a:path>
                <a:path w="3512819" h="1690370">
                  <a:moveTo>
                    <a:pt x="570033" y="1350120"/>
                  </a:moveTo>
                  <a:lnTo>
                    <a:pt x="521969" y="1415768"/>
                  </a:lnTo>
                  <a:lnTo>
                    <a:pt x="1664173" y="1415768"/>
                  </a:lnTo>
                  <a:lnTo>
                    <a:pt x="1800349" y="1379771"/>
                  </a:lnTo>
                  <a:lnTo>
                    <a:pt x="1073403" y="1379771"/>
                  </a:lnTo>
                  <a:lnTo>
                    <a:pt x="1049721" y="1363930"/>
                  </a:lnTo>
                  <a:lnTo>
                    <a:pt x="560831" y="1363930"/>
                  </a:lnTo>
                  <a:lnTo>
                    <a:pt x="570033" y="1350120"/>
                  </a:lnTo>
                  <a:close/>
                </a:path>
                <a:path w="3512819" h="1690370">
                  <a:moveTo>
                    <a:pt x="387984" y="1393448"/>
                  </a:moveTo>
                  <a:lnTo>
                    <a:pt x="386654" y="1393804"/>
                  </a:lnTo>
                  <a:lnTo>
                    <a:pt x="392828" y="1394810"/>
                  </a:lnTo>
                  <a:lnTo>
                    <a:pt x="407660" y="1397075"/>
                  </a:lnTo>
                  <a:lnTo>
                    <a:pt x="387984" y="1393448"/>
                  </a:lnTo>
                  <a:close/>
                </a:path>
                <a:path w="3512819" h="1690370">
                  <a:moveTo>
                    <a:pt x="2489709" y="838087"/>
                  </a:moveTo>
                  <a:lnTo>
                    <a:pt x="2418916" y="888608"/>
                  </a:lnTo>
                  <a:lnTo>
                    <a:pt x="2366519" y="924226"/>
                  </a:lnTo>
                  <a:lnTo>
                    <a:pt x="2317750" y="955453"/>
                  </a:lnTo>
                  <a:lnTo>
                    <a:pt x="2274969" y="980290"/>
                  </a:lnTo>
                  <a:lnTo>
                    <a:pt x="2240533" y="996736"/>
                  </a:lnTo>
                  <a:lnTo>
                    <a:pt x="2121788" y="1014016"/>
                  </a:lnTo>
                  <a:lnTo>
                    <a:pt x="2114061" y="1036843"/>
                  </a:lnTo>
                  <a:lnTo>
                    <a:pt x="2100167" y="1058386"/>
                  </a:lnTo>
                  <a:lnTo>
                    <a:pt x="2080890" y="1077904"/>
                  </a:lnTo>
                  <a:lnTo>
                    <a:pt x="2057018" y="1094656"/>
                  </a:lnTo>
                  <a:lnTo>
                    <a:pt x="2044636" y="1100662"/>
                  </a:lnTo>
                  <a:lnTo>
                    <a:pt x="2032063" y="1107074"/>
                  </a:lnTo>
                  <a:lnTo>
                    <a:pt x="1999920" y="1143536"/>
                  </a:lnTo>
                  <a:lnTo>
                    <a:pt x="1995737" y="1188647"/>
                  </a:lnTo>
                  <a:lnTo>
                    <a:pt x="1987168" y="1209854"/>
                  </a:lnTo>
                  <a:lnTo>
                    <a:pt x="1911544" y="1234692"/>
                  </a:lnTo>
                  <a:lnTo>
                    <a:pt x="1863851" y="1241531"/>
                  </a:lnTo>
                  <a:lnTo>
                    <a:pt x="1821302" y="1246751"/>
                  </a:lnTo>
                  <a:lnTo>
                    <a:pt x="1793493" y="1250890"/>
                  </a:lnTo>
                  <a:lnTo>
                    <a:pt x="1735355" y="1261707"/>
                  </a:lnTo>
                  <a:lnTo>
                    <a:pt x="1681417" y="1270804"/>
                  </a:lnTo>
                  <a:lnTo>
                    <a:pt x="1630915" y="1278438"/>
                  </a:lnTo>
                  <a:lnTo>
                    <a:pt x="1583080" y="1284863"/>
                  </a:lnTo>
                  <a:lnTo>
                    <a:pt x="1537149" y="1290333"/>
                  </a:lnTo>
                  <a:lnTo>
                    <a:pt x="1492353" y="1295104"/>
                  </a:lnTo>
                  <a:lnTo>
                    <a:pt x="1357121" y="1307772"/>
                  </a:lnTo>
                  <a:lnTo>
                    <a:pt x="1151254" y="1332250"/>
                  </a:lnTo>
                  <a:lnTo>
                    <a:pt x="1112043" y="1355740"/>
                  </a:lnTo>
                  <a:lnTo>
                    <a:pt x="1092747" y="1367587"/>
                  </a:lnTo>
                  <a:lnTo>
                    <a:pt x="1073403" y="1379771"/>
                  </a:lnTo>
                  <a:lnTo>
                    <a:pt x="1800349" y="1379771"/>
                  </a:lnTo>
                  <a:lnTo>
                    <a:pt x="3512794" y="927103"/>
                  </a:lnTo>
                  <a:lnTo>
                    <a:pt x="3512794" y="862101"/>
                  </a:lnTo>
                  <a:lnTo>
                    <a:pt x="2457322" y="862101"/>
                  </a:lnTo>
                  <a:lnTo>
                    <a:pt x="2489709" y="838087"/>
                  </a:lnTo>
                  <a:close/>
                </a:path>
                <a:path w="3512819" h="1690370">
                  <a:moveTo>
                    <a:pt x="904865" y="1267981"/>
                  </a:moveTo>
                  <a:lnTo>
                    <a:pt x="909319" y="1271771"/>
                  </a:lnTo>
                  <a:lnTo>
                    <a:pt x="560831" y="1363930"/>
                  </a:lnTo>
                  <a:lnTo>
                    <a:pt x="1049721" y="1363930"/>
                  </a:lnTo>
                  <a:lnTo>
                    <a:pt x="904865" y="1267981"/>
                  </a:lnTo>
                  <a:close/>
                </a:path>
                <a:path w="3512819" h="1690370">
                  <a:moveTo>
                    <a:pt x="574245" y="1344368"/>
                  </a:moveTo>
                  <a:lnTo>
                    <a:pt x="573785" y="1344489"/>
                  </a:lnTo>
                  <a:lnTo>
                    <a:pt x="570033" y="1350120"/>
                  </a:lnTo>
                  <a:lnTo>
                    <a:pt x="574245" y="1344368"/>
                  </a:lnTo>
                  <a:close/>
                </a:path>
                <a:path w="3512819" h="1690370">
                  <a:moveTo>
                    <a:pt x="600455" y="1309931"/>
                  </a:moveTo>
                  <a:lnTo>
                    <a:pt x="598931" y="1310650"/>
                  </a:lnTo>
                  <a:lnTo>
                    <a:pt x="574245" y="1344368"/>
                  </a:lnTo>
                  <a:lnTo>
                    <a:pt x="699468" y="1311369"/>
                  </a:lnTo>
                  <a:lnTo>
                    <a:pt x="604773" y="1311369"/>
                  </a:lnTo>
                  <a:lnTo>
                    <a:pt x="600455" y="1309931"/>
                  </a:lnTo>
                  <a:close/>
                </a:path>
                <a:path w="3512819" h="1690370">
                  <a:moveTo>
                    <a:pt x="653033" y="1263853"/>
                  </a:moveTo>
                  <a:lnTo>
                    <a:pt x="625423" y="1294149"/>
                  </a:lnTo>
                  <a:lnTo>
                    <a:pt x="620236" y="1301382"/>
                  </a:lnTo>
                  <a:lnTo>
                    <a:pt x="613953" y="1307130"/>
                  </a:lnTo>
                  <a:lnTo>
                    <a:pt x="606170" y="1310650"/>
                  </a:lnTo>
                  <a:lnTo>
                    <a:pt x="604773" y="1311369"/>
                  </a:lnTo>
                  <a:lnTo>
                    <a:pt x="699468" y="1311369"/>
                  </a:lnTo>
                  <a:lnTo>
                    <a:pt x="868856" y="1266731"/>
                  </a:lnTo>
                  <a:lnTo>
                    <a:pt x="661669" y="1266731"/>
                  </a:lnTo>
                  <a:lnTo>
                    <a:pt x="657351" y="1264573"/>
                  </a:lnTo>
                  <a:lnTo>
                    <a:pt x="653033" y="1263853"/>
                  </a:lnTo>
                  <a:close/>
                </a:path>
                <a:path w="3512819" h="1690370">
                  <a:moveTo>
                    <a:pt x="901133" y="1265494"/>
                  </a:moveTo>
                  <a:lnTo>
                    <a:pt x="904865" y="1267981"/>
                  </a:lnTo>
                  <a:lnTo>
                    <a:pt x="904239" y="1267450"/>
                  </a:lnTo>
                  <a:lnTo>
                    <a:pt x="901133" y="1265494"/>
                  </a:lnTo>
                  <a:close/>
                </a:path>
                <a:path w="3512819" h="1690370">
                  <a:moveTo>
                    <a:pt x="776192" y="1200222"/>
                  </a:moveTo>
                  <a:lnTo>
                    <a:pt x="768754" y="1200413"/>
                  </a:lnTo>
                  <a:lnTo>
                    <a:pt x="760983" y="1201211"/>
                  </a:lnTo>
                  <a:lnTo>
                    <a:pt x="759586" y="1201932"/>
                  </a:lnTo>
                  <a:lnTo>
                    <a:pt x="755903" y="1202655"/>
                  </a:lnTo>
                  <a:lnTo>
                    <a:pt x="703373" y="1228841"/>
                  </a:lnTo>
                  <a:lnTo>
                    <a:pt x="661669" y="1266731"/>
                  </a:lnTo>
                  <a:lnTo>
                    <a:pt x="868856" y="1266731"/>
                  </a:lnTo>
                  <a:lnTo>
                    <a:pt x="893316" y="1260285"/>
                  </a:lnTo>
                  <a:lnTo>
                    <a:pt x="836548" y="1222093"/>
                  </a:lnTo>
                  <a:lnTo>
                    <a:pt x="791971" y="1201932"/>
                  </a:lnTo>
                  <a:lnTo>
                    <a:pt x="783772" y="1200706"/>
                  </a:lnTo>
                  <a:lnTo>
                    <a:pt x="776192" y="1200222"/>
                  </a:lnTo>
                  <a:close/>
                </a:path>
                <a:path w="3512819" h="1690370">
                  <a:moveTo>
                    <a:pt x="896253" y="1262242"/>
                  </a:moveTo>
                  <a:lnTo>
                    <a:pt x="898524" y="1263853"/>
                  </a:lnTo>
                  <a:lnTo>
                    <a:pt x="901133" y="1265494"/>
                  </a:lnTo>
                  <a:lnTo>
                    <a:pt x="896253" y="1262242"/>
                  </a:lnTo>
                  <a:close/>
                </a:path>
                <a:path w="3512819" h="1690370">
                  <a:moveTo>
                    <a:pt x="893444" y="1260251"/>
                  </a:moveTo>
                  <a:lnTo>
                    <a:pt x="893316" y="1260285"/>
                  </a:lnTo>
                  <a:lnTo>
                    <a:pt x="896253" y="1262242"/>
                  </a:lnTo>
                  <a:lnTo>
                    <a:pt x="893444" y="1260251"/>
                  </a:lnTo>
                  <a:close/>
                </a:path>
                <a:path w="3512819" h="1690370">
                  <a:moveTo>
                    <a:pt x="3512794" y="583038"/>
                  </a:moveTo>
                  <a:lnTo>
                    <a:pt x="2457322" y="862101"/>
                  </a:lnTo>
                  <a:lnTo>
                    <a:pt x="3512794" y="862101"/>
                  </a:lnTo>
                  <a:lnTo>
                    <a:pt x="3512794" y="583038"/>
                  </a:lnTo>
                  <a:close/>
                </a:path>
                <a:path w="3512819" h="1690370">
                  <a:moveTo>
                    <a:pt x="2811525" y="540265"/>
                  </a:moveTo>
                  <a:lnTo>
                    <a:pt x="2806731" y="580856"/>
                  </a:lnTo>
                  <a:lnTo>
                    <a:pt x="2771266" y="618742"/>
                  </a:lnTo>
                  <a:lnTo>
                    <a:pt x="2727753" y="650153"/>
                  </a:lnTo>
                  <a:lnTo>
                    <a:pt x="2706919" y="666432"/>
                  </a:lnTo>
                  <a:lnTo>
                    <a:pt x="2677365" y="694640"/>
                  </a:lnTo>
                  <a:lnTo>
                    <a:pt x="2617598" y="742207"/>
                  </a:lnTo>
                  <a:lnTo>
                    <a:pt x="2574282" y="775398"/>
                  </a:lnTo>
                  <a:lnTo>
                    <a:pt x="2525157" y="812195"/>
                  </a:lnTo>
                  <a:lnTo>
                    <a:pt x="2490353" y="837616"/>
                  </a:lnTo>
                  <a:lnTo>
                    <a:pt x="3512794" y="567335"/>
                  </a:lnTo>
                  <a:lnTo>
                    <a:pt x="3512794" y="543148"/>
                  </a:lnTo>
                  <a:lnTo>
                    <a:pt x="2813684" y="543148"/>
                  </a:lnTo>
                  <a:lnTo>
                    <a:pt x="2812287" y="541704"/>
                  </a:lnTo>
                  <a:lnTo>
                    <a:pt x="2811525" y="540265"/>
                  </a:lnTo>
                  <a:close/>
                </a:path>
                <a:path w="3512819" h="1690370">
                  <a:moveTo>
                    <a:pt x="3512794" y="222806"/>
                  </a:moveTo>
                  <a:lnTo>
                    <a:pt x="2895484" y="386081"/>
                  </a:lnTo>
                  <a:lnTo>
                    <a:pt x="2891694" y="396452"/>
                  </a:lnTo>
                  <a:lnTo>
                    <a:pt x="2870109" y="451331"/>
                  </a:lnTo>
                  <a:lnTo>
                    <a:pt x="2849860" y="496777"/>
                  </a:lnTo>
                  <a:lnTo>
                    <a:pt x="2831914" y="528555"/>
                  </a:lnTo>
                  <a:lnTo>
                    <a:pt x="2817240" y="542429"/>
                  </a:lnTo>
                  <a:lnTo>
                    <a:pt x="2813684" y="543148"/>
                  </a:lnTo>
                  <a:lnTo>
                    <a:pt x="3512794" y="543148"/>
                  </a:lnTo>
                  <a:lnTo>
                    <a:pt x="3512794" y="222806"/>
                  </a:lnTo>
                  <a:close/>
                </a:path>
                <a:path w="3512819" h="1690370">
                  <a:moveTo>
                    <a:pt x="2901860" y="368635"/>
                  </a:moveTo>
                  <a:lnTo>
                    <a:pt x="2900806" y="368913"/>
                  </a:lnTo>
                  <a:lnTo>
                    <a:pt x="2899409" y="374666"/>
                  </a:lnTo>
                  <a:lnTo>
                    <a:pt x="2895091" y="386185"/>
                  </a:lnTo>
                  <a:lnTo>
                    <a:pt x="2895484" y="386081"/>
                  </a:lnTo>
                  <a:lnTo>
                    <a:pt x="2901860" y="368635"/>
                  </a:lnTo>
                  <a:close/>
                </a:path>
                <a:path w="3512819" h="1690370">
                  <a:moveTo>
                    <a:pt x="3512794" y="0"/>
                  </a:moveTo>
                  <a:lnTo>
                    <a:pt x="2983610" y="139958"/>
                  </a:lnTo>
                  <a:lnTo>
                    <a:pt x="2935005" y="275336"/>
                  </a:lnTo>
                  <a:lnTo>
                    <a:pt x="2913649" y="336375"/>
                  </a:lnTo>
                  <a:lnTo>
                    <a:pt x="2901860" y="368635"/>
                  </a:lnTo>
                  <a:lnTo>
                    <a:pt x="3512794" y="207107"/>
                  </a:lnTo>
                  <a:lnTo>
                    <a:pt x="35127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68112" y="8802402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619861" y="0"/>
                  </a:moveTo>
                  <a:lnTo>
                    <a:pt x="5714" y="162286"/>
                  </a:lnTo>
                  <a:lnTo>
                    <a:pt x="6476" y="165169"/>
                  </a:lnTo>
                  <a:lnTo>
                    <a:pt x="2793" y="166617"/>
                  </a:lnTo>
                  <a:lnTo>
                    <a:pt x="4317" y="171659"/>
                  </a:lnTo>
                  <a:lnTo>
                    <a:pt x="634" y="173094"/>
                  </a:lnTo>
                  <a:lnTo>
                    <a:pt x="1396" y="175253"/>
                  </a:lnTo>
                  <a:lnTo>
                    <a:pt x="0" y="175964"/>
                  </a:lnTo>
                  <a:lnTo>
                    <a:pt x="1396" y="181006"/>
                  </a:lnTo>
                  <a:lnTo>
                    <a:pt x="619861" y="17484"/>
                  </a:lnTo>
                  <a:lnTo>
                    <a:pt x="61986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68164" y="8802427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5715" y="162272"/>
                  </a:moveTo>
                  <a:lnTo>
                    <a:pt x="6477" y="165142"/>
                  </a:lnTo>
                  <a:lnTo>
                    <a:pt x="2794" y="166590"/>
                  </a:lnTo>
                  <a:lnTo>
                    <a:pt x="4318" y="171632"/>
                  </a:lnTo>
                  <a:lnTo>
                    <a:pt x="635" y="173067"/>
                  </a:lnTo>
                  <a:lnTo>
                    <a:pt x="1397" y="175226"/>
                  </a:lnTo>
                  <a:lnTo>
                    <a:pt x="0" y="175950"/>
                  </a:lnTo>
                  <a:lnTo>
                    <a:pt x="1397" y="180992"/>
                  </a:lnTo>
                  <a:lnTo>
                    <a:pt x="619812" y="17482"/>
                  </a:lnTo>
                </a:path>
                <a:path w="620394" h="181609">
                  <a:moveTo>
                    <a:pt x="619812" y="0"/>
                  </a:moveTo>
                  <a:lnTo>
                    <a:pt x="5715" y="16227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76804" y="9162063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89280" y="825731"/>
                  </a:moveTo>
                  <a:lnTo>
                    <a:pt x="18033" y="844448"/>
                  </a:lnTo>
                  <a:lnTo>
                    <a:pt x="18668" y="847329"/>
                  </a:lnTo>
                  <a:lnTo>
                    <a:pt x="13715" y="848768"/>
                  </a:lnTo>
                  <a:lnTo>
                    <a:pt x="15112" y="851646"/>
                  </a:lnTo>
                  <a:lnTo>
                    <a:pt x="11556" y="853090"/>
                  </a:lnTo>
                  <a:lnTo>
                    <a:pt x="11556" y="854528"/>
                  </a:lnTo>
                  <a:lnTo>
                    <a:pt x="6476" y="855248"/>
                  </a:lnTo>
                  <a:lnTo>
                    <a:pt x="7873" y="858850"/>
                  </a:lnTo>
                  <a:lnTo>
                    <a:pt x="2158" y="860289"/>
                  </a:lnTo>
                  <a:lnTo>
                    <a:pt x="2920" y="863890"/>
                  </a:lnTo>
                  <a:lnTo>
                    <a:pt x="0" y="864609"/>
                  </a:lnTo>
                  <a:lnTo>
                    <a:pt x="761" y="866048"/>
                  </a:lnTo>
                  <a:lnTo>
                    <a:pt x="121665" y="834367"/>
                  </a:lnTo>
                  <a:lnTo>
                    <a:pt x="121665" y="833648"/>
                  </a:lnTo>
                  <a:lnTo>
                    <a:pt x="118109" y="833648"/>
                  </a:lnTo>
                  <a:lnTo>
                    <a:pt x="117653" y="831490"/>
                  </a:lnTo>
                  <a:lnTo>
                    <a:pt x="112267" y="831490"/>
                  </a:lnTo>
                  <a:lnTo>
                    <a:pt x="112141" y="830770"/>
                  </a:lnTo>
                  <a:lnTo>
                    <a:pt x="95757" y="830770"/>
                  </a:lnTo>
                  <a:lnTo>
                    <a:pt x="94919" y="828607"/>
                  </a:lnTo>
                  <a:lnTo>
                    <a:pt x="90042" y="828607"/>
                  </a:lnTo>
                  <a:lnTo>
                    <a:pt x="89280" y="825731"/>
                  </a:lnTo>
                  <a:close/>
                </a:path>
                <a:path w="3211194" h="866140">
                  <a:moveTo>
                    <a:pt x="121665" y="832929"/>
                  </a:moveTo>
                  <a:lnTo>
                    <a:pt x="118109" y="833648"/>
                  </a:lnTo>
                  <a:lnTo>
                    <a:pt x="121665" y="833648"/>
                  </a:lnTo>
                  <a:lnTo>
                    <a:pt x="121665" y="832929"/>
                  </a:lnTo>
                  <a:close/>
                </a:path>
                <a:path w="3211194" h="866140">
                  <a:moveTo>
                    <a:pt x="117347" y="830046"/>
                  </a:moveTo>
                  <a:lnTo>
                    <a:pt x="112267" y="831490"/>
                  </a:lnTo>
                  <a:lnTo>
                    <a:pt x="117653" y="831490"/>
                  </a:lnTo>
                  <a:lnTo>
                    <a:pt x="117347" y="830046"/>
                  </a:lnTo>
                  <a:close/>
                </a:path>
                <a:path w="3211194" h="866140">
                  <a:moveTo>
                    <a:pt x="103631" y="828607"/>
                  </a:moveTo>
                  <a:lnTo>
                    <a:pt x="95757" y="830770"/>
                  </a:lnTo>
                  <a:lnTo>
                    <a:pt x="112141" y="830770"/>
                  </a:lnTo>
                  <a:lnTo>
                    <a:pt x="112013" y="830046"/>
                  </a:lnTo>
                  <a:lnTo>
                    <a:pt x="104393" y="830046"/>
                  </a:lnTo>
                  <a:lnTo>
                    <a:pt x="103631" y="828607"/>
                  </a:lnTo>
                  <a:close/>
                </a:path>
                <a:path w="3211194" h="866140">
                  <a:moveTo>
                    <a:pt x="111632" y="827888"/>
                  </a:moveTo>
                  <a:lnTo>
                    <a:pt x="104393" y="830046"/>
                  </a:lnTo>
                  <a:lnTo>
                    <a:pt x="112013" y="830046"/>
                  </a:lnTo>
                  <a:lnTo>
                    <a:pt x="111632" y="827888"/>
                  </a:lnTo>
                  <a:close/>
                </a:path>
                <a:path w="3211194" h="866140">
                  <a:moveTo>
                    <a:pt x="94360" y="827168"/>
                  </a:moveTo>
                  <a:lnTo>
                    <a:pt x="90042" y="828607"/>
                  </a:lnTo>
                  <a:lnTo>
                    <a:pt x="94919" y="828607"/>
                  </a:lnTo>
                  <a:lnTo>
                    <a:pt x="94360" y="827168"/>
                  </a:lnTo>
                  <a:close/>
                </a:path>
                <a:path w="3211194" h="866140">
                  <a:moveTo>
                    <a:pt x="594740" y="691809"/>
                  </a:moveTo>
                  <a:lnTo>
                    <a:pt x="269239" y="778210"/>
                  </a:lnTo>
                  <a:lnTo>
                    <a:pt x="270001" y="780367"/>
                  </a:lnTo>
                  <a:lnTo>
                    <a:pt x="266445" y="781811"/>
                  </a:lnTo>
                  <a:lnTo>
                    <a:pt x="267842" y="785408"/>
                  </a:lnTo>
                  <a:lnTo>
                    <a:pt x="262127" y="786851"/>
                  </a:lnTo>
                  <a:lnTo>
                    <a:pt x="262127" y="788290"/>
                  </a:lnTo>
                  <a:lnTo>
                    <a:pt x="259206" y="789010"/>
                  </a:lnTo>
                  <a:lnTo>
                    <a:pt x="260603" y="791891"/>
                  </a:lnTo>
                  <a:lnTo>
                    <a:pt x="257047" y="793330"/>
                  </a:lnTo>
                  <a:lnTo>
                    <a:pt x="257809" y="796927"/>
                  </a:lnTo>
                  <a:lnTo>
                    <a:pt x="255650" y="796927"/>
                  </a:lnTo>
                  <a:lnTo>
                    <a:pt x="256285" y="798371"/>
                  </a:lnTo>
                  <a:lnTo>
                    <a:pt x="609853" y="704772"/>
                  </a:lnTo>
                  <a:lnTo>
                    <a:pt x="609474" y="704053"/>
                  </a:lnTo>
                  <a:lnTo>
                    <a:pt x="606932" y="704053"/>
                  </a:lnTo>
                  <a:lnTo>
                    <a:pt x="605884" y="701890"/>
                  </a:lnTo>
                  <a:lnTo>
                    <a:pt x="601852" y="701890"/>
                  </a:lnTo>
                  <a:lnTo>
                    <a:pt x="601344" y="699013"/>
                  </a:lnTo>
                  <a:lnTo>
                    <a:pt x="599058" y="699013"/>
                  </a:lnTo>
                  <a:lnTo>
                    <a:pt x="599058" y="698294"/>
                  </a:lnTo>
                  <a:lnTo>
                    <a:pt x="596137" y="698294"/>
                  </a:lnTo>
                  <a:lnTo>
                    <a:pt x="594740" y="691809"/>
                  </a:lnTo>
                  <a:close/>
                </a:path>
                <a:path w="3211194" h="866140">
                  <a:moveTo>
                    <a:pt x="609091" y="703329"/>
                  </a:moveTo>
                  <a:lnTo>
                    <a:pt x="606932" y="704053"/>
                  </a:lnTo>
                  <a:lnTo>
                    <a:pt x="609474" y="704053"/>
                  </a:lnTo>
                  <a:lnTo>
                    <a:pt x="609091" y="703329"/>
                  </a:lnTo>
                  <a:close/>
                </a:path>
                <a:path w="3211194" h="866140">
                  <a:moveTo>
                    <a:pt x="605535" y="701172"/>
                  </a:moveTo>
                  <a:lnTo>
                    <a:pt x="601852" y="701890"/>
                  </a:lnTo>
                  <a:lnTo>
                    <a:pt x="605884" y="701890"/>
                  </a:lnTo>
                  <a:lnTo>
                    <a:pt x="605535" y="701172"/>
                  </a:lnTo>
                  <a:close/>
                </a:path>
                <a:path w="3211194" h="866140">
                  <a:moveTo>
                    <a:pt x="601217" y="698294"/>
                  </a:moveTo>
                  <a:lnTo>
                    <a:pt x="599058" y="699013"/>
                  </a:lnTo>
                  <a:lnTo>
                    <a:pt x="601344" y="699013"/>
                  </a:lnTo>
                  <a:lnTo>
                    <a:pt x="601217" y="698294"/>
                  </a:lnTo>
                  <a:close/>
                </a:path>
                <a:path w="3211194" h="866140">
                  <a:moveTo>
                    <a:pt x="599058" y="697570"/>
                  </a:moveTo>
                  <a:lnTo>
                    <a:pt x="596137" y="698294"/>
                  </a:lnTo>
                  <a:lnTo>
                    <a:pt x="599058" y="698294"/>
                  </a:lnTo>
                  <a:lnTo>
                    <a:pt x="599058" y="697570"/>
                  </a:lnTo>
                  <a:close/>
                </a:path>
                <a:path w="3211194" h="866140">
                  <a:moveTo>
                    <a:pt x="3211169" y="0"/>
                  </a:moveTo>
                  <a:lnTo>
                    <a:pt x="2182240" y="272060"/>
                  </a:lnTo>
                  <a:lnTo>
                    <a:pt x="2183002" y="274942"/>
                  </a:lnTo>
                  <a:lnTo>
                    <a:pt x="2174366" y="277100"/>
                  </a:lnTo>
                  <a:lnTo>
                    <a:pt x="2175128" y="280701"/>
                  </a:lnTo>
                  <a:lnTo>
                    <a:pt x="2170810" y="282140"/>
                  </a:lnTo>
                  <a:lnTo>
                    <a:pt x="2170810" y="283579"/>
                  </a:lnTo>
                  <a:lnTo>
                    <a:pt x="2162809" y="285742"/>
                  </a:lnTo>
                  <a:lnTo>
                    <a:pt x="2163571" y="289338"/>
                  </a:lnTo>
                  <a:lnTo>
                    <a:pt x="2157856" y="290777"/>
                  </a:lnTo>
                  <a:lnTo>
                    <a:pt x="2158491" y="293660"/>
                  </a:lnTo>
                  <a:lnTo>
                    <a:pt x="2152776" y="295818"/>
                  </a:lnTo>
                  <a:lnTo>
                    <a:pt x="2152776" y="297261"/>
                  </a:lnTo>
                  <a:lnTo>
                    <a:pt x="3211169" y="17480"/>
                  </a:lnTo>
                  <a:lnTo>
                    <a:pt x="321116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76830" y="9162078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18034" y="844433"/>
                  </a:moveTo>
                  <a:lnTo>
                    <a:pt x="18669" y="847316"/>
                  </a:lnTo>
                  <a:lnTo>
                    <a:pt x="13716" y="848755"/>
                  </a:lnTo>
                  <a:lnTo>
                    <a:pt x="15113" y="851631"/>
                  </a:lnTo>
                  <a:lnTo>
                    <a:pt x="11557" y="853075"/>
                  </a:lnTo>
                  <a:lnTo>
                    <a:pt x="11557" y="854514"/>
                  </a:lnTo>
                  <a:lnTo>
                    <a:pt x="6477" y="855233"/>
                  </a:lnTo>
                  <a:lnTo>
                    <a:pt x="7874" y="858834"/>
                  </a:lnTo>
                  <a:lnTo>
                    <a:pt x="2159" y="860273"/>
                  </a:lnTo>
                  <a:lnTo>
                    <a:pt x="2921" y="863875"/>
                  </a:lnTo>
                  <a:lnTo>
                    <a:pt x="0" y="864594"/>
                  </a:lnTo>
                  <a:lnTo>
                    <a:pt x="762" y="866033"/>
                  </a:lnTo>
                  <a:lnTo>
                    <a:pt x="121667" y="834353"/>
                  </a:lnTo>
                  <a:lnTo>
                    <a:pt x="121667" y="832914"/>
                  </a:lnTo>
                  <a:lnTo>
                    <a:pt x="118111" y="833633"/>
                  </a:lnTo>
                  <a:lnTo>
                    <a:pt x="117349" y="830031"/>
                  </a:lnTo>
                  <a:lnTo>
                    <a:pt x="112269" y="831475"/>
                  </a:lnTo>
                  <a:lnTo>
                    <a:pt x="111634" y="827873"/>
                  </a:lnTo>
                  <a:lnTo>
                    <a:pt x="104395" y="830031"/>
                  </a:lnTo>
                  <a:lnTo>
                    <a:pt x="103633" y="828592"/>
                  </a:lnTo>
                  <a:lnTo>
                    <a:pt x="95758" y="830756"/>
                  </a:lnTo>
                  <a:lnTo>
                    <a:pt x="94361" y="827155"/>
                  </a:lnTo>
                  <a:lnTo>
                    <a:pt x="90043" y="828592"/>
                  </a:lnTo>
                  <a:lnTo>
                    <a:pt x="89281" y="825716"/>
                  </a:lnTo>
                  <a:lnTo>
                    <a:pt x="18034" y="844433"/>
                  </a:lnTo>
                </a:path>
                <a:path w="3211194" h="866140">
                  <a:moveTo>
                    <a:pt x="269242" y="778195"/>
                  </a:moveTo>
                  <a:lnTo>
                    <a:pt x="270004" y="780353"/>
                  </a:lnTo>
                  <a:lnTo>
                    <a:pt x="266448" y="781796"/>
                  </a:lnTo>
                  <a:lnTo>
                    <a:pt x="267845" y="785393"/>
                  </a:lnTo>
                  <a:lnTo>
                    <a:pt x="262130" y="786836"/>
                  </a:lnTo>
                  <a:lnTo>
                    <a:pt x="262130" y="788275"/>
                  </a:lnTo>
                  <a:lnTo>
                    <a:pt x="259209" y="788995"/>
                  </a:lnTo>
                  <a:lnTo>
                    <a:pt x="260606" y="791877"/>
                  </a:lnTo>
                  <a:lnTo>
                    <a:pt x="257050" y="793316"/>
                  </a:lnTo>
                  <a:lnTo>
                    <a:pt x="257812" y="796912"/>
                  </a:lnTo>
                  <a:lnTo>
                    <a:pt x="255653" y="796912"/>
                  </a:lnTo>
                  <a:lnTo>
                    <a:pt x="256288" y="798356"/>
                  </a:lnTo>
                  <a:lnTo>
                    <a:pt x="609860" y="704758"/>
                  </a:lnTo>
                  <a:lnTo>
                    <a:pt x="609098" y="703314"/>
                  </a:lnTo>
                  <a:lnTo>
                    <a:pt x="606939" y="704038"/>
                  </a:lnTo>
                  <a:lnTo>
                    <a:pt x="605542" y="701156"/>
                  </a:lnTo>
                  <a:lnTo>
                    <a:pt x="601859" y="701875"/>
                  </a:lnTo>
                  <a:lnTo>
                    <a:pt x="601224" y="698279"/>
                  </a:lnTo>
                  <a:lnTo>
                    <a:pt x="599065" y="698999"/>
                  </a:lnTo>
                  <a:lnTo>
                    <a:pt x="599065" y="697555"/>
                  </a:lnTo>
                  <a:lnTo>
                    <a:pt x="596144" y="698279"/>
                  </a:lnTo>
                  <a:lnTo>
                    <a:pt x="594746" y="691795"/>
                  </a:lnTo>
                  <a:lnTo>
                    <a:pt x="269242" y="778195"/>
                  </a:lnTo>
                </a:path>
                <a:path w="3211194" h="866140">
                  <a:moveTo>
                    <a:pt x="2182262" y="272044"/>
                  </a:moveTo>
                  <a:lnTo>
                    <a:pt x="2183025" y="274927"/>
                  </a:lnTo>
                  <a:lnTo>
                    <a:pt x="2174388" y="277085"/>
                  </a:lnTo>
                  <a:lnTo>
                    <a:pt x="2175150" y="280687"/>
                  </a:lnTo>
                  <a:lnTo>
                    <a:pt x="2170832" y="282126"/>
                  </a:lnTo>
                  <a:lnTo>
                    <a:pt x="2170832" y="283565"/>
                  </a:lnTo>
                  <a:lnTo>
                    <a:pt x="2162831" y="285727"/>
                  </a:lnTo>
                  <a:lnTo>
                    <a:pt x="2163593" y="289324"/>
                  </a:lnTo>
                  <a:lnTo>
                    <a:pt x="2157878" y="290763"/>
                  </a:lnTo>
                  <a:lnTo>
                    <a:pt x="2158513" y="293644"/>
                  </a:lnTo>
                  <a:lnTo>
                    <a:pt x="2152798" y="295803"/>
                  </a:lnTo>
                  <a:lnTo>
                    <a:pt x="2152798" y="297246"/>
                  </a:lnTo>
                  <a:lnTo>
                    <a:pt x="3211146" y="17478"/>
                  </a:lnTo>
                </a:path>
                <a:path w="3211194" h="866140">
                  <a:moveTo>
                    <a:pt x="3211146" y="0"/>
                  </a:moveTo>
                  <a:lnTo>
                    <a:pt x="2182262" y="27204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97916" y="9523064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2890058" y="0"/>
                  </a:moveTo>
                  <a:lnTo>
                    <a:pt x="0" y="763933"/>
                  </a:lnTo>
                  <a:lnTo>
                    <a:pt x="66965" y="763933"/>
                  </a:lnTo>
                  <a:lnTo>
                    <a:pt x="2890058" y="17701"/>
                  </a:lnTo>
                  <a:lnTo>
                    <a:pt x="289005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97945" y="9523079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66966" y="763918"/>
                  </a:moveTo>
                  <a:lnTo>
                    <a:pt x="2890031" y="17701"/>
                  </a:lnTo>
                </a:path>
                <a:path w="2890519" h="764540">
                  <a:moveTo>
                    <a:pt x="2890031" y="0"/>
                  </a:moveTo>
                  <a:lnTo>
                    <a:pt x="0" y="76391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761932" y="9883618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1526041" y="0"/>
                  </a:moveTo>
                  <a:lnTo>
                    <a:pt x="0" y="403379"/>
                  </a:lnTo>
                  <a:lnTo>
                    <a:pt x="65687" y="403379"/>
                  </a:lnTo>
                  <a:lnTo>
                    <a:pt x="1526041" y="17250"/>
                  </a:lnTo>
                  <a:lnTo>
                    <a:pt x="152604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61974" y="9883632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65687" y="403366"/>
                  </a:moveTo>
                  <a:lnTo>
                    <a:pt x="1526002" y="17249"/>
                  </a:lnTo>
                </a:path>
                <a:path w="1526540" h="403859">
                  <a:moveTo>
                    <a:pt x="1526002" y="0"/>
                  </a:moveTo>
                  <a:lnTo>
                    <a:pt x="0" y="40336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125197" y="10243971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162776" y="0"/>
                  </a:moveTo>
                  <a:lnTo>
                    <a:pt x="0" y="43026"/>
                  </a:lnTo>
                  <a:lnTo>
                    <a:pt x="66967" y="43026"/>
                  </a:lnTo>
                  <a:lnTo>
                    <a:pt x="162776" y="17701"/>
                  </a:lnTo>
                  <a:lnTo>
                    <a:pt x="16277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25255" y="10243986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66965" y="43012"/>
                  </a:moveTo>
                  <a:lnTo>
                    <a:pt x="162721" y="17700"/>
                  </a:lnTo>
                </a:path>
                <a:path w="163194" h="43179">
                  <a:moveTo>
                    <a:pt x="162721" y="0"/>
                  </a:moveTo>
                  <a:lnTo>
                    <a:pt x="0" y="4301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773990"/>
            <a:ext cx="1259265" cy="96625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3" y="9197940"/>
            <a:ext cx="923386" cy="719273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302054" y="1908816"/>
            <a:ext cx="826579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245" dirty="0"/>
              <a:t>Insights</a:t>
            </a:r>
            <a:r>
              <a:rPr sz="4200" spc="-229" dirty="0"/>
              <a:t> </a:t>
            </a:r>
            <a:r>
              <a:rPr sz="4200" spc="-580" dirty="0"/>
              <a:t>&amp;</a:t>
            </a:r>
            <a:r>
              <a:rPr sz="4200" spc="-225" dirty="0"/>
              <a:t> </a:t>
            </a:r>
            <a:r>
              <a:rPr sz="4200" spc="-120" dirty="0"/>
              <a:t>Recommendations</a:t>
            </a:r>
            <a:endParaRPr sz="4200"/>
          </a:p>
        </p:txBody>
      </p:sp>
      <p:sp>
        <p:nvSpPr>
          <p:cNvPr id="30" name="object 30"/>
          <p:cNvSpPr txBox="1"/>
          <p:nvPr/>
        </p:nvSpPr>
        <p:spPr>
          <a:xfrm>
            <a:off x="1302054" y="3577127"/>
            <a:ext cx="9134475" cy="273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95"/>
              </a:spcBef>
            </a:pP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Insights:Focus</a:t>
            </a:r>
            <a:r>
              <a:rPr sz="1550" spc="11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on</a:t>
            </a:r>
            <a:r>
              <a:rPr sz="1550" spc="114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top-selling</a:t>
            </a:r>
            <a:r>
              <a:rPr sz="1550" spc="114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products</a:t>
            </a:r>
            <a:r>
              <a:rPr sz="1550" spc="114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for</a:t>
            </a:r>
            <a:r>
              <a:rPr sz="1550" spc="114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marketing</a:t>
            </a:r>
            <a:r>
              <a:rPr sz="1550" spc="114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1550" spc="114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inventory</a:t>
            </a:r>
            <a:r>
              <a:rPr sz="1550" spc="114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10" dirty="0">
                <a:solidFill>
                  <a:srgbClr val="4C2A13"/>
                </a:solidFill>
                <a:latin typeface="Cousine"/>
                <a:cs typeface="Cousine"/>
              </a:rPr>
              <a:t>planning.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Target</a:t>
            </a:r>
            <a:r>
              <a:rPr sz="1550" spc="10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high-performing</a:t>
            </a:r>
            <a:r>
              <a:rPr sz="1550" spc="10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regions</a:t>
            </a:r>
            <a:r>
              <a:rPr sz="1550" spc="10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for</a:t>
            </a:r>
            <a:r>
              <a:rPr sz="1550" spc="10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more</a:t>
            </a:r>
            <a:r>
              <a:rPr sz="1550" spc="10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focused</a:t>
            </a:r>
            <a:r>
              <a:rPr sz="1550" spc="10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sales</a:t>
            </a:r>
            <a:r>
              <a:rPr sz="1550" spc="10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10" dirty="0">
                <a:solidFill>
                  <a:srgbClr val="4C2A13"/>
                </a:solidFill>
                <a:latin typeface="Cousine"/>
                <a:cs typeface="Cousine"/>
              </a:rPr>
              <a:t>efforts.</a:t>
            </a:r>
            <a:endParaRPr sz="1550">
              <a:latin typeface="Cousine"/>
              <a:cs typeface="Cousine"/>
            </a:endParaRPr>
          </a:p>
          <a:p>
            <a:pPr marL="12700" marR="723900">
              <a:lnSpc>
                <a:spcPts val="2400"/>
              </a:lnSpc>
              <a:spcBef>
                <a:spcPts val="95"/>
              </a:spcBef>
            </a:pP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Review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discount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strategies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to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ensure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they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are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not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negatively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10" dirty="0">
                <a:solidFill>
                  <a:srgbClr val="4C2A13"/>
                </a:solidFill>
                <a:latin typeface="Cousine"/>
                <a:cs typeface="Cousine"/>
              </a:rPr>
              <a:t>impacting profits.</a:t>
            </a:r>
            <a:endParaRPr sz="1550">
              <a:latin typeface="Cousine"/>
              <a:cs typeface="Cousine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Prioritize</a:t>
            </a:r>
            <a:r>
              <a:rPr sz="1550" spc="114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marketing</a:t>
            </a:r>
            <a:r>
              <a:rPr sz="1550" spc="12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efforts</a:t>
            </a:r>
            <a:r>
              <a:rPr sz="1550" spc="12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on</a:t>
            </a:r>
            <a:r>
              <a:rPr sz="1550" spc="12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profitable</a:t>
            </a:r>
            <a:r>
              <a:rPr sz="1550" spc="12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customer</a:t>
            </a:r>
            <a:r>
              <a:rPr sz="1550" spc="114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segments</a:t>
            </a:r>
            <a:r>
              <a:rPr sz="1550" spc="12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10" dirty="0">
                <a:solidFill>
                  <a:srgbClr val="4C2A13"/>
                </a:solidFill>
                <a:latin typeface="Cousine"/>
                <a:cs typeface="Cousine"/>
              </a:rPr>
              <a:t>(VIPs).</a:t>
            </a:r>
            <a:endParaRPr sz="1550">
              <a:latin typeface="Cousine"/>
              <a:cs typeface="Cousine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550">
              <a:latin typeface="Cousine"/>
              <a:cs typeface="Cousine"/>
            </a:endParaRPr>
          </a:p>
          <a:p>
            <a:pPr marL="12700" marR="244475">
              <a:lnSpc>
                <a:spcPct val="125000"/>
              </a:lnSpc>
            </a:pP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Recommendations:Invest</a:t>
            </a:r>
            <a:r>
              <a:rPr sz="1550" spc="1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in</a:t>
            </a:r>
            <a:r>
              <a:rPr sz="1550" spc="1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high-performing</a:t>
            </a:r>
            <a:r>
              <a:rPr sz="1550" spc="18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products.Target</a:t>
            </a:r>
            <a:r>
              <a:rPr sz="1550" spc="18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specific</a:t>
            </a:r>
            <a:r>
              <a:rPr sz="1550" spc="18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10" dirty="0">
                <a:solidFill>
                  <a:srgbClr val="4C2A13"/>
                </a:solidFill>
                <a:latin typeface="Cousine"/>
                <a:cs typeface="Cousine"/>
              </a:rPr>
              <a:t>regions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1550" spc="8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customer</a:t>
            </a:r>
            <a:r>
              <a:rPr sz="1550" spc="9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10" dirty="0">
                <a:solidFill>
                  <a:srgbClr val="4C2A13"/>
                </a:solidFill>
                <a:latin typeface="Cousine"/>
                <a:cs typeface="Cousine"/>
              </a:rPr>
              <a:t>segments.</a:t>
            </a:r>
            <a:endParaRPr sz="1550">
              <a:latin typeface="Cousine"/>
              <a:cs typeface="Cousine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Optimize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discount</a:t>
            </a:r>
            <a:r>
              <a:rPr sz="1550" spc="10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strategies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to</a:t>
            </a:r>
            <a:r>
              <a:rPr sz="1550" spc="10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balance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sales</a:t>
            </a:r>
            <a:r>
              <a:rPr sz="1550" spc="10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volume</a:t>
            </a:r>
            <a:r>
              <a:rPr sz="1550" spc="9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1550" spc="10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1550" spc="-10" dirty="0">
                <a:solidFill>
                  <a:srgbClr val="4C2A13"/>
                </a:solidFill>
                <a:latin typeface="Cousine"/>
                <a:cs typeface="Cousine"/>
              </a:rPr>
              <a:t>profitability.</a:t>
            </a:r>
            <a:endParaRPr sz="1550">
              <a:latin typeface="Cousine"/>
              <a:cs typeface="Cousin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190324" y="411835"/>
            <a:ext cx="6048375" cy="8707120"/>
            <a:chOff x="12190324" y="411835"/>
            <a:chExt cx="6048375" cy="870712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0324" y="1167840"/>
              <a:ext cx="5486399" cy="795084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688959" y="411835"/>
              <a:ext cx="1549400" cy="2286635"/>
            </a:xfrm>
            <a:custGeom>
              <a:avLst/>
              <a:gdLst/>
              <a:ahLst/>
              <a:cxnLst/>
              <a:rect l="l" t="t" r="r" b="b"/>
              <a:pathLst>
                <a:path w="1549400" h="2286635">
                  <a:moveTo>
                    <a:pt x="279257" y="0"/>
                  </a:moveTo>
                  <a:lnTo>
                    <a:pt x="276336" y="1447"/>
                  </a:lnTo>
                  <a:lnTo>
                    <a:pt x="272780" y="2882"/>
                  </a:lnTo>
                  <a:lnTo>
                    <a:pt x="271383" y="7200"/>
                  </a:lnTo>
                  <a:lnTo>
                    <a:pt x="271383" y="12966"/>
                  </a:lnTo>
                  <a:lnTo>
                    <a:pt x="272758" y="20128"/>
                  </a:lnTo>
                  <a:lnTo>
                    <a:pt x="274955" y="26550"/>
                  </a:lnTo>
                  <a:lnTo>
                    <a:pt x="278223" y="32299"/>
                  </a:lnTo>
                  <a:lnTo>
                    <a:pt x="282813" y="37439"/>
                  </a:lnTo>
                  <a:lnTo>
                    <a:pt x="299694" y="54909"/>
                  </a:lnTo>
                  <a:lnTo>
                    <a:pt x="316706" y="72988"/>
                  </a:lnTo>
                  <a:lnTo>
                    <a:pt x="350504" y="112318"/>
                  </a:lnTo>
                  <a:lnTo>
                    <a:pt x="381549" y="151956"/>
                  </a:lnTo>
                  <a:lnTo>
                    <a:pt x="412136" y="192774"/>
                  </a:lnTo>
                  <a:lnTo>
                    <a:pt x="473063" y="275948"/>
                  </a:lnTo>
                  <a:lnTo>
                    <a:pt x="503968" y="317302"/>
                  </a:lnTo>
                  <a:lnTo>
                    <a:pt x="535543" y="357835"/>
                  </a:lnTo>
                  <a:lnTo>
                    <a:pt x="560621" y="390789"/>
                  </a:lnTo>
                  <a:lnTo>
                    <a:pt x="585962" y="424349"/>
                  </a:lnTo>
                  <a:lnTo>
                    <a:pt x="611302" y="457774"/>
                  </a:lnTo>
                  <a:lnTo>
                    <a:pt x="636381" y="490321"/>
                  </a:lnTo>
                  <a:lnTo>
                    <a:pt x="666093" y="528809"/>
                  </a:lnTo>
                  <a:lnTo>
                    <a:pt x="695725" y="567036"/>
                  </a:lnTo>
                  <a:lnTo>
                    <a:pt x="725299" y="605061"/>
                  </a:lnTo>
                  <a:lnTo>
                    <a:pt x="754839" y="642945"/>
                  </a:lnTo>
                  <a:lnTo>
                    <a:pt x="873114" y="794244"/>
                  </a:lnTo>
                  <a:lnTo>
                    <a:pt x="902827" y="832307"/>
                  </a:lnTo>
                  <a:lnTo>
                    <a:pt x="934184" y="873341"/>
                  </a:lnTo>
                  <a:lnTo>
                    <a:pt x="964851" y="914968"/>
                  </a:lnTo>
                  <a:lnTo>
                    <a:pt x="994913" y="957164"/>
                  </a:lnTo>
                  <a:lnTo>
                    <a:pt x="1024458" y="999901"/>
                  </a:lnTo>
                  <a:lnTo>
                    <a:pt x="1053572" y="1043156"/>
                  </a:lnTo>
                  <a:lnTo>
                    <a:pt x="1082341" y="1086901"/>
                  </a:lnTo>
                  <a:lnTo>
                    <a:pt x="1110853" y="1131112"/>
                  </a:lnTo>
                  <a:lnTo>
                    <a:pt x="1135838" y="1170958"/>
                  </a:lnTo>
                  <a:lnTo>
                    <a:pt x="1161046" y="1210626"/>
                  </a:lnTo>
                  <a:lnTo>
                    <a:pt x="1211578" y="1289665"/>
                  </a:lnTo>
                  <a:lnTo>
                    <a:pt x="1236627" y="1329155"/>
                  </a:lnTo>
                  <a:lnTo>
                    <a:pt x="1261348" y="1368704"/>
                  </a:lnTo>
                  <a:lnTo>
                    <a:pt x="1292891" y="1421530"/>
                  </a:lnTo>
                  <a:lnTo>
                    <a:pt x="1308586" y="1447978"/>
                  </a:lnTo>
                  <a:lnTo>
                    <a:pt x="1323959" y="1473822"/>
                  </a:lnTo>
                  <a:lnTo>
                    <a:pt x="1324721" y="1481023"/>
                  </a:lnTo>
                  <a:lnTo>
                    <a:pt x="1316831" y="1477333"/>
                  </a:lnTo>
                  <a:lnTo>
                    <a:pt x="1309131" y="1470402"/>
                  </a:lnTo>
                  <a:lnTo>
                    <a:pt x="1292971" y="1452219"/>
                  </a:lnTo>
                  <a:lnTo>
                    <a:pt x="1258439" y="1412683"/>
                  </a:lnTo>
                  <a:lnTo>
                    <a:pt x="1223889" y="1372836"/>
                  </a:lnTo>
                  <a:lnTo>
                    <a:pt x="1189333" y="1332885"/>
                  </a:lnTo>
                  <a:lnTo>
                    <a:pt x="1154782" y="1293038"/>
                  </a:lnTo>
                  <a:lnTo>
                    <a:pt x="1120251" y="1253502"/>
                  </a:lnTo>
                  <a:lnTo>
                    <a:pt x="1088886" y="1218303"/>
                  </a:lnTo>
                  <a:lnTo>
                    <a:pt x="1057301" y="1183416"/>
                  </a:lnTo>
                  <a:lnTo>
                    <a:pt x="1025766" y="1148633"/>
                  </a:lnTo>
                  <a:lnTo>
                    <a:pt x="994547" y="1113747"/>
                  </a:lnTo>
                  <a:lnTo>
                    <a:pt x="963914" y="1078547"/>
                  </a:lnTo>
                  <a:lnTo>
                    <a:pt x="930925" y="1041323"/>
                  </a:lnTo>
                  <a:lnTo>
                    <a:pt x="897936" y="1004854"/>
                  </a:lnTo>
                  <a:lnTo>
                    <a:pt x="864962" y="969015"/>
                  </a:lnTo>
                  <a:lnTo>
                    <a:pt x="832020" y="933678"/>
                  </a:lnTo>
                  <a:lnTo>
                    <a:pt x="799125" y="898720"/>
                  </a:lnTo>
                  <a:lnTo>
                    <a:pt x="766291" y="864015"/>
                  </a:lnTo>
                  <a:lnTo>
                    <a:pt x="733536" y="829437"/>
                  </a:lnTo>
                  <a:lnTo>
                    <a:pt x="696659" y="791139"/>
                  </a:lnTo>
                  <a:lnTo>
                    <a:pt x="659462" y="753244"/>
                  </a:lnTo>
                  <a:lnTo>
                    <a:pt x="621982" y="715670"/>
                  </a:lnTo>
                  <a:lnTo>
                    <a:pt x="584259" y="678338"/>
                  </a:lnTo>
                  <a:lnTo>
                    <a:pt x="546331" y="641166"/>
                  </a:lnTo>
                  <a:lnTo>
                    <a:pt x="508238" y="604075"/>
                  </a:lnTo>
                  <a:lnTo>
                    <a:pt x="466955" y="564441"/>
                  </a:lnTo>
                  <a:lnTo>
                    <a:pt x="425338" y="526226"/>
                  </a:lnTo>
                  <a:lnTo>
                    <a:pt x="383579" y="488955"/>
                  </a:lnTo>
                  <a:lnTo>
                    <a:pt x="341868" y="452158"/>
                  </a:lnTo>
                  <a:lnTo>
                    <a:pt x="304902" y="418161"/>
                  </a:lnTo>
                  <a:lnTo>
                    <a:pt x="267910" y="384713"/>
                  </a:lnTo>
                  <a:lnTo>
                    <a:pt x="230876" y="351755"/>
                  </a:lnTo>
                  <a:lnTo>
                    <a:pt x="193786" y="319227"/>
                  </a:lnTo>
                  <a:lnTo>
                    <a:pt x="156624" y="287070"/>
                  </a:lnTo>
                  <a:lnTo>
                    <a:pt x="119376" y="255226"/>
                  </a:lnTo>
                  <a:lnTo>
                    <a:pt x="82026" y="223635"/>
                  </a:lnTo>
                  <a:lnTo>
                    <a:pt x="44561" y="192239"/>
                  </a:lnTo>
                  <a:lnTo>
                    <a:pt x="38433" y="187798"/>
                  </a:lnTo>
                  <a:lnTo>
                    <a:pt x="32781" y="183151"/>
                  </a:lnTo>
                  <a:lnTo>
                    <a:pt x="27273" y="178368"/>
                  </a:lnTo>
                  <a:lnTo>
                    <a:pt x="21574" y="173520"/>
                  </a:lnTo>
                  <a:lnTo>
                    <a:pt x="16494" y="171361"/>
                  </a:lnTo>
                  <a:lnTo>
                    <a:pt x="12176" y="171361"/>
                  </a:lnTo>
                  <a:lnTo>
                    <a:pt x="7858" y="168478"/>
                  </a:lnTo>
                  <a:lnTo>
                    <a:pt x="5699" y="168478"/>
                  </a:lnTo>
                  <a:lnTo>
                    <a:pt x="5699" y="169202"/>
                  </a:lnTo>
                  <a:lnTo>
                    <a:pt x="4937" y="169202"/>
                  </a:lnTo>
                  <a:lnTo>
                    <a:pt x="1498" y="173152"/>
                  </a:lnTo>
                  <a:lnTo>
                    <a:pt x="0" y="179733"/>
                  </a:lnTo>
                  <a:lnTo>
                    <a:pt x="811" y="187529"/>
                  </a:lnTo>
                  <a:lnTo>
                    <a:pt x="4302" y="195122"/>
                  </a:lnTo>
                  <a:lnTo>
                    <a:pt x="27003" y="227430"/>
                  </a:lnTo>
                  <a:lnTo>
                    <a:pt x="38342" y="243212"/>
                  </a:lnTo>
                  <a:lnTo>
                    <a:pt x="50276" y="259194"/>
                  </a:lnTo>
                  <a:lnTo>
                    <a:pt x="77169" y="297418"/>
                  </a:lnTo>
                  <a:lnTo>
                    <a:pt x="104185" y="335330"/>
                  </a:lnTo>
                  <a:lnTo>
                    <a:pt x="158459" y="411050"/>
                  </a:lnTo>
                  <a:lnTo>
                    <a:pt x="185658" y="449275"/>
                  </a:lnTo>
                  <a:lnTo>
                    <a:pt x="207819" y="479822"/>
                  </a:lnTo>
                  <a:lnTo>
                    <a:pt x="229885" y="510028"/>
                  </a:lnTo>
                  <a:lnTo>
                    <a:pt x="251809" y="540097"/>
                  </a:lnTo>
                  <a:lnTo>
                    <a:pt x="273542" y="570230"/>
                  </a:lnTo>
                  <a:lnTo>
                    <a:pt x="301445" y="606950"/>
                  </a:lnTo>
                  <a:lnTo>
                    <a:pt x="356953" y="680392"/>
                  </a:lnTo>
                  <a:lnTo>
                    <a:pt x="384911" y="717113"/>
                  </a:lnTo>
                  <a:lnTo>
                    <a:pt x="413242" y="753833"/>
                  </a:lnTo>
                  <a:lnTo>
                    <a:pt x="445422" y="794766"/>
                  </a:lnTo>
                  <a:lnTo>
                    <a:pt x="477899" y="835538"/>
                  </a:lnTo>
                  <a:lnTo>
                    <a:pt x="510587" y="876230"/>
                  </a:lnTo>
                  <a:lnTo>
                    <a:pt x="576260" y="957693"/>
                  </a:lnTo>
                  <a:lnTo>
                    <a:pt x="609076" y="998626"/>
                  </a:lnTo>
                  <a:lnTo>
                    <a:pt x="640401" y="1038593"/>
                  </a:lnTo>
                  <a:lnTo>
                    <a:pt x="734806" y="1158827"/>
                  </a:lnTo>
                  <a:lnTo>
                    <a:pt x="766417" y="1199129"/>
                  </a:lnTo>
                  <a:lnTo>
                    <a:pt x="798099" y="1239599"/>
                  </a:lnTo>
                  <a:lnTo>
                    <a:pt x="829853" y="1280272"/>
                  </a:lnTo>
                  <a:lnTo>
                    <a:pt x="861679" y="1321181"/>
                  </a:lnTo>
                  <a:lnTo>
                    <a:pt x="891010" y="1360491"/>
                  </a:lnTo>
                  <a:lnTo>
                    <a:pt x="920496" y="1399665"/>
                  </a:lnTo>
                  <a:lnTo>
                    <a:pt x="979789" y="1478140"/>
                  </a:lnTo>
                  <a:lnTo>
                    <a:pt x="1009285" y="1519188"/>
                  </a:lnTo>
                  <a:lnTo>
                    <a:pt x="1038604" y="1560713"/>
                  </a:lnTo>
                  <a:lnTo>
                    <a:pt x="1067816" y="1602488"/>
                  </a:lnTo>
                  <a:lnTo>
                    <a:pt x="1096993" y="1644288"/>
                  </a:lnTo>
                  <a:lnTo>
                    <a:pt x="1126205" y="1685886"/>
                  </a:lnTo>
                  <a:lnTo>
                    <a:pt x="1155524" y="1727057"/>
                  </a:lnTo>
                  <a:lnTo>
                    <a:pt x="1216421" y="1810702"/>
                  </a:lnTo>
                  <a:lnTo>
                    <a:pt x="1247331" y="1854348"/>
                  </a:lnTo>
                  <a:lnTo>
                    <a:pt x="1277874" y="1898434"/>
                  </a:lnTo>
                  <a:lnTo>
                    <a:pt x="1308173" y="1942879"/>
                  </a:lnTo>
                  <a:lnTo>
                    <a:pt x="1338353" y="1987605"/>
                  </a:lnTo>
                  <a:lnTo>
                    <a:pt x="1368536" y="2032533"/>
                  </a:lnTo>
                  <a:lnTo>
                    <a:pt x="1371393" y="2036707"/>
                  </a:lnTo>
                  <a:lnTo>
                    <a:pt x="1374060" y="2042163"/>
                  </a:lnTo>
                  <a:lnTo>
                    <a:pt x="1377394" y="2049642"/>
                  </a:lnTo>
                  <a:lnTo>
                    <a:pt x="1382252" y="2059889"/>
                  </a:lnTo>
                  <a:lnTo>
                    <a:pt x="1352621" y="2029955"/>
                  </a:lnTo>
                  <a:lnTo>
                    <a:pt x="1324943" y="2001302"/>
                  </a:lnTo>
                  <a:lnTo>
                    <a:pt x="1298741" y="1973323"/>
                  </a:lnTo>
                  <a:lnTo>
                    <a:pt x="1273540" y="1945411"/>
                  </a:lnTo>
                  <a:lnTo>
                    <a:pt x="1237329" y="1905996"/>
                  </a:lnTo>
                  <a:lnTo>
                    <a:pt x="1200904" y="1867778"/>
                  </a:lnTo>
                  <a:lnTo>
                    <a:pt x="1164311" y="1830455"/>
                  </a:lnTo>
                  <a:lnTo>
                    <a:pt x="1127601" y="1793723"/>
                  </a:lnTo>
                  <a:lnTo>
                    <a:pt x="1054024" y="1720827"/>
                  </a:lnTo>
                  <a:lnTo>
                    <a:pt x="1017254" y="1684058"/>
                  </a:lnTo>
                  <a:lnTo>
                    <a:pt x="979445" y="1647981"/>
                  </a:lnTo>
                  <a:lnTo>
                    <a:pt x="941645" y="1613061"/>
                  </a:lnTo>
                  <a:lnTo>
                    <a:pt x="903851" y="1579103"/>
                  </a:lnTo>
                  <a:lnTo>
                    <a:pt x="866060" y="1545912"/>
                  </a:lnTo>
                  <a:lnTo>
                    <a:pt x="828269" y="1513294"/>
                  </a:lnTo>
                  <a:lnTo>
                    <a:pt x="790475" y="1481055"/>
                  </a:lnTo>
                  <a:lnTo>
                    <a:pt x="714867" y="1416939"/>
                  </a:lnTo>
                  <a:lnTo>
                    <a:pt x="674022" y="1386470"/>
                  </a:lnTo>
                  <a:lnTo>
                    <a:pt x="660130" y="1376629"/>
                  </a:lnTo>
                  <a:lnTo>
                    <a:pt x="660892" y="1387424"/>
                  </a:lnTo>
                  <a:lnTo>
                    <a:pt x="692538" y="1415875"/>
                  </a:lnTo>
                  <a:lnTo>
                    <a:pt x="703310" y="1425587"/>
                  </a:lnTo>
                  <a:lnTo>
                    <a:pt x="737870" y="1455953"/>
                  </a:lnTo>
                  <a:lnTo>
                    <a:pt x="772482" y="1486141"/>
                  </a:lnTo>
                  <a:lnTo>
                    <a:pt x="807180" y="1516570"/>
                  </a:lnTo>
                  <a:lnTo>
                    <a:pt x="841994" y="1547660"/>
                  </a:lnTo>
                  <a:lnTo>
                    <a:pt x="876956" y="1579829"/>
                  </a:lnTo>
                  <a:lnTo>
                    <a:pt x="912098" y="1613496"/>
                  </a:lnTo>
                  <a:lnTo>
                    <a:pt x="948527" y="1648771"/>
                  </a:lnTo>
                  <a:lnTo>
                    <a:pt x="985176" y="1683838"/>
                  </a:lnTo>
                  <a:lnTo>
                    <a:pt x="1021899" y="1718834"/>
                  </a:lnTo>
                  <a:lnTo>
                    <a:pt x="1058548" y="1753901"/>
                  </a:lnTo>
                  <a:lnTo>
                    <a:pt x="1094978" y="1789176"/>
                  </a:lnTo>
                  <a:lnTo>
                    <a:pt x="1140412" y="1835161"/>
                  </a:lnTo>
                  <a:lnTo>
                    <a:pt x="1163308" y="1858932"/>
                  </a:lnTo>
                  <a:lnTo>
                    <a:pt x="1186418" y="1882775"/>
                  </a:lnTo>
                  <a:lnTo>
                    <a:pt x="1220323" y="1919618"/>
                  </a:lnTo>
                  <a:lnTo>
                    <a:pt x="1254109" y="1956663"/>
                  </a:lnTo>
                  <a:lnTo>
                    <a:pt x="1287895" y="1993842"/>
                  </a:lnTo>
                  <a:lnTo>
                    <a:pt x="1321800" y="2031085"/>
                  </a:lnTo>
                  <a:lnTo>
                    <a:pt x="1353560" y="2067417"/>
                  </a:lnTo>
                  <a:lnTo>
                    <a:pt x="1385295" y="2104025"/>
                  </a:lnTo>
                  <a:lnTo>
                    <a:pt x="1416748" y="2141432"/>
                  </a:lnTo>
                  <a:lnTo>
                    <a:pt x="1447661" y="2180158"/>
                  </a:lnTo>
                  <a:lnTo>
                    <a:pt x="1477777" y="2220723"/>
                  </a:lnTo>
                  <a:lnTo>
                    <a:pt x="1506839" y="2263648"/>
                  </a:lnTo>
                  <a:lnTo>
                    <a:pt x="1508998" y="2267966"/>
                  </a:lnTo>
                  <a:lnTo>
                    <a:pt x="1511157" y="2271572"/>
                  </a:lnTo>
                  <a:lnTo>
                    <a:pt x="1514713" y="2274455"/>
                  </a:lnTo>
                  <a:lnTo>
                    <a:pt x="1521493" y="2281202"/>
                  </a:lnTo>
                  <a:lnTo>
                    <a:pt x="1528476" y="2285249"/>
                  </a:lnTo>
                  <a:lnTo>
                    <a:pt x="1535054" y="2286598"/>
                  </a:lnTo>
                  <a:lnTo>
                    <a:pt x="1540621" y="2285250"/>
                  </a:lnTo>
                  <a:lnTo>
                    <a:pt x="1546463" y="2282367"/>
                  </a:lnTo>
                  <a:lnTo>
                    <a:pt x="1549257" y="2275166"/>
                  </a:lnTo>
                  <a:lnTo>
                    <a:pt x="1547860" y="2265083"/>
                  </a:lnTo>
                  <a:lnTo>
                    <a:pt x="1545931" y="2250362"/>
                  </a:lnTo>
                  <a:lnTo>
                    <a:pt x="1541192" y="2235841"/>
                  </a:lnTo>
                  <a:lnTo>
                    <a:pt x="1533501" y="2222263"/>
                  </a:lnTo>
                  <a:lnTo>
                    <a:pt x="1522714" y="2210371"/>
                  </a:lnTo>
                  <a:lnTo>
                    <a:pt x="1514419" y="2202799"/>
                  </a:lnTo>
                  <a:lnTo>
                    <a:pt x="1506743" y="2194080"/>
                  </a:lnTo>
                  <a:lnTo>
                    <a:pt x="1499496" y="2184146"/>
                  </a:lnTo>
                  <a:lnTo>
                    <a:pt x="1492488" y="2172931"/>
                  </a:lnTo>
                  <a:lnTo>
                    <a:pt x="1480689" y="2155325"/>
                  </a:lnTo>
                  <a:lnTo>
                    <a:pt x="1457090" y="2120384"/>
                  </a:lnTo>
                  <a:lnTo>
                    <a:pt x="1417424" y="2062919"/>
                  </a:lnTo>
                  <a:lnTo>
                    <a:pt x="1389973" y="2023569"/>
                  </a:lnTo>
                  <a:lnTo>
                    <a:pt x="1362517" y="1984334"/>
                  </a:lnTo>
                  <a:lnTo>
                    <a:pt x="1335058" y="1945225"/>
                  </a:lnTo>
                  <a:lnTo>
                    <a:pt x="1307601" y="1906254"/>
                  </a:lnTo>
                  <a:lnTo>
                    <a:pt x="1280151" y="1867433"/>
                  </a:lnTo>
                  <a:lnTo>
                    <a:pt x="1223914" y="1788183"/>
                  </a:lnTo>
                  <a:lnTo>
                    <a:pt x="1194726" y="1748216"/>
                  </a:lnTo>
                  <a:lnTo>
                    <a:pt x="1165460" y="1708456"/>
                  </a:lnTo>
                  <a:lnTo>
                    <a:pt x="1136424" y="1668489"/>
                  </a:lnTo>
                  <a:lnTo>
                    <a:pt x="1107932" y="1627898"/>
                  </a:lnTo>
                  <a:lnTo>
                    <a:pt x="1079740" y="1586016"/>
                  </a:lnTo>
                  <a:lnTo>
                    <a:pt x="1051274" y="1544616"/>
                  </a:lnTo>
                  <a:lnTo>
                    <a:pt x="1022546" y="1503704"/>
                  </a:lnTo>
                  <a:lnTo>
                    <a:pt x="993568" y="1463290"/>
                  </a:lnTo>
                  <a:lnTo>
                    <a:pt x="964352" y="1423383"/>
                  </a:lnTo>
                  <a:lnTo>
                    <a:pt x="934910" y="1383989"/>
                  </a:lnTo>
                  <a:lnTo>
                    <a:pt x="905254" y="1345118"/>
                  </a:lnTo>
                  <a:lnTo>
                    <a:pt x="875395" y="1306779"/>
                  </a:lnTo>
                  <a:lnTo>
                    <a:pt x="811013" y="1224292"/>
                  </a:lnTo>
                  <a:lnTo>
                    <a:pt x="778818" y="1183093"/>
                  </a:lnTo>
                  <a:lnTo>
                    <a:pt x="746613" y="1141945"/>
                  </a:lnTo>
                  <a:lnTo>
                    <a:pt x="714390" y="1100866"/>
                  </a:lnTo>
                  <a:lnTo>
                    <a:pt x="682145" y="1059873"/>
                  </a:lnTo>
                  <a:lnTo>
                    <a:pt x="649871" y="1018985"/>
                  </a:lnTo>
                  <a:lnTo>
                    <a:pt x="617562" y="978217"/>
                  </a:lnTo>
                  <a:lnTo>
                    <a:pt x="585212" y="937588"/>
                  </a:lnTo>
                  <a:lnTo>
                    <a:pt x="552815" y="897115"/>
                  </a:lnTo>
                  <a:lnTo>
                    <a:pt x="522304" y="858597"/>
                  </a:lnTo>
                  <a:lnTo>
                    <a:pt x="491854" y="819876"/>
                  </a:lnTo>
                  <a:lnTo>
                    <a:pt x="461481" y="780948"/>
                  </a:lnTo>
                  <a:lnTo>
                    <a:pt x="431203" y="741807"/>
                  </a:lnTo>
                  <a:lnTo>
                    <a:pt x="401036" y="702450"/>
                  </a:lnTo>
                  <a:lnTo>
                    <a:pt x="370998" y="662870"/>
                  </a:lnTo>
                  <a:lnTo>
                    <a:pt x="341106" y="623065"/>
                  </a:lnTo>
                  <a:lnTo>
                    <a:pt x="311377" y="583028"/>
                  </a:lnTo>
                  <a:lnTo>
                    <a:pt x="281829" y="542754"/>
                  </a:lnTo>
                  <a:lnTo>
                    <a:pt x="252478" y="502240"/>
                  </a:lnTo>
                  <a:lnTo>
                    <a:pt x="223343" y="461481"/>
                  </a:lnTo>
                  <a:lnTo>
                    <a:pt x="194439" y="420470"/>
                  </a:lnTo>
                  <a:lnTo>
                    <a:pt x="165785" y="379205"/>
                  </a:lnTo>
                  <a:lnTo>
                    <a:pt x="137398" y="337680"/>
                  </a:lnTo>
                  <a:lnTo>
                    <a:pt x="128728" y="326709"/>
                  </a:lnTo>
                  <a:lnTo>
                    <a:pt x="119856" y="315809"/>
                  </a:lnTo>
                  <a:lnTo>
                    <a:pt x="112198" y="303963"/>
                  </a:lnTo>
                  <a:lnTo>
                    <a:pt x="107172" y="290156"/>
                  </a:lnTo>
                  <a:lnTo>
                    <a:pt x="107934" y="289445"/>
                  </a:lnTo>
                  <a:lnTo>
                    <a:pt x="108696" y="289445"/>
                  </a:lnTo>
                  <a:lnTo>
                    <a:pt x="109331" y="288721"/>
                  </a:lnTo>
                  <a:lnTo>
                    <a:pt x="117012" y="288552"/>
                  </a:lnTo>
                  <a:lnTo>
                    <a:pt x="125825" y="293851"/>
                  </a:lnTo>
                  <a:lnTo>
                    <a:pt x="135566" y="301985"/>
                  </a:lnTo>
                  <a:lnTo>
                    <a:pt x="152362" y="315349"/>
                  </a:lnTo>
                  <a:lnTo>
                    <a:pt x="159131" y="321389"/>
                  </a:lnTo>
                  <a:lnTo>
                    <a:pt x="172704" y="334073"/>
                  </a:lnTo>
                  <a:lnTo>
                    <a:pt x="210708" y="367106"/>
                  </a:lnTo>
                  <a:lnTo>
                    <a:pt x="285289" y="432893"/>
                  </a:lnTo>
                  <a:lnTo>
                    <a:pt x="322437" y="465112"/>
                  </a:lnTo>
                  <a:lnTo>
                    <a:pt x="360532" y="499135"/>
                  </a:lnTo>
                  <a:lnTo>
                    <a:pt x="398627" y="533705"/>
                  </a:lnTo>
                  <a:lnTo>
                    <a:pt x="436730" y="568832"/>
                  </a:lnTo>
                  <a:lnTo>
                    <a:pt x="474853" y="604524"/>
                  </a:lnTo>
                  <a:lnTo>
                    <a:pt x="513005" y="640789"/>
                  </a:lnTo>
                  <a:lnTo>
                    <a:pt x="551197" y="677636"/>
                  </a:lnTo>
                  <a:lnTo>
                    <a:pt x="589440" y="715074"/>
                  </a:lnTo>
                  <a:lnTo>
                    <a:pt x="627745" y="753110"/>
                  </a:lnTo>
                  <a:lnTo>
                    <a:pt x="661592" y="787582"/>
                  </a:lnTo>
                  <a:lnTo>
                    <a:pt x="695327" y="822309"/>
                  </a:lnTo>
                  <a:lnTo>
                    <a:pt x="728968" y="857286"/>
                  </a:lnTo>
                  <a:lnTo>
                    <a:pt x="762531" y="892510"/>
                  </a:lnTo>
                  <a:lnTo>
                    <a:pt x="796036" y="927976"/>
                  </a:lnTo>
                  <a:lnTo>
                    <a:pt x="829498" y="963679"/>
                  </a:lnTo>
                  <a:lnTo>
                    <a:pt x="862936" y="999616"/>
                  </a:lnTo>
                  <a:lnTo>
                    <a:pt x="896367" y="1035783"/>
                  </a:lnTo>
                  <a:lnTo>
                    <a:pt x="929809" y="1072174"/>
                  </a:lnTo>
                  <a:lnTo>
                    <a:pt x="963279" y="1108786"/>
                  </a:lnTo>
                  <a:lnTo>
                    <a:pt x="1027628" y="1180728"/>
                  </a:lnTo>
                  <a:lnTo>
                    <a:pt x="1059898" y="1216931"/>
                  </a:lnTo>
                  <a:lnTo>
                    <a:pt x="1092215" y="1253413"/>
                  </a:lnTo>
                  <a:lnTo>
                    <a:pt x="1124569" y="1290267"/>
                  </a:lnTo>
                  <a:lnTo>
                    <a:pt x="1156946" y="1327584"/>
                  </a:lnTo>
                  <a:lnTo>
                    <a:pt x="1189335" y="1365459"/>
                  </a:lnTo>
                  <a:lnTo>
                    <a:pt x="1221724" y="1403985"/>
                  </a:lnTo>
                  <a:lnTo>
                    <a:pt x="1251480" y="1439919"/>
                  </a:lnTo>
                  <a:lnTo>
                    <a:pt x="1281405" y="1475726"/>
                  </a:lnTo>
                  <a:lnTo>
                    <a:pt x="1311311" y="1511723"/>
                  </a:lnTo>
                  <a:lnTo>
                    <a:pt x="1341007" y="1548224"/>
                  </a:lnTo>
                  <a:lnTo>
                    <a:pt x="1370306" y="1585544"/>
                  </a:lnTo>
                  <a:lnTo>
                    <a:pt x="1399019" y="1623998"/>
                  </a:lnTo>
                  <a:lnTo>
                    <a:pt x="1426956" y="1663903"/>
                  </a:lnTo>
                  <a:lnTo>
                    <a:pt x="1432655" y="1671517"/>
                  </a:lnTo>
                  <a:lnTo>
                    <a:pt x="1438163" y="1677309"/>
                  </a:lnTo>
                  <a:lnTo>
                    <a:pt x="1443815" y="1681617"/>
                  </a:lnTo>
                  <a:lnTo>
                    <a:pt x="1449943" y="1684782"/>
                  </a:lnTo>
                  <a:lnTo>
                    <a:pt x="1455023" y="1688376"/>
                  </a:lnTo>
                  <a:lnTo>
                    <a:pt x="1458579" y="1689100"/>
                  </a:lnTo>
                  <a:lnTo>
                    <a:pt x="1461500" y="1687652"/>
                  </a:lnTo>
                  <a:lnTo>
                    <a:pt x="1464522" y="1684203"/>
                  </a:lnTo>
                  <a:lnTo>
                    <a:pt x="1465961" y="1678389"/>
                  </a:lnTo>
                  <a:lnTo>
                    <a:pt x="1465518" y="1670548"/>
                  </a:lnTo>
                  <a:lnTo>
                    <a:pt x="1462897" y="1661020"/>
                  </a:lnTo>
                  <a:lnTo>
                    <a:pt x="1456370" y="1645639"/>
                  </a:lnTo>
                  <a:lnTo>
                    <a:pt x="1448879" y="1631407"/>
                  </a:lnTo>
                  <a:lnTo>
                    <a:pt x="1440840" y="1617579"/>
                  </a:lnTo>
                  <a:lnTo>
                    <a:pt x="1432671" y="1603413"/>
                  </a:lnTo>
                  <a:lnTo>
                    <a:pt x="1404648" y="1558484"/>
                  </a:lnTo>
                  <a:lnTo>
                    <a:pt x="1376737" y="1513629"/>
                  </a:lnTo>
                  <a:lnTo>
                    <a:pt x="1321121" y="1424157"/>
                  </a:lnTo>
                  <a:lnTo>
                    <a:pt x="1293351" y="1379545"/>
                  </a:lnTo>
                  <a:lnTo>
                    <a:pt x="1265562" y="1335021"/>
                  </a:lnTo>
                  <a:lnTo>
                    <a:pt x="1237723" y="1290588"/>
                  </a:lnTo>
                  <a:lnTo>
                    <a:pt x="1209800" y="1246249"/>
                  </a:lnTo>
                  <a:lnTo>
                    <a:pt x="1181761" y="1202007"/>
                  </a:lnTo>
                  <a:lnTo>
                    <a:pt x="1153573" y="1157865"/>
                  </a:lnTo>
                  <a:lnTo>
                    <a:pt x="1125204" y="1113828"/>
                  </a:lnTo>
                  <a:lnTo>
                    <a:pt x="1095676" y="1068829"/>
                  </a:lnTo>
                  <a:lnTo>
                    <a:pt x="1066102" y="1024551"/>
                  </a:lnTo>
                  <a:lnTo>
                    <a:pt x="1036415" y="980992"/>
                  </a:lnTo>
                  <a:lnTo>
                    <a:pt x="1006548" y="938153"/>
                  </a:lnTo>
                  <a:lnTo>
                    <a:pt x="976434" y="896033"/>
                  </a:lnTo>
                  <a:lnTo>
                    <a:pt x="946007" y="854633"/>
                  </a:lnTo>
                  <a:lnTo>
                    <a:pt x="913140" y="812297"/>
                  </a:lnTo>
                  <a:lnTo>
                    <a:pt x="880317" y="769813"/>
                  </a:lnTo>
                  <a:lnTo>
                    <a:pt x="847525" y="727246"/>
                  </a:lnTo>
                  <a:lnTo>
                    <a:pt x="781986" y="642124"/>
                  </a:lnTo>
                  <a:lnTo>
                    <a:pt x="749213" y="599700"/>
                  </a:lnTo>
                  <a:lnTo>
                    <a:pt x="716421" y="557455"/>
                  </a:lnTo>
                  <a:lnTo>
                    <a:pt x="683599" y="515453"/>
                  </a:lnTo>
                  <a:lnTo>
                    <a:pt x="650732" y="473760"/>
                  </a:lnTo>
                  <a:lnTo>
                    <a:pt x="620840" y="435064"/>
                  </a:lnTo>
                  <a:lnTo>
                    <a:pt x="590919" y="396050"/>
                  </a:lnTo>
                  <a:lnTo>
                    <a:pt x="561070" y="356758"/>
                  </a:lnTo>
                  <a:lnTo>
                    <a:pt x="531389" y="317228"/>
                  </a:lnTo>
                  <a:lnTo>
                    <a:pt x="501977" y="277497"/>
                  </a:lnTo>
                  <a:lnTo>
                    <a:pt x="472932" y="237604"/>
                  </a:lnTo>
                  <a:lnTo>
                    <a:pt x="442884" y="196481"/>
                  </a:lnTo>
                  <a:lnTo>
                    <a:pt x="412384" y="155970"/>
                  </a:lnTo>
                  <a:lnTo>
                    <a:pt x="381742" y="115594"/>
                  </a:lnTo>
                  <a:lnTo>
                    <a:pt x="351266" y="74879"/>
                  </a:lnTo>
                  <a:lnTo>
                    <a:pt x="335613" y="55351"/>
                  </a:lnTo>
                  <a:lnTo>
                    <a:pt x="319865" y="37442"/>
                  </a:lnTo>
                  <a:lnTo>
                    <a:pt x="303974" y="20615"/>
                  </a:lnTo>
                  <a:lnTo>
                    <a:pt x="284337" y="723"/>
                  </a:lnTo>
                  <a:lnTo>
                    <a:pt x="279257" y="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8176406"/>
            <a:ext cx="2876550" cy="2112010"/>
            <a:chOff x="-359" y="8176406"/>
            <a:chExt cx="2876550" cy="2112010"/>
          </a:xfrm>
        </p:grpSpPr>
        <p:sp>
          <p:nvSpPr>
            <p:cNvPr id="3" name="object 3"/>
            <p:cNvSpPr/>
            <p:nvPr/>
          </p:nvSpPr>
          <p:spPr>
            <a:xfrm>
              <a:off x="0" y="8176406"/>
              <a:ext cx="2876550" cy="2111375"/>
            </a:xfrm>
            <a:custGeom>
              <a:avLst/>
              <a:gdLst/>
              <a:ahLst/>
              <a:cxnLst/>
              <a:rect l="l" t="t" r="r" b="b"/>
              <a:pathLst>
                <a:path w="2876550" h="2111375">
                  <a:moveTo>
                    <a:pt x="0" y="0"/>
                  </a:moveTo>
                  <a:lnTo>
                    <a:pt x="0" y="2111356"/>
                  </a:lnTo>
                  <a:lnTo>
                    <a:pt x="2876007" y="2111356"/>
                  </a:lnTo>
                  <a:lnTo>
                    <a:pt x="2825902" y="2051874"/>
                  </a:lnTo>
                  <a:lnTo>
                    <a:pt x="2812518" y="2046901"/>
                  </a:lnTo>
                  <a:lnTo>
                    <a:pt x="2798725" y="2040714"/>
                  </a:lnTo>
                  <a:lnTo>
                    <a:pt x="2756582" y="2012116"/>
                  </a:lnTo>
                  <a:lnTo>
                    <a:pt x="2740427" y="1983722"/>
                  </a:lnTo>
                  <a:lnTo>
                    <a:pt x="2743822" y="1969795"/>
                  </a:lnTo>
                  <a:lnTo>
                    <a:pt x="2701073" y="1959263"/>
                  </a:lnTo>
                  <a:lnTo>
                    <a:pt x="2680135" y="1954505"/>
                  </a:lnTo>
                  <a:lnTo>
                    <a:pt x="2658859" y="1950354"/>
                  </a:lnTo>
                  <a:lnTo>
                    <a:pt x="2651384" y="1920653"/>
                  </a:lnTo>
                  <a:lnTo>
                    <a:pt x="2637358" y="1889334"/>
                  </a:lnTo>
                  <a:lnTo>
                    <a:pt x="2633704" y="1883863"/>
                  </a:lnTo>
                  <a:lnTo>
                    <a:pt x="2435402" y="1883863"/>
                  </a:lnTo>
                  <a:lnTo>
                    <a:pt x="2391055" y="1883529"/>
                  </a:lnTo>
                  <a:lnTo>
                    <a:pt x="2336669" y="1877636"/>
                  </a:lnTo>
                  <a:lnTo>
                    <a:pt x="2280363" y="1867903"/>
                  </a:lnTo>
                  <a:lnTo>
                    <a:pt x="2230257" y="1856050"/>
                  </a:lnTo>
                  <a:lnTo>
                    <a:pt x="2203407" y="1846857"/>
                  </a:lnTo>
                  <a:lnTo>
                    <a:pt x="2191388" y="1846857"/>
                  </a:lnTo>
                  <a:lnTo>
                    <a:pt x="2151582" y="1821329"/>
                  </a:lnTo>
                  <a:lnTo>
                    <a:pt x="2113937" y="1777296"/>
                  </a:lnTo>
                  <a:lnTo>
                    <a:pt x="2101849" y="1745337"/>
                  </a:lnTo>
                  <a:lnTo>
                    <a:pt x="2095020" y="1730398"/>
                  </a:lnTo>
                  <a:lnTo>
                    <a:pt x="2061997" y="1699077"/>
                  </a:lnTo>
                  <a:lnTo>
                    <a:pt x="2045518" y="1694036"/>
                  </a:lnTo>
                  <a:lnTo>
                    <a:pt x="2003678" y="1694036"/>
                  </a:lnTo>
                  <a:lnTo>
                    <a:pt x="1994657" y="1692451"/>
                  </a:lnTo>
                  <a:lnTo>
                    <a:pt x="1934414" y="1651929"/>
                  </a:lnTo>
                  <a:lnTo>
                    <a:pt x="1907649" y="1624469"/>
                  </a:lnTo>
                  <a:lnTo>
                    <a:pt x="1879841" y="1591077"/>
                  </a:lnTo>
                  <a:lnTo>
                    <a:pt x="1866585" y="1568332"/>
                  </a:lnTo>
                  <a:lnTo>
                    <a:pt x="1835375" y="1519800"/>
                  </a:lnTo>
                  <a:lnTo>
                    <a:pt x="1797416" y="1466948"/>
                  </a:lnTo>
                  <a:lnTo>
                    <a:pt x="1763915" y="1431241"/>
                  </a:lnTo>
                  <a:lnTo>
                    <a:pt x="1761032" y="1429802"/>
                  </a:lnTo>
                  <a:lnTo>
                    <a:pt x="1758886" y="1428358"/>
                  </a:lnTo>
                  <a:lnTo>
                    <a:pt x="1757438" y="1427640"/>
                  </a:lnTo>
                  <a:lnTo>
                    <a:pt x="1759597" y="1419002"/>
                  </a:lnTo>
                  <a:lnTo>
                    <a:pt x="1756714" y="1413243"/>
                  </a:lnTo>
                  <a:lnTo>
                    <a:pt x="1751672" y="1409641"/>
                  </a:lnTo>
                  <a:lnTo>
                    <a:pt x="1729229" y="1404241"/>
                  </a:lnTo>
                  <a:lnTo>
                    <a:pt x="1692460" y="1404241"/>
                  </a:lnTo>
                  <a:lnTo>
                    <a:pt x="1656305" y="1404174"/>
                  </a:lnTo>
                  <a:lnTo>
                    <a:pt x="1627847" y="1396683"/>
                  </a:lnTo>
                  <a:lnTo>
                    <a:pt x="1621679" y="1392588"/>
                  </a:lnTo>
                  <a:lnTo>
                    <a:pt x="1608806" y="1384937"/>
                  </a:lnTo>
                  <a:lnTo>
                    <a:pt x="1602638" y="1380843"/>
                  </a:lnTo>
                  <a:lnTo>
                    <a:pt x="1601203" y="1380124"/>
                  </a:lnTo>
                  <a:lnTo>
                    <a:pt x="1598320" y="1377960"/>
                  </a:lnTo>
                  <a:lnTo>
                    <a:pt x="1596885" y="1376522"/>
                  </a:lnTo>
                  <a:lnTo>
                    <a:pt x="1589234" y="1358782"/>
                  </a:lnTo>
                  <a:lnTo>
                    <a:pt x="1593464" y="1340972"/>
                  </a:lnTo>
                  <a:lnTo>
                    <a:pt x="1601744" y="1322759"/>
                  </a:lnTo>
                  <a:lnTo>
                    <a:pt x="1606245" y="1303804"/>
                  </a:lnTo>
                  <a:lnTo>
                    <a:pt x="1578165" y="1262043"/>
                  </a:lnTo>
                  <a:lnTo>
                    <a:pt x="1559240" y="1251962"/>
                  </a:lnTo>
                  <a:lnTo>
                    <a:pt x="1471599" y="1251962"/>
                  </a:lnTo>
                  <a:lnTo>
                    <a:pt x="1472391" y="1244750"/>
                  </a:lnTo>
                  <a:lnTo>
                    <a:pt x="1469805" y="1237471"/>
                  </a:lnTo>
                  <a:lnTo>
                    <a:pt x="1465066" y="1231308"/>
                  </a:lnTo>
                  <a:lnTo>
                    <a:pt x="1346384" y="1231308"/>
                  </a:lnTo>
                  <a:lnTo>
                    <a:pt x="1336338" y="1229104"/>
                  </a:lnTo>
                  <a:lnTo>
                    <a:pt x="1302137" y="1200325"/>
                  </a:lnTo>
                  <a:lnTo>
                    <a:pt x="1301870" y="1195937"/>
                  </a:lnTo>
                  <a:lnTo>
                    <a:pt x="1286949" y="1195937"/>
                  </a:lnTo>
                  <a:lnTo>
                    <a:pt x="1271267" y="1195443"/>
                  </a:lnTo>
                  <a:lnTo>
                    <a:pt x="1255315" y="1191709"/>
                  </a:lnTo>
                  <a:lnTo>
                    <a:pt x="1239767" y="1185005"/>
                  </a:lnTo>
                  <a:lnTo>
                    <a:pt x="1224052" y="1153201"/>
                  </a:lnTo>
                  <a:lnTo>
                    <a:pt x="1190718" y="1107695"/>
                  </a:lnTo>
                  <a:lnTo>
                    <a:pt x="1157250" y="1060164"/>
                  </a:lnTo>
                  <a:lnTo>
                    <a:pt x="1145548" y="1032670"/>
                  </a:lnTo>
                  <a:lnTo>
                    <a:pt x="1111171" y="1032670"/>
                  </a:lnTo>
                  <a:lnTo>
                    <a:pt x="1054820" y="1030295"/>
                  </a:lnTo>
                  <a:lnTo>
                    <a:pt x="994825" y="1023196"/>
                  </a:lnTo>
                  <a:lnTo>
                    <a:pt x="953933" y="1019403"/>
                  </a:lnTo>
                  <a:lnTo>
                    <a:pt x="952489" y="1019403"/>
                  </a:lnTo>
                  <a:lnTo>
                    <a:pt x="952489" y="1018684"/>
                  </a:lnTo>
                  <a:lnTo>
                    <a:pt x="944365" y="1007214"/>
                  </a:lnTo>
                  <a:lnTo>
                    <a:pt x="916371" y="945293"/>
                  </a:lnTo>
                  <a:lnTo>
                    <a:pt x="897413" y="898538"/>
                  </a:lnTo>
                  <a:lnTo>
                    <a:pt x="875754" y="843717"/>
                  </a:lnTo>
                  <a:lnTo>
                    <a:pt x="826158" y="717266"/>
                  </a:lnTo>
                  <a:lnTo>
                    <a:pt x="799132" y="649332"/>
                  </a:lnTo>
                  <a:lnTo>
                    <a:pt x="774625" y="588184"/>
                  </a:lnTo>
                  <a:lnTo>
                    <a:pt x="749792" y="527998"/>
                  </a:lnTo>
                  <a:lnTo>
                    <a:pt x="724947" y="470052"/>
                  </a:lnTo>
                  <a:lnTo>
                    <a:pt x="700405" y="415627"/>
                  </a:lnTo>
                  <a:lnTo>
                    <a:pt x="676478" y="366002"/>
                  </a:lnTo>
                  <a:lnTo>
                    <a:pt x="653483" y="322457"/>
                  </a:lnTo>
                  <a:lnTo>
                    <a:pt x="631731" y="286273"/>
                  </a:lnTo>
                  <a:lnTo>
                    <a:pt x="593219" y="241103"/>
                  </a:lnTo>
                  <a:lnTo>
                    <a:pt x="591780" y="240379"/>
                  </a:lnTo>
                  <a:lnTo>
                    <a:pt x="590336" y="238931"/>
                  </a:lnTo>
                  <a:lnTo>
                    <a:pt x="588897" y="238931"/>
                  </a:lnTo>
                  <a:lnTo>
                    <a:pt x="543538" y="198348"/>
                  </a:lnTo>
                  <a:lnTo>
                    <a:pt x="521467" y="178291"/>
                  </a:lnTo>
                  <a:lnTo>
                    <a:pt x="512132" y="169457"/>
                  </a:lnTo>
                  <a:lnTo>
                    <a:pt x="451290" y="169457"/>
                  </a:lnTo>
                  <a:lnTo>
                    <a:pt x="424504" y="167209"/>
                  </a:lnTo>
                  <a:lnTo>
                    <a:pt x="397380" y="159023"/>
                  </a:lnTo>
                  <a:lnTo>
                    <a:pt x="384387" y="153890"/>
                  </a:lnTo>
                  <a:lnTo>
                    <a:pt x="371192" y="148218"/>
                  </a:lnTo>
                  <a:lnTo>
                    <a:pt x="357591" y="143628"/>
                  </a:lnTo>
                  <a:lnTo>
                    <a:pt x="343381" y="141738"/>
                  </a:lnTo>
                  <a:lnTo>
                    <a:pt x="308776" y="132792"/>
                  </a:lnTo>
                  <a:lnTo>
                    <a:pt x="254368" y="112166"/>
                  </a:lnTo>
                  <a:lnTo>
                    <a:pt x="193359" y="87878"/>
                  </a:lnTo>
                  <a:lnTo>
                    <a:pt x="138950" y="67944"/>
                  </a:lnTo>
                  <a:lnTo>
                    <a:pt x="104343" y="60382"/>
                  </a:lnTo>
                  <a:lnTo>
                    <a:pt x="89540" y="58368"/>
                  </a:lnTo>
                  <a:lnTo>
                    <a:pt x="74466" y="52911"/>
                  </a:lnTo>
                  <a:lnTo>
                    <a:pt x="59392" y="44887"/>
                  </a:lnTo>
                  <a:lnTo>
                    <a:pt x="31625" y="26536"/>
                  </a:lnTo>
                  <a:lnTo>
                    <a:pt x="25866" y="20783"/>
                  </a:lnTo>
                  <a:lnTo>
                    <a:pt x="0" y="0"/>
                  </a:lnTo>
                  <a:close/>
                </a:path>
                <a:path w="2876550" h="2111375">
                  <a:moveTo>
                    <a:pt x="2555900" y="1824356"/>
                  </a:moveTo>
                  <a:lnTo>
                    <a:pt x="2528005" y="1830846"/>
                  </a:lnTo>
                  <a:lnTo>
                    <a:pt x="2503887" y="1843885"/>
                  </a:lnTo>
                  <a:lnTo>
                    <a:pt x="2482198" y="1860299"/>
                  </a:lnTo>
                  <a:lnTo>
                    <a:pt x="2461590" y="1876916"/>
                  </a:lnTo>
                  <a:lnTo>
                    <a:pt x="2435402" y="1883863"/>
                  </a:lnTo>
                  <a:lnTo>
                    <a:pt x="2633704" y="1883863"/>
                  </a:lnTo>
                  <a:lnTo>
                    <a:pt x="2618064" y="1860444"/>
                  </a:lnTo>
                  <a:lnTo>
                    <a:pt x="2594787" y="1838032"/>
                  </a:lnTo>
                  <a:lnTo>
                    <a:pt x="2585471" y="1831948"/>
                  </a:lnTo>
                  <a:lnTo>
                    <a:pt x="2575886" y="1827686"/>
                  </a:lnTo>
                  <a:lnTo>
                    <a:pt x="2566030" y="1825177"/>
                  </a:lnTo>
                  <a:lnTo>
                    <a:pt x="2555900" y="1824356"/>
                  </a:lnTo>
                  <a:close/>
                </a:path>
                <a:path w="2876550" h="2111375">
                  <a:moveTo>
                    <a:pt x="2194470" y="1843797"/>
                  </a:moveTo>
                  <a:lnTo>
                    <a:pt x="2191388" y="1846857"/>
                  </a:lnTo>
                  <a:lnTo>
                    <a:pt x="2203407" y="1846857"/>
                  </a:lnTo>
                  <a:lnTo>
                    <a:pt x="2194470" y="1843797"/>
                  </a:lnTo>
                  <a:close/>
                </a:path>
                <a:path w="2876550" h="2111375">
                  <a:moveTo>
                    <a:pt x="2033104" y="1692776"/>
                  </a:moveTo>
                  <a:lnTo>
                    <a:pt x="2018559" y="1693204"/>
                  </a:lnTo>
                  <a:lnTo>
                    <a:pt x="2003678" y="1694036"/>
                  </a:lnTo>
                  <a:lnTo>
                    <a:pt x="2045518" y="1694036"/>
                  </a:lnTo>
                  <a:lnTo>
                    <a:pt x="2033104" y="1692776"/>
                  </a:lnTo>
                  <a:close/>
                </a:path>
                <a:path w="2876550" h="2111375">
                  <a:moveTo>
                    <a:pt x="1727265" y="1403768"/>
                  </a:moveTo>
                  <a:lnTo>
                    <a:pt x="1692460" y="1404241"/>
                  </a:lnTo>
                  <a:lnTo>
                    <a:pt x="1729229" y="1404241"/>
                  </a:lnTo>
                  <a:lnTo>
                    <a:pt x="1727265" y="1403768"/>
                  </a:lnTo>
                  <a:close/>
                </a:path>
                <a:path w="2876550" h="2111375">
                  <a:moveTo>
                    <a:pt x="1528503" y="1245888"/>
                  </a:moveTo>
                  <a:lnTo>
                    <a:pt x="1509042" y="1246202"/>
                  </a:lnTo>
                  <a:lnTo>
                    <a:pt x="1490119" y="1248677"/>
                  </a:lnTo>
                  <a:lnTo>
                    <a:pt x="1471599" y="1251962"/>
                  </a:lnTo>
                  <a:lnTo>
                    <a:pt x="1559240" y="1251962"/>
                  </a:lnTo>
                  <a:lnTo>
                    <a:pt x="1556594" y="1250907"/>
                  </a:lnTo>
                  <a:lnTo>
                    <a:pt x="1548637" y="1249085"/>
                  </a:lnTo>
                  <a:lnTo>
                    <a:pt x="1528503" y="1245888"/>
                  </a:lnTo>
                  <a:close/>
                </a:path>
                <a:path w="2876550" h="2111375">
                  <a:moveTo>
                    <a:pt x="1419771" y="1213083"/>
                  </a:moveTo>
                  <a:lnTo>
                    <a:pt x="1403069" y="1216199"/>
                  </a:lnTo>
                  <a:lnTo>
                    <a:pt x="1372381" y="1227562"/>
                  </a:lnTo>
                  <a:lnTo>
                    <a:pt x="1355686" y="1231082"/>
                  </a:lnTo>
                  <a:lnTo>
                    <a:pt x="1346384" y="1231308"/>
                  </a:lnTo>
                  <a:lnTo>
                    <a:pt x="1465066" y="1231308"/>
                  </a:lnTo>
                  <a:lnTo>
                    <a:pt x="1429260" y="1213163"/>
                  </a:lnTo>
                  <a:lnTo>
                    <a:pt x="1419771" y="1213083"/>
                  </a:lnTo>
                  <a:close/>
                </a:path>
                <a:path w="2876550" h="2111375">
                  <a:moveTo>
                    <a:pt x="1301686" y="1192922"/>
                  </a:moveTo>
                  <a:lnTo>
                    <a:pt x="1286949" y="1195937"/>
                  </a:lnTo>
                  <a:lnTo>
                    <a:pt x="1301870" y="1195937"/>
                  </a:lnTo>
                  <a:lnTo>
                    <a:pt x="1301686" y="1192922"/>
                  </a:lnTo>
                  <a:close/>
                </a:path>
                <a:path w="2876550" h="2111375">
                  <a:moveTo>
                    <a:pt x="1141129" y="1022286"/>
                  </a:moveTo>
                  <a:lnTo>
                    <a:pt x="1111171" y="1032670"/>
                  </a:lnTo>
                  <a:lnTo>
                    <a:pt x="1145548" y="1032670"/>
                  </a:lnTo>
                  <a:lnTo>
                    <a:pt x="1141129" y="1022286"/>
                  </a:lnTo>
                  <a:close/>
                </a:path>
                <a:path w="2876550" h="2111375">
                  <a:moveTo>
                    <a:pt x="500340" y="158299"/>
                  </a:moveTo>
                  <a:lnTo>
                    <a:pt x="476861" y="166308"/>
                  </a:lnTo>
                  <a:lnTo>
                    <a:pt x="451290" y="169457"/>
                  </a:lnTo>
                  <a:lnTo>
                    <a:pt x="512132" y="169457"/>
                  </a:lnTo>
                  <a:lnTo>
                    <a:pt x="500340" y="158299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16620"/>
              <a:ext cx="2680335" cy="1971675"/>
            </a:xfrm>
            <a:custGeom>
              <a:avLst/>
              <a:gdLst/>
              <a:ahLst/>
              <a:cxnLst/>
              <a:rect l="l" t="t" r="r" b="b"/>
              <a:pathLst>
                <a:path w="2680335" h="1971675">
                  <a:moveTo>
                    <a:pt x="0" y="1635727"/>
                  </a:moveTo>
                  <a:lnTo>
                    <a:pt x="0" y="1971142"/>
                  </a:lnTo>
                  <a:lnTo>
                    <a:pt x="474038" y="1971142"/>
                  </a:lnTo>
                  <a:lnTo>
                    <a:pt x="0" y="1635727"/>
                  </a:lnTo>
                  <a:close/>
                </a:path>
                <a:path w="2680335" h="1971675">
                  <a:moveTo>
                    <a:pt x="0" y="1209038"/>
                  </a:moveTo>
                  <a:lnTo>
                    <a:pt x="68" y="1616193"/>
                  </a:lnTo>
                  <a:lnTo>
                    <a:pt x="501713" y="1971142"/>
                  </a:lnTo>
                  <a:lnTo>
                    <a:pt x="1077209" y="1971142"/>
                  </a:lnTo>
                  <a:lnTo>
                    <a:pt x="0" y="1209038"/>
                  </a:lnTo>
                  <a:close/>
                </a:path>
                <a:path w="2680335" h="1971675">
                  <a:moveTo>
                    <a:pt x="0" y="781969"/>
                  </a:moveTo>
                  <a:lnTo>
                    <a:pt x="0" y="1189607"/>
                  </a:lnTo>
                  <a:lnTo>
                    <a:pt x="1104533" y="1971142"/>
                  </a:lnTo>
                  <a:lnTo>
                    <a:pt x="1680944" y="1971142"/>
                  </a:lnTo>
                  <a:lnTo>
                    <a:pt x="0" y="781969"/>
                  </a:lnTo>
                  <a:close/>
                </a:path>
                <a:path w="2680335" h="1971675">
                  <a:moveTo>
                    <a:pt x="0" y="355251"/>
                  </a:moveTo>
                  <a:lnTo>
                    <a:pt x="0" y="762372"/>
                  </a:lnTo>
                  <a:lnTo>
                    <a:pt x="1708645" y="1971142"/>
                  </a:lnTo>
                  <a:lnTo>
                    <a:pt x="2284146" y="1971142"/>
                  </a:lnTo>
                  <a:lnTo>
                    <a:pt x="909294" y="998709"/>
                  </a:lnTo>
                  <a:lnTo>
                    <a:pt x="903530" y="998709"/>
                  </a:lnTo>
                  <a:lnTo>
                    <a:pt x="901372" y="997270"/>
                  </a:lnTo>
                  <a:lnTo>
                    <a:pt x="896331" y="992230"/>
                  </a:lnTo>
                  <a:lnTo>
                    <a:pt x="893455" y="987189"/>
                  </a:lnTo>
                  <a:lnTo>
                    <a:pt x="0" y="355251"/>
                  </a:lnTo>
                  <a:close/>
                </a:path>
                <a:path w="2680335" h="1971675">
                  <a:moveTo>
                    <a:pt x="942414" y="1003030"/>
                  </a:moveTo>
                  <a:lnTo>
                    <a:pt x="2310733" y="1971142"/>
                  </a:lnTo>
                  <a:lnTo>
                    <a:pt x="2679834" y="1971142"/>
                  </a:lnTo>
                  <a:lnTo>
                    <a:pt x="2675222" y="1958807"/>
                  </a:lnTo>
                  <a:lnTo>
                    <a:pt x="2678302" y="1944779"/>
                  </a:lnTo>
                  <a:lnTo>
                    <a:pt x="2657559" y="1940110"/>
                  </a:lnTo>
                  <a:lnTo>
                    <a:pt x="2594787" y="1924618"/>
                  </a:lnTo>
                  <a:lnTo>
                    <a:pt x="2586901" y="1895132"/>
                  </a:lnTo>
                  <a:lnTo>
                    <a:pt x="2573275" y="1864229"/>
                  </a:lnTo>
                  <a:lnTo>
                    <a:pt x="2554384" y="1835622"/>
                  </a:lnTo>
                  <a:lnTo>
                    <a:pt x="2530703" y="1813022"/>
                  </a:lnTo>
                  <a:lnTo>
                    <a:pt x="2526306" y="1810376"/>
                  </a:lnTo>
                  <a:lnTo>
                    <a:pt x="2332482" y="1810376"/>
                  </a:lnTo>
                  <a:lnTo>
                    <a:pt x="2273270" y="1808998"/>
                  </a:lnTo>
                  <a:lnTo>
                    <a:pt x="2258010" y="1806067"/>
                  </a:lnTo>
                  <a:lnTo>
                    <a:pt x="2219785" y="1806067"/>
                  </a:lnTo>
                  <a:lnTo>
                    <a:pt x="2202213" y="1803120"/>
                  </a:lnTo>
                  <a:lnTo>
                    <a:pt x="2181671" y="1794503"/>
                  </a:lnTo>
                  <a:lnTo>
                    <a:pt x="2162073" y="1782781"/>
                  </a:lnTo>
                  <a:lnTo>
                    <a:pt x="2153437" y="1776301"/>
                  </a:lnTo>
                  <a:lnTo>
                    <a:pt x="2146236" y="1771260"/>
                  </a:lnTo>
                  <a:lnTo>
                    <a:pt x="2144077" y="1765501"/>
                  </a:lnTo>
                  <a:lnTo>
                    <a:pt x="2125108" y="1746735"/>
                  </a:lnTo>
                  <a:lnTo>
                    <a:pt x="2099797" y="1723380"/>
                  </a:lnTo>
                  <a:lnTo>
                    <a:pt x="2076645" y="1699485"/>
                  </a:lnTo>
                  <a:lnTo>
                    <a:pt x="2064156" y="1679102"/>
                  </a:lnTo>
                  <a:lnTo>
                    <a:pt x="2065280" y="1653014"/>
                  </a:lnTo>
                  <a:lnTo>
                    <a:pt x="2070998" y="1616144"/>
                  </a:lnTo>
                  <a:lnTo>
                    <a:pt x="2072779" y="1590543"/>
                  </a:lnTo>
                  <a:lnTo>
                    <a:pt x="1977758" y="1590543"/>
                  </a:lnTo>
                  <a:lnTo>
                    <a:pt x="1958894" y="1588103"/>
                  </a:lnTo>
                  <a:lnTo>
                    <a:pt x="1921970" y="1574850"/>
                  </a:lnTo>
                  <a:lnTo>
                    <a:pt x="1879479" y="1541404"/>
                  </a:lnTo>
                  <a:lnTo>
                    <a:pt x="1866370" y="1522861"/>
                  </a:lnTo>
                  <a:lnTo>
                    <a:pt x="1846719" y="1522861"/>
                  </a:lnTo>
                  <a:lnTo>
                    <a:pt x="1849449" y="1510488"/>
                  </a:lnTo>
                  <a:lnTo>
                    <a:pt x="1851844" y="1500544"/>
                  </a:lnTo>
                  <a:lnTo>
                    <a:pt x="1853295" y="1493299"/>
                  </a:lnTo>
                  <a:lnTo>
                    <a:pt x="1837439" y="1438209"/>
                  </a:lnTo>
                  <a:lnTo>
                    <a:pt x="1810089" y="1398396"/>
                  </a:lnTo>
                  <a:lnTo>
                    <a:pt x="1776934" y="1361418"/>
                  </a:lnTo>
                  <a:lnTo>
                    <a:pt x="1745195" y="1334227"/>
                  </a:lnTo>
                  <a:lnTo>
                    <a:pt x="1733676" y="1325584"/>
                  </a:lnTo>
                  <a:lnTo>
                    <a:pt x="1730806" y="1325584"/>
                  </a:lnTo>
                  <a:lnTo>
                    <a:pt x="1732241" y="1316228"/>
                  </a:lnTo>
                  <a:lnTo>
                    <a:pt x="1730082" y="1309745"/>
                  </a:lnTo>
                  <a:lnTo>
                    <a:pt x="1725764" y="1306867"/>
                  </a:lnTo>
                  <a:lnTo>
                    <a:pt x="1703398" y="1301467"/>
                  </a:lnTo>
                  <a:lnTo>
                    <a:pt x="1666184" y="1301467"/>
                  </a:lnTo>
                  <a:lnTo>
                    <a:pt x="1629576" y="1301399"/>
                  </a:lnTo>
                  <a:lnTo>
                    <a:pt x="1601203" y="1293904"/>
                  </a:lnTo>
                  <a:lnTo>
                    <a:pt x="1595352" y="1290239"/>
                  </a:lnTo>
                  <a:lnTo>
                    <a:pt x="1582568" y="1283175"/>
                  </a:lnTo>
                  <a:lnTo>
                    <a:pt x="1576717" y="1279508"/>
                  </a:lnTo>
                  <a:lnTo>
                    <a:pt x="1573847" y="1277345"/>
                  </a:lnTo>
                  <a:lnTo>
                    <a:pt x="1573123" y="1276626"/>
                  </a:lnTo>
                  <a:lnTo>
                    <a:pt x="1569516" y="1274467"/>
                  </a:lnTo>
                  <a:lnTo>
                    <a:pt x="1561972" y="1256320"/>
                  </a:lnTo>
                  <a:lnTo>
                    <a:pt x="1566371" y="1238377"/>
                  </a:lnTo>
                  <a:lnTo>
                    <a:pt x="1574683" y="1220300"/>
                  </a:lnTo>
                  <a:lnTo>
                    <a:pt x="1578876" y="1201751"/>
                  </a:lnTo>
                  <a:lnTo>
                    <a:pt x="1550085" y="1159989"/>
                  </a:lnTo>
                  <a:lnTo>
                    <a:pt x="1530679" y="1149189"/>
                  </a:lnTo>
                  <a:lnTo>
                    <a:pt x="1444967" y="1149189"/>
                  </a:lnTo>
                  <a:lnTo>
                    <a:pt x="1444933" y="1141977"/>
                  </a:lnTo>
                  <a:lnTo>
                    <a:pt x="1441996" y="1134698"/>
                  </a:lnTo>
                  <a:lnTo>
                    <a:pt x="1437679" y="1129028"/>
                  </a:lnTo>
                  <a:lnTo>
                    <a:pt x="1328331" y="1129028"/>
                  </a:lnTo>
                  <a:lnTo>
                    <a:pt x="1319215" y="1128420"/>
                  </a:lnTo>
                  <a:lnTo>
                    <a:pt x="1282529" y="1110715"/>
                  </a:lnTo>
                  <a:lnTo>
                    <a:pt x="1274343" y="1093580"/>
                  </a:lnTo>
                  <a:lnTo>
                    <a:pt x="1259996" y="1093580"/>
                  </a:lnTo>
                  <a:lnTo>
                    <a:pt x="1244448" y="1093119"/>
                  </a:lnTo>
                  <a:lnTo>
                    <a:pt x="1228360" y="1089554"/>
                  </a:lnTo>
                  <a:lnTo>
                    <a:pt x="1212407" y="1082951"/>
                  </a:lnTo>
                  <a:lnTo>
                    <a:pt x="1211689" y="1077910"/>
                  </a:lnTo>
                  <a:lnTo>
                    <a:pt x="1208806" y="1073590"/>
                  </a:lnTo>
                  <a:lnTo>
                    <a:pt x="1169816" y="1052351"/>
                  </a:lnTo>
                  <a:lnTo>
                    <a:pt x="1156251" y="1046949"/>
                  </a:lnTo>
                  <a:lnTo>
                    <a:pt x="1143864" y="1041640"/>
                  </a:lnTo>
                  <a:lnTo>
                    <a:pt x="1131139" y="1036331"/>
                  </a:lnTo>
                  <a:lnTo>
                    <a:pt x="1119090" y="1030751"/>
                  </a:lnTo>
                  <a:lnTo>
                    <a:pt x="1108730" y="1024630"/>
                  </a:lnTo>
                  <a:lnTo>
                    <a:pt x="1107617" y="1023741"/>
                  </a:lnTo>
                  <a:lnTo>
                    <a:pt x="1032432" y="1023741"/>
                  </a:lnTo>
                  <a:lnTo>
                    <a:pt x="1006490" y="1020308"/>
                  </a:lnTo>
                  <a:lnTo>
                    <a:pt x="990301" y="1016394"/>
                  </a:lnTo>
                  <a:lnTo>
                    <a:pt x="974180" y="1012209"/>
                  </a:lnTo>
                  <a:lnTo>
                    <a:pt x="958195" y="1007754"/>
                  </a:lnTo>
                  <a:lnTo>
                    <a:pt x="942414" y="1003030"/>
                  </a:lnTo>
                  <a:close/>
                </a:path>
                <a:path w="2680335" h="1971675">
                  <a:moveTo>
                    <a:pt x="2491104" y="1800059"/>
                  </a:moveTo>
                  <a:lnTo>
                    <a:pt x="2396358" y="1807571"/>
                  </a:lnTo>
                  <a:lnTo>
                    <a:pt x="2332482" y="1810376"/>
                  </a:lnTo>
                  <a:lnTo>
                    <a:pt x="2526306" y="1810376"/>
                  </a:lnTo>
                  <a:lnTo>
                    <a:pt x="2521783" y="1807654"/>
                  </a:lnTo>
                  <a:lnTo>
                    <a:pt x="2512256" y="1803569"/>
                  </a:lnTo>
                  <a:lnTo>
                    <a:pt x="2502053" y="1800970"/>
                  </a:lnTo>
                  <a:lnTo>
                    <a:pt x="2491104" y="1800059"/>
                  </a:lnTo>
                  <a:close/>
                </a:path>
                <a:path w="2680335" h="1971675">
                  <a:moveTo>
                    <a:pt x="2230475" y="1800778"/>
                  </a:moveTo>
                  <a:lnTo>
                    <a:pt x="2219785" y="1806067"/>
                  </a:lnTo>
                  <a:lnTo>
                    <a:pt x="2258010" y="1806067"/>
                  </a:lnTo>
                  <a:lnTo>
                    <a:pt x="2230475" y="1800778"/>
                  </a:lnTo>
                  <a:close/>
                </a:path>
                <a:path w="2680335" h="1971675">
                  <a:moveTo>
                    <a:pt x="2064880" y="1558144"/>
                  </a:moveTo>
                  <a:lnTo>
                    <a:pt x="2061997" y="1558144"/>
                  </a:lnTo>
                  <a:lnTo>
                    <a:pt x="2043670" y="1559561"/>
                  </a:lnTo>
                  <a:lnTo>
                    <a:pt x="2020144" y="1571103"/>
                  </a:lnTo>
                  <a:lnTo>
                    <a:pt x="1996485" y="1584266"/>
                  </a:lnTo>
                  <a:lnTo>
                    <a:pt x="1977758" y="1590543"/>
                  </a:lnTo>
                  <a:lnTo>
                    <a:pt x="2072779" y="1590543"/>
                  </a:lnTo>
                  <a:lnTo>
                    <a:pt x="2073471" y="1580587"/>
                  </a:lnTo>
                  <a:lnTo>
                    <a:pt x="2064880" y="1558144"/>
                  </a:lnTo>
                  <a:close/>
                </a:path>
                <a:path w="2680335" h="1971675">
                  <a:moveTo>
                    <a:pt x="1861121" y="1513505"/>
                  </a:moveTo>
                  <a:lnTo>
                    <a:pt x="1846719" y="1522861"/>
                  </a:lnTo>
                  <a:lnTo>
                    <a:pt x="1866370" y="1522861"/>
                  </a:lnTo>
                  <a:lnTo>
                    <a:pt x="1861121" y="1513505"/>
                  </a:lnTo>
                  <a:close/>
                </a:path>
                <a:path w="2680335" h="1971675">
                  <a:moveTo>
                    <a:pt x="1701442" y="1300994"/>
                  </a:moveTo>
                  <a:lnTo>
                    <a:pt x="1666184" y="1301467"/>
                  </a:lnTo>
                  <a:lnTo>
                    <a:pt x="1703398" y="1301467"/>
                  </a:lnTo>
                  <a:lnTo>
                    <a:pt x="1701442" y="1300994"/>
                  </a:lnTo>
                  <a:close/>
                </a:path>
                <a:path w="2680335" h="1971675">
                  <a:moveTo>
                    <a:pt x="1501564" y="1143416"/>
                  </a:moveTo>
                  <a:lnTo>
                    <a:pt x="1482134" y="1143698"/>
                  </a:lnTo>
                  <a:lnTo>
                    <a:pt x="1463380" y="1146005"/>
                  </a:lnTo>
                  <a:lnTo>
                    <a:pt x="1444967" y="1149189"/>
                  </a:lnTo>
                  <a:lnTo>
                    <a:pt x="1530679" y="1149189"/>
                  </a:lnTo>
                  <a:lnTo>
                    <a:pt x="1529227" y="1148547"/>
                  </a:lnTo>
                  <a:lnTo>
                    <a:pt x="1522006" y="1146306"/>
                  </a:lnTo>
                  <a:lnTo>
                    <a:pt x="1501564" y="1143416"/>
                  </a:lnTo>
                  <a:close/>
                </a:path>
                <a:path w="2680335" h="1971675">
                  <a:moveTo>
                    <a:pt x="1393126" y="1110311"/>
                  </a:moveTo>
                  <a:lnTo>
                    <a:pt x="1376622" y="1113235"/>
                  </a:lnTo>
                  <a:lnTo>
                    <a:pt x="1360995" y="1119130"/>
                  </a:lnTo>
                  <a:lnTo>
                    <a:pt x="1345234" y="1125294"/>
                  </a:lnTo>
                  <a:lnTo>
                    <a:pt x="1328331" y="1129028"/>
                  </a:lnTo>
                  <a:lnTo>
                    <a:pt x="1437679" y="1129028"/>
                  </a:lnTo>
                  <a:lnTo>
                    <a:pt x="1436763" y="1127825"/>
                  </a:lnTo>
                  <a:lnTo>
                    <a:pt x="1429842" y="1121829"/>
                  </a:lnTo>
                  <a:lnTo>
                    <a:pt x="1421171" y="1116687"/>
                  </a:lnTo>
                  <a:lnTo>
                    <a:pt x="1411755" y="1113099"/>
                  </a:lnTo>
                  <a:lnTo>
                    <a:pt x="1402204" y="1110996"/>
                  </a:lnTo>
                  <a:lnTo>
                    <a:pt x="1393126" y="1110311"/>
                  </a:lnTo>
                  <a:close/>
                </a:path>
                <a:path w="2680335" h="1971675">
                  <a:moveTo>
                    <a:pt x="1274330" y="1090868"/>
                  </a:moveTo>
                  <a:lnTo>
                    <a:pt x="1259996" y="1093580"/>
                  </a:lnTo>
                  <a:lnTo>
                    <a:pt x="1274343" y="1093580"/>
                  </a:lnTo>
                  <a:lnTo>
                    <a:pt x="1274330" y="1090868"/>
                  </a:lnTo>
                  <a:close/>
                </a:path>
                <a:path w="2680335" h="1971675">
                  <a:moveTo>
                    <a:pt x="1092170" y="1000152"/>
                  </a:moveTo>
                  <a:lnTo>
                    <a:pt x="1078378" y="1014944"/>
                  </a:lnTo>
                  <a:lnTo>
                    <a:pt x="1057430" y="1022380"/>
                  </a:lnTo>
                  <a:lnTo>
                    <a:pt x="1032432" y="1023741"/>
                  </a:lnTo>
                  <a:lnTo>
                    <a:pt x="1107617" y="1023741"/>
                  </a:lnTo>
                  <a:lnTo>
                    <a:pt x="1101788" y="1019084"/>
                  </a:lnTo>
                  <a:lnTo>
                    <a:pt x="1096399" y="1013201"/>
                  </a:lnTo>
                  <a:lnTo>
                    <a:pt x="1093036" y="1006912"/>
                  </a:lnTo>
                  <a:lnTo>
                    <a:pt x="1092170" y="1000152"/>
                  </a:lnTo>
                  <a:close/>
                </a:path>
                <a:path w="2680335" h="1971675">
                  <a:moveTo>
                    <a:pt x="907851" y="997270"/>
                  </a:moveTo>
                  <a:lnTo>
                    <a:pt x="904974" y="997989"/>
                  </a:lnTo>
                  <a:lnTo>
                    <a:pt x="903530" y="998709"/>
                  </a:lnTo>
                  <a:lnTo>
                    <a:pt x="909294" y="998709"/>
                  </a:lnTo>
                  <a:lnTo>
                    <a:pt x="907851" y="997270"/>
                  </a:lnTo>
                  <a:close/>
                </a:path>
                <a:path w="2680335" h="1971675">
                  <a:moveTo>
                    <a:pt x="0" y="0"/>
                  </a:moveTo>
                  <a:lnTo>
                    <a:pt x="0" y="336209"/>
                  </a:lnTo>
                  <a:lnTo>
                    <a:pt x="881211" y="959829"/>
                  </a:lnTo>
                  <a:lnTo>
                    <a:pt x="867943" y="928900"/>
                  </a:lnTo>
                  <a:lnTo>
                    <a:pt x="852382" y="890565"/>
                  </a:lnTo>
                  <a:lnTo>
                    <a:pt x="834794" y="845969"/>
                  </a:lnTo>
                  <a:lnTo>
                    <a:pt x="794592" y="742584"/>
                  </a:lnTo>
                  <a:lnTo>
                    <a:pt x="772508" y="686086"/>
                  </a:lnTo>
                  <a:lnTo>
                    <a:pt x="749453" y="627914"/>
                  </a:lnTo>
                  <a:lnTo>
                    <a:pt x="728580" y="576833"/>
                  </a:lnTo>
                  <a:lnTo>
                    <a:pt x="707568" y="526130"/>
                  </a:lnTo>
                  <a:lnTo>
                    <a:pt x="686624" y="476704"/>
                  </a:lnTo>
                  <a:lnTo>
                    <a:pt x="665957" y="429454"/>
                  </a:lnTo>
                  <a:lnTo>
                    <a:pt x="645774" y="385280"/>
                  </a:lnTo>
                  <a:lnTo>
                    <a:pt x="209466" y="76404"/>
                  </a:lnTo>
                  <a:lnTo>
                    <a:pt x="165027" y="68774"/>
                  </a:lnTo>
                  <a:lnTo>
                    <a:pt x="114784" y="58582"/>
                  </a:lnTo>
                  <a:lnTo>
                    <a:pt x="69943" y="47043"/>
                  </a:lnTo>
                  <a:lnTo>
                    <a:pt x="41706" y="35370"/>
                  </a:lnTo>
                  <a:lnTo>
                    <a:pt x="40267" y="34646"/>
                  </a:lnTo>
                  <a:lnTo>
                    <a:pt x="0" y="0"/>
                  </a:lnTo>
                  <a:close/>
                </a:path>
                <a:path w="2680335" h="1971675">
                  <a:moveTo>
                    <a:pt x="236105" y="76404"/>
                  </a:moveTo>
                  <a:lnTo>
                    <a:pt x="632816" y="357201"/>
                  </a:lnTo>
                  <a:lnTo>
                    <a:pt x="608034" y="308869"/>
                  </a:lnTo>
                  <a:lnTo>
                    <a:pt x="584668" y="268640"/>
                  </a:lnTo>
                  <a:lnTo>
                    <a:pt x="563057" y="238132"/>
                  </a:lnTo>
                  <a:lnTo>
                    <a:pt x="543539" y="218961"/>
                  </a:lnTo>
                  <a:lnTo>
                    <a:pt x="540658" y="217526"/>
                  </a:lnTo>
                  <a:lnTo>
                    <a:pt x="537780" y="216802"/>
                  </a:lnTo>
                  <a:lnTo>
                    <a:pt x="516044" y="196832"/>
                  </a:lnTo>
                  <a:lnTo>
                    <a:pt x="494038" y="176932"/>
                  </a:lnTo>
                  <a:lnTo>
                    <a:pt x="471763" y="157168"/>
                  </a:lnTo>
                  <a:lnTo>
                    <a:pt x="456708" y="144104"/>
                  </a:lnTo>
                  <a:lnTo>
                    <a:pt x="431915" y="144104"/>
                  </a:lnTo>
                  <a:lnTo>
                    <a:pt x="417719" y="142642"/>
                  </a:lnTo>
                  <a:lnTo>
                    <a:pt x="378663" y="126086"/>
                  </a:lnTo>
                  <a:lnTo>
                    <a:pt x="327937" y="113424"/>
                  </a:lnTo>
                  <a:lnTo>
                    <a:pt x="304266" y="110908"/>
                  </a:lnTo>
                  <a:lnTo>
                    <a:pt x="296852" y="108897"/>
                  </a:lnTo>
                  <a:lnTo>
                    <a:pt x="289844" y="105399"/>
                  </a:lnTo>
                  <a:lnTo>
                    <a:pt x="282902" y="100889"/>
                  </a:lnTo>
                  <a:lnTo>
                    <a:pt x="280024" y="99441"/>
                  </a:lnTo>
                  <a:lnTo>
                    <a:pt x="277143" y="97282"/>
                  </a:lnTo>
                  <a:lnTo>
                    <a:pt x="273541" y="94399"/>
                  </a:lnTo>
                  <a:lnTo>
                    <a:pt x="269944" y="92240"/>
                  </a:lnTo>
                  <a:lnTo>
                    <a:pt x="267782" y="88646"/>
                  </a:lnTo>
                  <a:lnTo>
                    <a:pt x="259187" y="82881"/>
                  </a:lnTo>
                  <a:lnTo>
                    <a:pt x="252483" y="79644"/>
                  </a:lnTo>
                  <a:lnTo>
                    <a:pt x="244969" y="77485"/>
                  </a:lnTo>
                  <a:lnTo>
                    <a:pt x="236105" y="76404"/>
                  </a:lnTo>
                  <a:close/>
                </a:path>
                <a:path w="2680335" h="1971675">
                  <a:moveTo>
                    <a:pt x="449218" y="137605"/>
                  </a:moveTo>
                  <a:lnTo>
                    <a:pt x="431915" y="144104"/>
                  </a:lnTo>
                  <a:lnTo>
                    <a:pt x="456708" y="144104"/>
                  </a:lnTo>
                  <a:lnTo>
                    <a:pt x="449218" y="137605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932310"/>
              <a:ext cx="502920" cy="355600"/>
            </a:xfrm>
            <a:custGeom>
              <a:avLst/>
              <a:gdLst/>
              <a:ahLst/>
              <a:cxnLst/>
              <a:rect l="l" t="t" r="r" b="b"/>
              <a:pathLst>
                <a:path w="502920" h="355600">
                  <a:moveTo>
                    <a:pt x="0" y="0"/>
                  </a:moveTo>
                  <a:lnTo>
                    <a:pt x="0" y="21526"/>
                  </a:lnTo>
                  <a:lnTo>
                    <a:pt x="471942" y="355451"/>
                  </a:lnTo>
                  <a:lnTo>
                    <a:pt x="502365" y="355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932314"/>
              <a:ext cx="502920" cy="355600"/>
            </a:xfrm>
            <a:custGeom>
              <a:avLst/>
              <a:gdLst/>
              <a:ahLst/>
              <a:cxnLst/>
              <a:rect l="l" t="t" r="r" b="b"/>
              <a:pathLst>
                <a:path w="502920" h="355600">
                  <a:moveTo>
                    <a:pt x="502362" y="355447"/>
                  </a:moveTo>
                  <a:lnTo>
                    <a:pt x="0" y="0"/>
                  </a:lnTo>
                </a:path>
                <a:path w="502920" h="355600">
                  <a:moveTo>
                    <a:pt x="0" y="21536"/>
                  </a:moveTo>
                  <a:lnTo>
                    <a:pt x="471924" y="3554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506866"/>
              <a:ext cx="1104265" cy="781050"/>
            </a:xfrm>
            <a:custGeom>
              <a:avLst/>
              <a:gdLst/>
              <a:ahLst/>
              <a:cxnLst/>
              <a:rect l="l" t="t" r="r" b="b"/>
              <a:pathLst>
                <a:path w="1104265" h="781050">
                  <a:moveTo>
                    <a:pt x="0" y="0"/>
                  </a:moveTo>
                  <a:lnTo>
                    <a:pt x="0" y="20449"/>
                  </a:lnTo>
                  <a:lnTo>
                    <a:pt x="1074753" y="780896"/>
                  </a:lnTo>
                  <a:lnTo>
                    <a:pt x="1103796" y="780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506863"/>
              <a:ext cx="1104265" cy="781050"/>
            </a:xfrm>
            <a:custGeom>
              <a:avLst/>
              <a:gdLst/>
              <a:ahLst/>
              <a:cxnLst/>
              <a:rect l="l" t="t" r="r" b="b"/>
              <a:pathLst>
                <a:path w="1104265" h="781050">
                  <a:moveTo>
                    <a:pt x="1103801" y="780899"/>
                  </a:moveTo>
                  <a:lnTo>
                    <a:pt x="0" y="0"/>
                  </a:lnTo>
                </a:path>
                <a:path w="1104265" h="781050">
                  <a:moveTo>
                    <a:pt x="0" y="20452"/>
                  </a:moveTo>
                  <a:lnTo>
                    <a:pt x="1074752" y="78089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78754"/>
              <a:ext cx="1708785" cy="1209040"/>
            </a:xfrm>
            <a:custGeom>
              <a:avLst/>
              <a:gdLst/>
              <a:ahLst/>
              <a:cxnLst/>
              <a:rect l="l" t="t" r="r" b="b"/>
              <a:pathLst>
                <a:path w="1708785" h="1209040">
                  <a:moveTo>
                    <a:pt x="0" y="0"/>
                  </a:moveTo>
                  <a:lnTo>
                    <a:pt x="0" y="21533"/>
                  </a:lnTo>
                  <a:lnTo>
                    <a:pt x="1678286" y="1209008"/>
                  </a:lnTo>
                  <a:lnTo>
                    <a:pt x="1708714" y="1209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078751"/>
              <a:ext cx="1708785" cy="1209040"/>
            </a:xfrm>
            <a:custGeom>
              <a:avLst/>
              <a:gdLst/>
              <a:ahLst/>
              <a:cxnLst/>
              <a:rect l="l" t="t" r="r" b="b"/>
              <a:pathLst>
                <a:path w="1708785" h="1209040">
                  <a:moveTo>
                    <a:pt x="1708720" y="1209010"/>
                  </a:moveTo>
                  <a:lnTo>
                    <a:pt x="0" y="0"/>
                  </a:lnTo>
                </a:path>
                <a:path w="1708785" h="1209040">
                  <a:moveTo>
                    <a:pt x="0" y="21533"/>
                  </a:moveTo>
                  <a:lnTo>
                    <a:pt x="1678292" y="12090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652838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0" y="0"/>
                  </a:moveTo>
                  <a:lnTo>
                    <a:pt x="0" y="20436"/>
                  </a:lnTo>
                  <a:lnTo>
                    <a:pt x="894173" y="653133"/>
                  </a:lnTo>
                  <a:lnTo>
                    <a:pt x="895612" y="650970"/>
                  </a:lnTo>
                  <a:lnTo>
                    <a:pt x="893455" y="648812"/>
                  </a:lnTo>
                  <a:lnTo>
                    <a:pt x="895612" y="645931"/>
                  </a:lnTo>
                  <a:lnTo>
                    <a:pt x="890572" y="643053"/>
                  </a:lnTo>
                  <a:lnTo>
                    <a:pt x="892011" y="640890"/>
                  </a:lnTo>
                  <a:lnTo>
                    <a:pt x="887695" y="638012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4"/>
                  </a:lnTo>
                  <a:lnTo>
                    <a:pt x="884812" y="627932"/>
                  </a:lnTo>
                  <a:lnTo>
                    <a:pt x="885532" y="626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652839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894174" y="653135"/>
                  </a:moveTo>
                  <a:lnTo>
                    <a:pt x="895613" y="650971"/>
                  </a:lnTo>
                  <a:lnTo>
                    <a:pt x="893455" y="648813"/>
                  </a:lnTo>
                  <a:lnTo>
                    <a:pt x="895613" y="645931"/>
                  </a:lnTo>
                  <a:lnTo>
                    <a:pt x="890572" y="643053"/>
                  </a:lnTo>
                  <a:lnTo>
                    <a:pt x="892011" y="640891"/>
                  </a:lnTo>
                  <a:lnTo>
                    <a:pt x="887696" y="638013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5"/>
                  </a:lnTo>
                  <a:lnTo>
                    <a:pt x="884813" y="627933"/>
                  </a:lnTo>
                  <a:lnTo>
                    <a:pt x="885532" y="626494"/>
                  </a:lnTo>
                  <a:lnTo>
                    <a:pt x="0" y="0"/>
                  </a:lnTo>
                </a:path>
                <a:path w="895985" h="653415">
                  <a:moveTo>
                    <a:pt x="0" y="20441"/>
                  </a:moveTo>
                  <a:lnTo>
                    <a:pt x="894174" y="653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8570" y="9311733"/>
              <a:ext cx="1400810" cy="976630"/>
            </a:xfrm>
            <a:custGeom>
              <a:avLst/>
              <a:gdLst/>
              <a:ahLst/>
              <a:cxnLst/>
              <a:rect l="l" t="t" r="r" b="b"/>
              <a:pathLst>
                <a:path w="1400810" h="976629">
                  <a:moveTo>
                    <a:pt x="3601" y="0"/>
                  </a:moveTo>
                  <a:lnTo>
                    <a:pt x="0" y="5039"/>
                  </a:lnTo>
                  <a:lnTo>
                    <a:pt x="1372285" y="976029"/>
                  </a:lnTo>
                  <a:lnTo>
                    <a:pt x="1400688" y="976029"/>
                  </a:lnTo>
                  <a:lnTo>
                    <a:pt x="32276" y="7917"/>
                  </a:lnTo>
                  <a:lnTo>
                    <a:pt x="29522" y="7917"/>
                  </a:lnTo>
                  <a:lnTo>
                    <a:pt x="26438" y="5759"/>
                  </a:lnTo>
                  <a:lnTo>
                    <a:pt x="20161" y="5759"/>
                  </a:lnTo>
                  <a:lnTo>
                    <a:pt x="19261" y="5039"/>
                  </a:lnTo>
                  <a:lnTo>
                    <a:pt x="14401" y="5039"/>
                  </a:lnTo>
                  <a:lnTo>
                    <a:pt x="11518" y="2876"/>
                  </a:lnTo>
                  <a:lnTo>
                    <a:pt x="7922" y="2876"/>
                  </a:lnTo>
                  <a:lnTo>
                    <a:pt x="3601" y="0"/>
                  </a:lnTo>
                  <a:close/>
                </a:path>
                <a:path w="1400810" h="976629">
                  <a:moveTo>
                    <a:pt x="30242" y="6478"/>
                  </a:moveTo>
                  <a:lnTo>
                    <a:pt x="29522" y="7917"/>
                  </a:lnTo>
                  <a:lnTo>
                    <a:pt x="32276" y="7917"/>
                  </a:lnTo>
                  <a:lnTo>
                    <a:pt x="30242" y="6478"/>
                  </a:lnTo>
                  <a:close/>
                </a:path>
                <a:path w="1400810" h="976629">
                  <a:moveTo>
                    <a:pt x="22318" y="2876"/>
                  </a:moveTo>
                  <a:lnTo>
                    <a:pt x="20161" y="5759"/>
                  </a:lnTo>
                  <a:lnTo>
                    <a:pt x="26438" y="5759"/>
                  </a:lnTo>
                  <a:lnTo>
                    <a:pt x="22318" y="2876"/>
                  </a:lnTo>
                  <a:close/>
                </a:path>
                <a:path w="1400810" h="976629">
                  <a:moveTo>
                    <a:pt x="16559" y="2876"/>
                  </a:moveTo>
                  <a:lnTo>
                    <a:pt x="14401" y="5039"/>
                  </a:lnTo>
                  <a:lnTo>
                    <a:pt x="19261" y="5039"/>
                  </a:lnTo>
                  <a:lnTo>
                    <a:pt x="16559" y="2876"/>
                  </a:lnTo>
                  <a:close/>
                </a:path>
                <a:path w="1400810" h="976629">
                  <a:moveTo>
                    <a:pt x="8642" y="718"/>
                  </a:moveTo>
                  <a:lnTo>
                    <a:pt x="7922" y="2876"/>
                  </a:lnTo>
                  <a:lnTo>
                    <a:pt x="11518" y="2876"/>
                  </a:lnTo>
                  <a:lnTo>
                    <a:pt x="8642" y="718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8571" y="9311734"/>
              <a:ext cx="1400810" cy="976630"/>
            </a:xfrm>
            <a:custGeom>
              <a:avLst/>
              <a:gdLst/>
              <a:ahLst/>
              <a:cxnLst/>
              <a:rect l="l" t="t" r="r" b="b"/>
              <a:pathLst>
                <a:path w="1400810" h="976629">
                  <a:moveTo>
                    <a:pt x="1400690" y="976028"/>
                  </a:move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lnTo>
                    <a:pt x="0" y="5039"/>
                  </a:lnTo>
                  <a:lnTo>
                    <a:pt x="1372287" y="97602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583" y="8390141"/>
              <a:ext cx="440055" cy="313690"/>
            </a:xfrm>
            <a:custGeom>
              <a:avLst/>
              <a:gdLst/>
              <a:ahLst/>
              <a:cxnLst/>
              <a:rect l="l" t="t" r="r" b="b"/>
              <a:pathLst>
                <a:path w="440055" h="313690">
                  <a:moveTo>
                    <a:pt x="8642" y="0"/>
                  </a:moveTo>
                  <a:lnTo>
                    <a:pt x="7922" y="1447"/>
                  </a:lnTo>
                  <a:lnTo>
                    <a:pt x="6479" y="0"/>
                  </a:lnTo>
                  <a:lnTo>
                    <a:pt x="4320" y="2882"/>
                  </a:lnTo>
                  <a:lnTo>
                    <a:pt x="2162" y="1447"/>
                  </a:lnTo>
                  <a:lnTo>
                    <a:pt x="0" y="3606"/>
                  </a:lnTo>
                  <a:lnTo>
                    <a:pt x="437753" y="313194"/>
                  </a:lnTo>
                  <a:lnTo>
                    <a:pt x="439191" y="310324"/>
                  </a:lnTo>
                  <a:lnTo>
                    <a:pt x="437753" y="309600"/>
                  </a:lnTo>
                  <a:lnTo>
                    <a:pt x="439916" y="306717"/>
                  </a:lnTo>
                  <a:lnTo>
                    <a:pt x="437033" y="304558"/>
                  </a:lnTo>
                  <a:lnTo>
                    <a:pt x="437753" y="303834"/>
                  </a:lnTo>
                  <a:lnTo>
                    <a:pt x="434152" y="300964"/>
                  </a:lnTo>
                  <a:lnTo>
                    <a:pt x="436314" y="298081"/>
                  </a:lnTo>
                  <a:lnTo>
                    <a:pt x="429835" y="293763"/>
                  </a:lnTo>
                  <a:lnTo>
                    <a:pt x="431993" y="290880"/>
                  </a:lnTo>
                  <a:lnTo>
                    <a:pt x="428391" y="287997"/>
                  </a:lnTo>
                  <a:lnTo>
                    <a:pt x="429116" y="286562"/>
                  </a:lnTo>
                  <a:lnTo>
                    <a:pt x="26640" y="2159"/>
                  </a:lnTo>
                  <a:lnTo>
                    <a:pt x="25920" y="3606"/>
                  </a:lnTo>
                  <a:lnTo>
                    <a:pt x="23039" y="1447"/>
                  </a:lnTo>
                  <a:lnTo>
                    <a:pt x="20880" y="4318"/>
                  </a:lnTo>
                  <a:lnTo>
                    <a:pt x="17279" y="1447"/>
                  </a:lnTo>
                  <a:lnTo>
                    <a:pt x="15120" y="4318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356834" y="-360"/>
            <a:ext cx="2931795" cy="2284730"/>
            <a:chOff x="15356834" y="-360"/>
            <a:chExt cx="2931795" cy="2284730"/>
          </a:xfrm>
        </p:grpSpPr>
        <p:sp>
          <p:nvSpPr>
            <p:cNvPr id="17" name="object 17"/>
            <p:cNvSpPr/>
            <p:nvPr/>
          </p:nvSpPr>
          <p:spPr>
            <a:xfrm>
              <a:off x="15357493" y="0"/>
              <a:ext cx="2930525" cy="2252980"/>
            </a:xfrm>
            <a:custGeom>
              <a:avLst/>
              <a:gdLst/>
              <a:ahLst/>
              <a:cxnLst/>
              <a:rect l="l" t="t" r="r" b="b"/>
              <a:pathLst>
                <a:path w="2930525" h="2252980">
                  <a:moveTo>
                    <a:pt x="2930506" y="2207475"/>
                  </a:moveTo>
                  <a:lnTo>
                    <a:pt x="2869927" y="2207475"/>
                  </a:lnTo>
                  <a:lnTo>
                    <a:pt x="2872510" y="2213919"/>
                  </a:lnTo>
                  <a:lnTo>
                    <a:pt x="2906153" y="2247703"/>
                  </a:lnTo>
                  <a:lnTo>
                    <a:pt x="2930506" y="2252785"/>
                  </a:lnTo>
                  <a:lnTo>
                    <a:pt x="2930506" y="2207475"/>
                  </a:lnTo>
                  <a:close/>
                </a:path>
                <a:path w="2930525" h="2252980">
                  <a:moveTo>
                    <a:pt x="2930506" y="840976"/>
                  </a:moveTo>
                  <a:lnTo>
                    <a:pt x="1559209" y="840976"/>
                  </a:lnTo>
                  <a:lnTo>
                    <a:pt x="1584734" y="843348"/>
                  </a:lnTo>
                  <a:lnTo>
                    <a:pt x="1610807" y="850985"/>
                  </a:lnTo>
                  <a:lnTo>
                    <a:pt x="1636630" y="863955"/>
                  </a:lnTo>
                  <a:lnTo>
                    <a:pt x="1647409" y="872318"/>
                  </a:lnTo>
                  <a:lnTo>
                    <a:pt x="1659045" y="880610"/>
                  </a:lnTo>
                  <a:lnTo>
                    <a:pt x="1671348" y="887956"/>
                  </a:lnTo>
                  <a:lnTo>
                    <a:pt x="1684128" y="893483"/>
                  </a:lnTo>
                  <a:lnTo>
                    <a:pt x="1706529" y="904796"/>
                  </a:lnTo>
                  <a:lnTo>
                    <a:pt x="1726085" y="922456"/>
                  </a:lnTo>
                  <a:lnTo>
                    <a:pt x="1745903" y="939847"/>
                  </a:lnTo>
                  <a:lnTo>
                    <a:pt x="1769091" y="950353"/>
                  </a:lnTo>
                  <a:lnTo>
                    <a:pt x="1772647" y="951077"/>
                  </a:lnTo>
                  <a:lnTo>
                    <a:pt x="1777727" y="953960"/>
                  </a:lnTo>
                  <a:lnTo>
                    <a:pt x="1782807" y="960437"/>
                  </a:lnTo>
                  <a:lnTo>
                    <a:pt x="1809124" y="997113"/>
                  </a:lnTo>
                  <a:lnTo>
                    <a:pt x="1838179" y="1047018"/>
                  </a:lnTo>
                  <a:lnTo>
                    <a:pt x="1864567" y="1094491"/>
                  </a:lnTo>
                  <a:lnTo>
                    <a:pt x="1882883" y="1123873"/>
                  </a:lnTo>
                  <a:lnTo>
                    <a:pt x="1890618" y="1132909"/>
                  </a:lnTo>
                  <a:lnTo>
                    <a:pt x="1904707" y="1149898"/>
                  </a:lnTo>
                  <a:lnTo>
                    <a:pt x="1911585" y="1157719"/>
                  </a:lnTo>
                  <a:lnTo>
                    <a:pt x="1951789" y="1196929"/>
                  </a:lnTo>
                  <a:lnTo>
                    <a:pt x="1991237" y="1227740"/>
                  </a:lnTo>
                  <a:lnTo>
                    <a:pt x="2030027" y="1252122"/>
                  </a:lnTo>
                  <a:lnTo>
                    <a:pt x="2068256" y="1272046"/>
                  </a:lnTo>
                  <a:lnTo>
                    <a:pt x="2106022" y="1289481"/>
                  </a:lnTo>
                  <a:lnTo>
                    <a:pt x="2152395" y="1311369"/>
                  </a:lnTo>
                  <a:lnTo>
                    <a:pt x="2198684" y="1336636"/>
                  </a:lnTo>
                  <a:lnTo>
                    <a:pt x="2245093" y="1369466"/>
                  </a:lnTo>
                  <a:lnTo>
                    <a:pt x="2291823" y="1414043"/>
                  </a:lnTo>
                  <a:lnTo>
                    <a:pt x="2325827" y="1454235"/>
                  </a:lnTo>
                  <a:lnTo>
                    <a:pt x="2337162" y="1469478"/>
                  </a:lnTo>
                  <a:lnTo>
                    <a:pt x="2356807" y="1481449"/>
                  </a:lnTo>
                  <a:lnTo>
                    <a:pt x="2395240" y="1504308"/>
                  </a:lnTo>
                  <a:lnTo>
                    <a:pt x="2414886" y="1516278"/>
                  </a:lnTo>
                  <a:lnTo>
                    <a:pt x="2404848" y="1610571"/>
                  </a:lnTo>
                  <a:lnTo>
                    <a:pt x="2399868" y="1657665"/>
                  </a:lnTo>
                  <a:lnTo>
                    <a:pt x="2394951" y="1704700"/>
                  </a:lnTo>
                  <a:lnTo>
                    <a:pt x="2390127" y="1751655"/>
                  </a:lnTo>
                  <a:lnTo>
                    <a:pt x="2385422" y="1798510"/>
                  </a:lnTo>
                  <a:lnTo>
                    <a:pt x="2384122" y="1810642"/>
                  </a:lnTo>
                  <a:lnTo>
                    <a:pt x="2383691" y="1823175"/>
                  </a:lnTo>
                  <a:lnTo>
                    <a:pt x="2384475" y="1835977"/>
                  </a:lnTo>
                  <a:lnTo>
                    <a:pt x="2386819" y="1848916"/>
                  </a:lnTo>
                  <a:lnTo>
                    <a:pt x="2388003" y="1870584"/>
                  </a:lnTo>
                  <a:lnTo>
                    <a:pt x="2375913" y="1876456"/>
                  </a:lnTo>
                  <a:lnTo>
                    <a:pt x="2364227" y="1883138"/>
                  </a:lnTo>
                  <a:lnTo>
                    <a:pt x="2366626" y="1907235"/>
                  </a:lnTo>
                  <a:lnTo>
                    <a:pt x="2369547" y="1910829"/>
                  </a:lnTo>
                  <a:lnTo>
                    <a:pt x="2371706" y="1914436"/>
                  </a:lnTo>
                  <a:lnTo>
                    <a:pt x="2407551" y="1944584"/>
                  </a:lnTo>
                  <a:lnTo>
                    <a:pt x="2450192" y="1970595"/>
                  </a:lnTo>
                  <a:lnTo>
                    <a:pt x="2470895" y="1981898"/>
                  </a:lnTo>
                  <a:lnTo>
                    <a:pt x="2489990" y="1993001"/>
                  </a:lnTo>
                  <a:lnTo>
                    <a:pt x="2520804" y="2016671"/>
                  </a:lnTo>
                  <a:lnTo>
                    <a:pt x="2523598" y="2021713"/>
                  </a:lnTo>
                  <a:lnTo>
                    <a:pt x="2620118" y="2067788"/>
                  </a:lnTo>
                  <a:lnTo>
                    <a:pt x="2629968" y="2097917"/>
                  </a:lnTo>
                  <a:lnTo>
                    <a:pt x="2640723" y="2127910"/>
                  </a:lnTo>
                  <a:lnTo>
                    <a:pt x="2651622" y="2157903"/>
                  </a:lnTo>
                  <a:lnTo>
                    <a:pt x="2661901" y="2188032"/>
                  </a:lnTo>
                  <a:lnTo>
                    <a:pt x="2691670" y="2229137"/>
                  </a:lnTo>
                  <a:lnTo>
                    <a:pt x="2736069" y="2246350"/>
                  </a:lnTo>
                  <a:lnTo>
                    <a:pt x="2774415" y="2246452"/>
                  </a:lnTo>
                  <a:lnTo>
                    <a:pt x="2810046" y="2239600"/>
                  </a:lnTo>
                  <a:lnTo>
                    <a:pt x="2842153" y="2226405"/>
                  </a:lnTo>
                  <a:lnTo>
                    <a:pt x="2869927" y="2207475"/>
                  </a:lnTo>
                  <a:lnTo>
                    <a:pt x="2930506" y="2207475"/>
                  </a:lnTo>
                  <a:lnTo>
                    <a:pt x="2930506" y="840976"/>
                  </a:lnTo>
                  <a:close/>
                </a:path>
                <a:path w="2930525" h="2252980">
                  <a:moveTo>
                    <a:pt x="2930506" y="418377"/>
                  </a:moveTo>
                  <a:lnTo>
                    <a:pt x="610343" y="418377"/>
                  </a:lnTo>
                  <a:lnTo>
                    <a:pt x="672452" y="420549"/>
                  </a:lnTo>
                  <a:lnTo>
                    <a:pt x="728342" y="424854"/>
                  </a:lnTo>
                  <a:lnTo>
                    <a:pt x="777149" y="430564"/>
                  </a:lnTo>
                  <a:lnTo>
                    <a:pt x="818010" y="436947"/>
                  </a:lnTo>
                  <a:lnTo>
                    <a:pt x="872439" y="448817"/>
                  </a:lnTo>
                  <a:lnTo>
                    <a:pt x="908344" y="464957"/>
                  </a:lnTo>
                  <a:lnTo>
                    <a:pt x="932193" y="477412"/>
                  </a:lnTo>
                  <a:lnTo>
                    <a:pt x="956184" y="488380"/>
                  </a:lnTo>
                  <a:lnTo>
                    <a:pt x="1021565" y="506346"/>
                  </a:lnTo>
                  <a:lnTo>
                    <a:pt x="1090149" y="522863"/>
                  </a:lnTo>
                  <a:lnTo>
                    <a:pt x="1158733" y="538568"/>
                  </a:lnTo>
                  <a:lnTo>
                    <a:pt x="1199623" y="546442"/>
                  </a:lnTo>
                  <a:lnTo>
                    <a:pt x="1242598" y="557458"/>
                  </a:lnTo>
                  <a:lnTo>
                    <a:pt x="1282575" y="578397"/>
                  </a:lnTo>
                  <a:lnTo>
                    <a:pt x="1320348" y="606843"/>
                  </a:lnTo>
                  <a:lnTo>
                    <a:pt x="1356712" y="640377"/>
                  </a:lnTo>
                  <a:lnTo>
                    <a:pt x="1428396" y="713033"/>
                  </a:lnTo>
                  <a:lnTo>
                    <a:pt x="1465307" y="747318"/>
                  </a:lnTo>
                  <a:lnTo>
                    <a:pt x="1482773" y="771613"/>
                  </a:lnTo>
                  <a:lnTo>
                    <a:pt x="1517992" y="819920"/>
                  </a:lnTo>
                  <a:lnTo>
                    <a:pt x="1535030" y="843800"/>
                  </a:lnTo>
                  <a:lnTo>
                    <a:pt x="1559209" y="840976"/>
                  </a:lnTo>
                  <a:lnTo>
                    <a:pt x="2930506" y="840976"/>
                  </a:lnTo>
                  <a:lnTo>
                    <a:pt x="2930506" y="418377"/>
                  </a:lnTo>
                  <a:close/>
                </a:path>
                <a:path w="2930525" h="2252980">
                  <a:moveTo>
                    <a:pt x="2930506" y="0"/>
                  </a:moveTo>
                  <a:lnTo>
                    <a:pt x="0" y="0"/>
                  </a:lnTo>
                  <a:lnTo>
                    <a:pt x="395332" y="431965"/>
                  </a:lnTo>
                  <a:lnTo>
                    <a:pt x="470919" y="423355"/>
                  </a:lnTo>
                  <a:lnTo>
                    <a:pt x="542877" y="419069"/>
                  </a:lnTo>
                  <a:lnTo>
                    <a:pt x="610343" y="418377"/>
                  </a:lnTo>
                  <a:lnTo>
                    <a:pt x="2930506" y="418377"/>
                  </a:lnTo>
                  <a:lnTo>
                    <a:pt x="2930506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6834" y="0"/>
              <a:ext cx="2931160" cy="2284730"/>
            </a:xfrm>
            <a:custGeom>
              <a:avLst/>
              <a:gdLst/>
              <a:ahLst/>
              <a:cxnLst/>
              <a:rect l="l" t="t" r="r" b="b"/>
              <a:pathLst>
                <a:path w="2931159" h="2284730">
                  <a:moveTo>
                    <a:pt x="2931164" y="2185873"/>
                  </a:moveTo>
                  <a:lnTo>
                    <a:pt x="2886460" y="2185873"/>
                  </a:lnTo>
                  <a:lnTo>
                    <a:pt x="2889258" y="2197497"/>
                  </a:lnTo>
                  <a:lnTo>
                    <a:pt x="2892270" y="2211885"/>
                  </a:lnTo>
                  <a:lnTo>
                    <a:pt x="2901404" y="2252022"/>
                  </a:lnTo>
                  <a:lnTo>
                    <a:pt x="2922401" y="2278024"/>
                  </a:lnTo>
                  <a:lnTo>
                    <a:pt x="2931164" y="2284319"/>
                  </a:lnTo>
                  <a:lnTo>
                    <a:pt x="2931164" y="2185873"/>
                  </a:lnTo>
                  <a:close/>
                </a:path>
                <a:path w="2931159" h="2284730">
                  <a:moveTo>
                    <a:pt x="2598620" y="2009489"/>
                  </a:moveTo>
                  <a:lnTo>
                    <a:pt x="2667512" y="2019554"/>
                  </a:lnTo>
                  <a:lnTo>
                    <a:pt x="2680988" y="2060730"/>
                  </a:lnTo>
                  <a:lnTo>
                    <a:pt x="2709178" y="2143889"/>
                  </a:lnTo>
                  <a:lnTo>
                    <a:pt x="2723011" y="2185873"/>
                  </a:lnTo>
                  <a:lnTo>
                    <a:pt x="2772928" y="2202782"/>
                  </a:lnTo>
                  <a:lnTo>
                    <a:pt x="2814689" y="2211524"/>
                  </a:lnTo>
                  <a:lnTo>
                    <a:pt x="2851474" y="2207440"/>
                  </a:lnTo>
                  <a:lnTo>
                    <a:pt x="2856092" y="2204593"/>
                  </a:lnTo>
                  <a:lnTo>
                    <a:pt x="2782828" y="2204593"/>
                  </a:lnTo>
                  <a:lnTo>
                    <a:pt x="2768652" y="2200813"/>
                  </a:lnTo>
                  <a:lnTo>
                    <a:pt x="2761629" y="2198722"/>
                  </a:lnTo>
                  <a:lnTo>
                    <a:pt x="2753999" y="2195957"/>
                  </a:lnTo>
                  <a:lnTo>
                    <a:pt x="2710819" y="2148433"/>
                  </a:lnTo>
                  <a:lnTo>
                    <a:pt x="2708067" y="2139894"/>
                  </a:lnTo>
                  <a:lnTo>
                    <a:pt x="2705279" y="2131421"/>
                  </a:lnTo>
                  <a:lnTo>
                    <a:pt x="2702372" y="2122816"/>
                  </a:lnTo>
                  <a:lnTo>
                    <a:pt x="2699262" y="2113876"/>
                  </a:lnTo>
                  <a:lnTo>
                    <a:pt x="2931164" y="2113876"/>
                  </a:lnTo>
                  <a:lnTo>
                    <a:pt x="2931164" y="2010194"/>
                  </a:lnTo>
                  <a:lnTo>
                    <a:pt x="2604266" y="2010194"/>
                  </a:lnTo>
                  <a:lnTo>
                    <a:pt x="2598620" y="2009489"/>
                  </a:lnTo>
                  <a:close/>
                </a:path>
                <a:path w="2931159" h="2284730">
                  <a:moveTo>
                    <a:pt x="2931164" y="2113876"/>
                  </a:moveTo>
                  <a:lnTo>
                    <a:pt x="2699262" y="2113876"/>
                  </a:lnTo>
                  <a:lnTo>
                    <a:pt x="2782828" y="2204593"/>
                  </a:lnTo>
                  <a:lnTo>
                    <a:pt x="2856092" y="2204593"/>
                  </a:lnTo>
                  <a:lnTo>
                    <a:pt x="2886460" y="2185873"/>
                  </a:lnTo>
                  <a:lnTo>
                    <a:pt x="2931164" y="2185873"/>
                  </a:lnTo>
                  <a:lnTo>
                    <a:pt x="2931164" y="2113876"/>
                  </a:lnTo>
                  <a:close/>
                </a:path>
                <a:path w="2931159" h="2284730">
                  <a:moveTo>
                    <a:pt x="1963692" y="817880"/>
                  </a:moveTo>
                  <a:lnTo>
                    <a:pt x="1805690" y="817880"/>
                  </a:lnTo>
                  <a:lnTo>
                    <a:pt x="1812052" y="819522"/>
                  </a:lnTo>
                  <a:lnTo>
                    <a:pt x="1819057" y="823999"/>
                  </a:lnTo>
                  <a:lnTo>
                    <a:pt x="1862471" y="872803"/>
                  </a:lnTo>
                  <a:lnTo>
                    <a:pt x="1890685" y="911841"/>
                  </a:lnTo>
                  <a:lnTo>
                    <a:pt x="1915136" y="947097"/>
                  </a:lnTo>
                  <a:lnTo>
                    <a:pt x="1931801" y="969797"/>
                  </a:lnTo>
                  <a:lnTo>
                    <a:pt x="1968290" y="1016394"/>
                  </a:lnTo>
                  <a:lnTo>
                    <a:pt x="2001348" y="1060076"/>
                  </a:lnTo>
                  <a:lnTo>
                    <a:pt x="2031553" y="1101394"/>
                  </a:lnTo>
                  <a:lnTo>
                    <a:pt x="2059480" y="1140898"/>
                  </a:lnTo>
                  <a:lnTo>
                    <a:pt x="2085709" y="1179141"/>
                  </a:lnTo>
                  <a:lnTo>
                    <a:pt x="2110815" y="1216673"/>
                  </a:lnTo>
                  <a:lnTo>
                    <a:pt x="2135375" y="1254045"/>
                  </a:lnTo>
                  <a:lnTo>
                    <a:pt x="2185166" y="1330515"/>
                  </a:lnTo>
                  <a:lnTo>
                    <a:pt x="2239792" y="1411066"/>
                  </a:lnTo>
                  <a:lnTo>
                    <a:pt x="2269909" y="1454954"/>
                  </a:lnTo>
                  <a:lnTo>
                    <a:pt x="2302514" y="1501876"/>
                  </a:lnTo>
                  <a:lnTo>
                    <a:pt x="2321856" y="1513835"/>
                  </a:lnTo>
                  <a:lnTo>
                    <a:pt x="2380238" y="1547952"/>
                  </a:lnTo>
                  <a:lnTo>
                    <a:pt x="2375322" y="1595314"/>
                  </a:lnTo>
                  <a:lnTo>
                    <a:pt x="2365792" y="1689436"/>
                  </a:lnTo>
                  <a:lnTo>
                    <a:pt x="2360981" y="1736437"/>
                  </a:lnTo>
                  <a:lnTo>
                    <a:pt x="2360201" y="1743830"/>
                  </a:lnTo>
                  <a:lnTo>
                    <a:pt x="2604266" y="2010194"/>
                  </a:lnTo>
                  <a:lnTo>
                    <a:pt x="2931164" y="2010194"/>
                  </a:lnTo>
                  <a:lnTo>
                    <a:pt x="2931164" y="1874773"/>
                  </a:lnTo>
                  <a:lnTo>
                    <a:pt x="1963692" y="817880"/>
                  </a:lnTo>
                  <a:close/>
                </a:path>
                <a:path w="2931159" h="2284730">
                  <a:moveTo>
                    <a:pt x="2580757" y="2006880"/>
                  </a:moveTo>
                  <a:lnTo>
                    <a:pt x="2581152" y="2007311"/>
                  </a:lnTo>
                  <a:lnTo>
                    <a:pt x="2598620" y="2009489"/>
                  </a:lnTo>
                  <a:lnTo>
                    <a:pt x="2580757" y="2006880"/>
                  </a:lnTo>
                  <a:close/>
                </a:path>
                <a:path w="2931159" h="2284730">
                  <a:moveTo>
                    <a:pt x="2358060" y="1764112"/>
                  </a:moveTo>
                  <a:lnTo>
                    <a:pt x="2356008" y="1783558"/>
                  </a:lnTo>
                  <a:lnTo>
                    <a:pt x="2350774" y="1830920"/>
                  </a:lnTo>
                  <a:lnTo>
                    <a:pt x="2349498" y="1842617"/>
                  </a:lnTo>
                  <a:lnTo>
                    <a:pt x="2356515" y="1887910"/>
                  </a:lnTo>
                  <a:lnTo>
                    <a:pt x="2368046" y="1908670"/>
                  </a:lnTo>
                  <a:lnTo>
                    <a:pt x="2370205" y="1911553"/>
                  </a:lnTo>
                  <a:lnTo>
                    <a:pt x="2418163" y="1946297"/>
                  </a:lnTo>
                  <a:lnTo>
                    <a:pt x="2471678" y="1965553"/>
                  </a:lnTo>
                  <a:lnTo>
                    <a:pt x="2471043" y="1970595"/>
                  </a:lnTo>
                  <a:lnTo>
                    <a:pt x="2512524" y="1984532"/>
                  </a:lnTo>
                  <a:lnTo>
                    <a:pt x="2521240" y="1985805"/>
                  </a:lnTo>
                  <a:lnTo>
                    <a:pt x="2529146" y="1988832"/>
                  </a:lnTo>
                  <a:lnTo>
                    <a:pt x="2535813" y="1994357"/>
                  </a:lnTo>
                  <a:lnTo>
                    <a:pt x="2536575" y="1995068"/>
                  </a:lnTo>
                  <a:lnTo>
                    <a:pt x="2537972" y="1999399"/>
                  </a:lnTo>
                  <a:lnTo>
                    <a:pt x="2539369" y="2000834"/>
                  </a:lnTo>
                  <a:lnTo>
                    <a:pt x="2580757" y="2006880"/>
                  </a:lnTo>
                  <a:lnTo>
                    <a:pt x="2358060" y="1764112"/>
                  </a:lnTo>
                  <a:close/>
                </a:path>
                <a:path w="2931159" h="2284730">
                  <a:moveTo>
                    <a:pt x="1687580" y="0"/>
                  </a:moveTo>
                  <a:lnTo>
                    <a:pt x="1236897" y="0"/>
                  </a:lnTo>
                  <a:lnTo>
                    <a:pt x="2931164" y="1850563"/>
                  </a:lnTo>
                  <a:lnTo>
                    <a:pt x="2931164" y="1358532"/>
                  </a:lnTo>
                  <a:lnTo>
                    <a:pt x="1687580" y="0"/>
                  </a:lnTo>
                  <a:close/>
                </a:path>
                <a:path w="2931159" h="2284730">
                  <a:moveTo>
                    <a:pt x="2360172" y="1743798"/>
                  </a:moveTo>
                  <a:lnTo>
                    <a:pt x="2359410" y="1749552"/>
                  </a:lnTo>
                  <a:lnTo>
                    <a:pt x="2358648" y="1756752"/>
                  </a:lnTo>
                  <a:lnTo>
                    <a:pt x="2357251" y="1763229"/>
                  </a:lnTo>
                  <a:lnTo>
                    <a:pt x="2358060" y="1764112"/>
                  </a:lnTo>
                  <a:lnTo>
                    <a:pt x="2360201" y="1743830"/>
                  </a:lnTo>
                  <a:close/>
                </a:path>
                <a:path w="2931159" h="2284730">
                  <a:moveTo>
                    <a:pt x="2159707" y="0"/>
                  </a:moveTo>
                  <a:lnTo>
                    <a:pt x="1709089" y="0"/>
                  </a:lnTo>
                  <a:lnTo>
                    <a:pt x="2931164" y="1335003"/>
                  </a:lnTo>
                  <a:lnTo>
                    <a:pt x="2931164" y="842886"/>
                  </a:lnTo>
                  <a:lnTo>
                    <a:pt x="2159707" y="0"/>
                  </a:lnTo>
                  <a:close/>
                </a:path>
                <a:path w="2931159" h="2284730">
                  <a:moveTo>
                    <a:pt x="1934187" y="785648"/>
                  </a:moveTo>
                  <a:lnTo>
                    <a:pt x="1593132" y="785648"/>
                  </a:lnTo>
                  <a:lnTo>
                    <a:pt x="1618714" y="788092"/>
                  </a:lnTo>
                  <a:lnTo>
                    <a:pt x="1645107" y="796070"/>
                  </a:lnTo>
                  <a:lnTo>
                    <a:pt x="1671070" y="809244"/>
                  </a:lnTo>
                  <a:lnTo>
                    <a:pt x="1682161" y="817287"/>
                  </a:lnTo>
                  <a:lnTo>
                    <a:pt x="1693692" y="825530"/>
                  </a:lnTo>
                  <a:lnTo>
                    <a:pt x="1705628" y="832827"/>
                  </a:lnTo>
                  <a:lnTo>
                    <a:pt x="1717933" y="838034"/>
                  </a:lnTo>
                  <a:lnTo>
                    <a:pt x="1741253" y="837825"/>
                  </a:lnTo>
                  <a:lnTo>
                    <a:pt x="1762097" y="829310"/>
                  </a:lnTo>
                  <a:lnTo>
                    <a:pt x="1782798" y="820118"/>
                  </a:lnTo>
                  <a:lnTo>
                    <a:pt x="1805690" y="817880"/>
                  </a:lnTo>
                  <a:lnTo>
                    <a:pt x="1963692" y="817880"/>
                  </a:lnTo>
                  <a:lnTo>
                    <a:pt x="1934187" y="785648"/>
                  </a:lnTo>
                  <a:close/>
                </a:path>
                <a:path w="2931159" h="2284730">
                  <a:moveTo>
                    <a:pt x="2632251" y="0"/>
                  </a:moveTo>
                  <a:lnTo>
                    <a:pt x="2181621" y="0"/>
                  </a:lnTo>
                  <a:lnTo>
                    <a:pt x="2931164" y="818788"/>
                  </a:lnTo>
                  <a:lnTo>
                    <a:pt x="2931164" y="326590"/>
                  </a:lnTo>
                  <a:lnTo>
                    <a:pt x="2632251" y="0"/>
                  </a:lnTo>
                  <a:close/>
                </a:path>
                <a:path w="2931159" h="2284730">
                  <a:moveTo>
                    <a:pt x="1095478" y="384175"/>
                  </a:moveTo>
                  <a:lnTo>
                    <a:pt x="868414" y="384175"/>
                  </a:lnTo>
                  <a:lnTo>
                    <a:pt x="893538" y="388617"/>
                  </a:lnTo>
                  <a:lnTo>
                    <a:pt x="918739" y="398127"/>
                  </a:lnTo>
                  <a:lnTo>
                    <a:pt x="942191" y="409520"/>
                  </a:lnTo>
                  <a:lnTo>
                    <a:pt x="965982" y="421794"/>
                  </a:lnTo>
                  <a:lnTo>
                    <a:pt x="989892" y="432850"/>
                  </a:lnTo>
                  <a:lnTo>
                    <a:pt x="1028581" y="446065"/>
                  </a:lnTo>
                  <a:lnTo>
                    <a:pt x="1098782" y="476821"/>
                  </a:lnTo>
                  <a:lnTo>
                    <a:pt x="1148388" y="499762"/>
                  </a:lnTo>
                  <a:lnTo>
                    <a:pt x="1203846" y="526179"/>
                  </a:lnTo>
                  <a:lnTo>
                    <a:pt x="1262288" y="554898"/>
                  </a:lnTo>
                  <a:lnTo>
                    <a:pt x="1320849" y="584742"/>
                  </a:lnTo>
                  <a:lnTo>
                    <a:pt x="1376665" y="614538"/>
                  </a:lnTo>
                  <a:lnTo>
                    <a:pt x="1426870" y="643110"/>
                  </a:lnTo>
                  <a:lnTo>
                    <a:pt x="1468599" y="669283"/>
                  </a:lnTo>
                  <a:lnTo>
                    <a:pt x="1569597" y="789076"/>
                  </a:lnTo>
                  <a:lnTo>
                    <a:pt x="1593132" y="785648"/>
                  </a:lnTo>
                  <a:lnTo>
                    <a:pt x="1934187" y="785648"/>
                  </a:lnTo>
                  <a:lnTo>
                    <a:pt x="1730380" y="563003"/>
                  </a:lnTo>
                  <a:lnTo>
                    <a:pt x="1279402" y="563003"/>
                  </a:lnTo>
                  <a:lnTo>
                    <a:pt x="1261098" y="553734"/>
                  </a:lnTo>
                  <a:lnTo>
                    <a:pt x="1251702" y="549132"/>
                  </a:lnTo>
                  <a:lnTo>
                    <a:pt x="1242699" y="545007"/>
                  </a:lnTo>
                  <a:lnTo>
                    <a:pt x="1095478" y="384175"/>
                  </a:lnTo>
                  <a:close/>
                </a:path>
                <a:path w="2931159" h="2284730">
                  <a:moveTo>
                    <a:pt x="1215010" y="0"/>
                  </a:moveTo>
                  <a:lnTo>
                    <a:pt x="764024" y="0"/>
                  </a:lnTo>
                  <a:lnTo>
                    <a:pt x="1279402" y="563003"/>
                  </a:lnTo>
                  <a:lnTo>
                    <a:pt x="1730380" y="563003"/>
                  </a:lnTo>
                  <a:lnTo>
                    <a:pt x="1215010" y="0"/>
                  </a:lnTo>
                  <a:close/>
                </a:path>
                <a:path w="2931159" h="2284730">
                  <a:moveTo>
                    <a:pt x="271412" y="0"/>
                  </a:moveTo>
                  <a:lnTo>
                    <a:pt x="0" y="0"/>
                  </a:lnTo>
                  <a:lnTo>
                    <a:pt x="395990" y="432689"/>
                  </a:lnTo>
                  <a:lnTo>
                    <a:pt x="409833" y="431423"/>
                  </a:lnTo>
                  <a:lnTo>
                    <a:pt x="417457" y="430454"/>
                  </a:lnTo>
                  <a:lnTo>
                    <a:pt x="424819" y="429082"/>
                  </a:lnTo>
                  <a:lnTo>
                    <a:pt x="601906" y="402591"/>
                  </a:lnTo>
                  <a:lnTo>
                    <a:pt x="635873" y="398127"/>
                  </a:lnTo>
                  <a:lnTo>
                    <a:pt x="271412" y="0"/>
                  </a:lnTo>
                  <a:close/>
                </a:path>
                <a:path w="2931159" h="2284730">
                  <a:moveTo>
                    <a:pt x="654213" y="395717"/>
                  </a:moveTo>
                  <a:lnTo>
                    <a:pt x="635873" y="398127"/>
                  </a:lnTo>
                  <a:lnTo>
                    <a:pt x="636528" y="398843"/>
                  </a:lnTo>
                  <a:lnTo>
                    <a:pt x="642243" y="398119"/>
                  </a:lnTo>
                  <a:lnTo>
                    <a:pt x="648720" y="397408"/>
                  </a:lnTo>
                  <a:lnTo>
                    <a:pt x="654435" y="395960"/>
                  </a:lnTo>
                  <a:lnTo>
                    <a:pt x="654213" y="395717"/>
                  </a:lnTo>
                  <a:close/>
                </a:path>
                <a:path w="2931159" h="2284730">
                  <a:moveTo>
                    <a:pt x="862983" y="384835"/>
                  </a:moveTo>
                  <a:lnTo>
                    <a:pt x="773595" y="384835"/>
                  </a:lnTo>
                  <a:lnTo>
                    <a:pt x="809893" y="385938"/>
                  </a:lnTo>
                  <a:lnTo>
                    <a:pt x="828679" y="392366"/>
                  </a:lnTo>
                  <a:lnTo>
                    <a:pt x="830838" y="395249"/>
                  </a:lnTo>
                  <a:lnTo>
                    <a:pt x="830838" y="397408"/>
                  </a:lnTo>
                  <a:lnTo>
                    <a:pt x="829441" y="398843"/>
                  </a:lnTo>
                  <a:lnTo>
                    <a:pt x="846124" y="386886"/>
                  </a:lnTo>
                  <a:lnTo>
                    <a:pt x="862983" y="384835"/>
                  </a:lnTo>
                  <a:close/>
                </a:path>
                <a:path w="2931159" h="2284730">
                  <a:moveTo>
                    <a:pt x="743817" y="0"/>
                  </a:moveTo>
                  <a:lnTo>
                    <a:pt x="291976" y="0"/>
                  </a:lnTo>
                  <a:lnTo>
                    <a:pt x="654213" y="395717"/>
                  </a:lnTo>
                  <a:lnTo>
                    <a:pt x="665373" y="394250"/>
                  </a:lnTo>
                  <a:lnTo>
                    <a:pt x="724012" y="387969"/>
                  </a:lnTo>
                  <a:lnTo>
                    <a:pt x="773595" y="384835"/>
                  </a:lnTo>
                  <a:lnTo>
                    <a:pt x="862983" y="384835"/>
                  </a:lnTo>
                  <a:lnTo>
                    <a:pt x="868414" y="384175"/>
                  </a:lnTo>
                  <a:lnTo>
                    <a:pt x="1095478" y="384175"/>
                  </a:lnTo>
                  <a:lnTo>
                    <a:pt x="743817" y="0"/>
                  </a:lnTo>
                  <a:close/>
                </a:path>
                <a:path w="2931159" h="2284730">
                  <a:moveTo>
                    <a:pt x="2931164" y="0"/>
                  </a:moveTo>
                  <a:lnTo>
                    <a:pt x="2654206" y="0"/>
                  </a:lnTo>
                  <a:lnTo>
                    <a:pt x="2931164" y="302545"/>
                  </a:lnTo>
                  <a:lnTo>
                    <a:pt x="293116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26903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73371" y="398843"/>
                  </a:moveTo>
                  <a:lnTo>
                    <a:pt x="368618" y="398843"/>
                  </a:lnTo>
                  <a:lnTo>
                    <a:pt x="370777" y="401002"/>
                  </a:lnTo>
                  <a:lnTo>
                    <a:pt x="373371" y="398843"/>
                  </a:lnTo>
                  <a:close/>
                </a:path>
                <a:path w="384809" h="401320">
                  <a:moveTo>
                    <a:pt x="21992" y="0"/>
                  </a:moveTo>
                  <a:lnTo>
                    <a:pt x="0" y="0"/>
                  </a:lnTo>
                  <a:lnTo>
                    <a:pt x="366459" y="400291"/>
                  </a:lnTo>
                  <a:lnTo>
                    <a:pt x="368618" y="398843"/>
                  </a:lnTo>
                  <a:lnTo>
                    <a:pt x="373371" y="398843"/>
                  </a:lnTo>
                  <a:lnTo>
                    <a:pt x="375095" y="397408"/>
                  </a:lnTo>
                  <a:lnTo>
                    <a:pt x="382580" y="397408"/>
                  </a:lnTo>
                  <a:lnTo>
                    <a:pt x="384366" y="395960"/>
                  </a:lnTo>
                  <a:lnTo>
                    <a:pt x="21992" y="0"/>
                  </a:lnTo>
                  <a:close/>
                </a:path>
                <a:path w="384809" h="401320">
                  <a:moveTo>
                    <a:pt x="382580" y="397408"/>
                  </a:moveTo>
                  <a:lnTo>
                    <a:pt x="375095" y="397408"/>
                  </a:lnTo>
                  <a:lnTo>
                    <a:pt x="377889" y="400291"/>
                  </a:lnTo>
                  <a:lnTo>
                    <a:pt x="380048" y="398119"/>
                  </a:lnTo>
                  <a:lnTo>
                    <a:pt x="381703" y="398119"/>
                  </a:lnTo>
                  <a:lnTo>
                    <a:pt x="382580" y="397408"/>
                  </a:lnTo>
                  <a:close/>
                </a:path>
                <a:path w="384809" h="401320">
                  <a:moveTo>
                    <a:pt x="381703" y="398119"/>
                  </a:moveTo>
                  <a:lnTo>
                    <a:pt x="380048" y="398119"/>
                  </a:lnTo>
                  <a:lnTo>
                    <a:pt x="380810" y="398843"/>
                  </a:lnTo>
                  <a:lnTo>
                    <a:pt x="381703" y="398119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26796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66488" y="400329"/>
                  </a:moveTo>
                  <a:lnTo>
                    <a:pt x="368647" y="398894"/>
                  </a:lnTo>
                  <a:lnTo>
                    <a:pt x="370805" y="401053"/>
                  </a:lnTo>
                  <a:lnTo>
                    <a:pt x="375123" y="397446"/>
                  </a:lnTo>
                  <a:lnTo>
                    <a:pt x="378044" y="400329"/>
                  </a:lnTo>
                  <a:lnTo>
                    <a:pt x="380203" y="398170"/>
                  </a:lnTo>
                  <a:lnTo>
                    <a:pt x="380965" y="398894"/>
                  </a:lnTo>
                  <a:lnTo>
                    <a:pt x="384521" y="396011"/>
                  </a:lnTo>
                  <a:lnTo>
                    <a:pt x="22093" y="0"/>
                  </a:lnTo>
                </a:path>
                <a:path w="384809" h="401320">
                  <a:moveTo>
                    <a:pt x="0" y="0"/>
                  </a:moveTo>
                  <a:lnTo>
                    <a:pt x="366488" y="40032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98787" y="0"/>
              <a:ext cx="2041525" cy="2207260"/>
            </a:xfrm>
            <a:custGeom>
              <a:avLst/>
              <a:gdLst/>
              <a:ahLst/>
              <a:cxnLst/>
              <a:rect l="l" t="t" r="r" b="b"/>
              <a:pathLst>
                <a:path w="2041525" h="2207260">
                  <a:moveTo>
                    <a:pt x="2038873" y="2203145"/>
                  </a:moveTo>
                  <a:lnTo>
                    <a:pt x="2032112" y="2203145"/>
                  </a:lnTo>
                  <a:lnTo>
                    <a:pt x="2035795" y="2206752"/>
                  </a:lnTo>
                  <a:lnTo>
                    <a:pt x="2038589" y="2204593"/>
                  </a:lnTo>
                  <a:lnTo>
                    <a:pt x="2040198" y="2204593"/>
                  </a:lnTo>
                  <a:lnTo>
                    <a:pt x="2038873" y="2203145"/>
                  </a:lnTo>
                  <a:close/>
                </a:path>
                <a:path w="2041525" h="2207260">
                  <a:moveTo>
                    <a:pt x="2040198" y="2204593"/>
                  </a:moveTo>
                  <a:lnTo>
                    <a:pt x="2038589" y="2204593"/>
                  </a:lnTo>
                  <a:lnTo>
                    <a:pt x="2040113" y="2206752"/>
                  </a:lnTo>
                  <a:lnTo>
                    <a:pt x="2041510" y="2206028"/>
                  </a:lnTo>
                  <a:lnTo>
                    <a:pt x="2040198" y="2204593"/>
                  </a:lnTo>
                  <a:close/>
                </a:path>
                <a:path w="2041525" h="2207260">
                  <a:moveTo>
                    <a:pt x="2037560" y="2201710"/>
                  </a:moveTo>
                  <a:lnTo>
                    <a:pt x="2025635" y="2201710"/>
                  </a:lnTo>
                  <a:lnTo>
                    <a:pt x="2029318" y="2205316"/>
                  </a:lnTo>
                  <a:lnTo>
                    <a:pt x="2032112" y="2203145"/>
                  </a:lnTo>
                  <a:lnTo>
                    <a:pt x="2038873" y="2203145"/>
                  </a:lnTo>
                  <a:lnTo>
                    <a:pt x="2037560" y="2201710"/>
                  </a:lnTo>
                  <a:close/>
                </a:path>
                <a:path w="2041525" h="2207260">
                  <a:moveTo>
                    <a:pt x="2034935" y="2198839"/>
                  </a:moveTo>
                  <a:lnTo>
                    <a:pt x="2016364" y="2198839"/>
                  </a:lnTo>
                  <a:lnTo>
                    <a:pt x="2019920" y="2202434"/>
                  </a:lnTo>
                  <a:lnTo>
                    <a:pt x="2022079" y="2199551"/>
                  </a:lnTo>
                  <a:lnTo>
                    <a:pt x="2035585" y="2199551"/>
                  </a:lnTo>
                  <a:lnTo>
                    <a:pt x="2034935" y="2198839"/>
                  </a:lnTo>
                  <a:close/>
                </a:path>
                <a:path w="2041525" h="2207260">
                  <a:moveTo>
                    <a:pt x="2035585" y="2199551"/>
                  </a:moveTo>
                  <a:lnTo>
                    <a:pt x="2022079" y="2199551"/>
                  </a:lnTo>
                  <a:lnTo>
                    <a:pt x="2025000" y="2202434"/>
                  </a:lnTo>
                  <a:lnTo>
                    <a:pt x="2025635" y="2201710"/>
                  </a:lnTo>
                  <a:lnTo>
                    <a:pt x="2037560" y="2201710"/>
                  </a:lnTo>
                  <a:lnTo>
                    <a:pt x="2035585" y="2199551"/>
                  </a:lnTo>
                  <a:close/>
                </a:path>
                <a:path w="2041525" h="2207260">
                  <a:moveTo>
                    <a:pt x="1956547" y="2113153"/>
                  </a:moveTo>
                  <a:lnTo>
                    <a:pt x="1955912" y="2114588"/>
                  </a:lnTo>
                  <a:lnTo>
                    <a:pt x="1958071" y="2116747"/>
                  </a:lnTo>
                  <a:lnTo>
                    <a:pt x="1955912" y="2119630"/>
                  </a:lnTo>
                  <a:lnTo>
                    <a:pt x="1958706" y="2123236"/>
                  </a:lnTo>
                  <a:lnTo>
                    <a:pt x="1956547" y="2125395"/>
                  </a:lnTo>
                  <a:lnTo>
                    <a:pt x="1960865" y="2131148"/>
                  </a:lnTo>
                  <a:lnTo>
                    <a:pt x="1960230" y="2131872"/>
                  </a:lnTo>
                  <a:lnTo>
                    <a:pt x="1965945" y="2138349"/>
                  </a:lnTo>
                  <a:lnTo>
                    <a:pt x="1963024" y="2140508"/>
                  </a:lnTo>
                  <a:lnTo>
                    <a:pt x="1966707" y="2144115"/>
                  </a:lnTo>
                  <a:lnTo>
                    <a:pt x="1964548" y="2146274"/>
                  </a:lnTo>
                  <a:lnTo>
                    <a:pt x="2014205" y="2200275"/>
                  </a:lnTo>
                  <a:lnTo>
                    <a:pt x="2016364" y="2198839"/>
                  </a:lnTo>
                  <a:lnTo>
                    <a:pt x="2034935" y="2198839"/>
                  </a:lnTo>
                  <a:lnTo>
                    <a:pt x="1956547" y="2113153"/>
                  </a:lnTo>
                  <a:close/>
                </a:path>
                <a:path w="2041525" h="2207260">
                  <a:moveTo>
                    <a:pt x="1860789" y="2010194"/>
                  </a:moveTo>
                  <a:lnTo>
                    <a:pt x="1855836" y="2010194"/>
                  </a:lnTo>
                  <a:lnTo>
                    <a:pt x="1857995" y="2013077"/>
                  </a:lnTo>
                  <a:lnTo>
                    <a:pt x="1860789" y="2010194"/>
                  </a:lnTo>
                  <a:close/>
                </a:path>
                <a:path w="2041525" h="2207260">
                  <a:moveTo>
                    <a:pt x="1855836" y="2010194"/>
                  </a:moveTo>
                  <a:lnTo>
                    <a:pt x="1850756" y="2010194"/>
                  </a:lnTo>
                  <a:lnTo>
                    <a:pt x="1852915" y="2012353"/>
                  </a:lnTo>
                  <a:lnTo>
                    <a:pt x="1855836" y="2010194"/>
                  </a:lnTo>
                  <a:close/>
                </a:path>
                <a:path w="2041525" h="2207260">
                  <a:moveTo>
                    <a:pt x="1859650" y="2007311"/>
                  </a:moveTo>
                  <a:lnTo>
                    <a:pt x="1845676" y="2007311"/>
                  </a:lnTo>
                  <a:lnTo>
                    <a:pt x="1849994" y="2011629"/>
                  </a:lnTo>
                  <a:lnTo>
                    <a:pt x="1850756" y="2010194"/>
                  </a:lnTo>
                  <a:lnTo>
                    <a:pt x="1862287" y="2010194"/>
                  </a:lnTo>
                  <a:lnTo>
                    <a:pt x="1859650" y="2007311"/>
                  </a:lnTo>
                  <a:close/>
                </a:path>
                <a:path w="2041525" h="2207260">
                  <a:moveTo>
                    <a:pt x="1862287" y="2010194"/>
                  </a:moveTo>
                  <a:lnTo>
                    <a:pt x="1860789" y="2010194"/>
                  </a:lnTo>
                  <a:lnTo>
                    <a:pt x="1862313" y="2011629"/>
                  </a:lnTo>
                  <a:lnTo>
                    <a:pt x="1862948" y="2010918"/>
                  </a:lnTo>
                  <a:lnTo>
                    <a:pt x="1862287" y="2010194"/>
                  </a:lnTo>
                  <a:close/>
                </a:path>
                <a:path w="2041525" h="2207260">
                  <a:moveTo>
                    <a:pt x="1858989" y="2006587"/>
                  </a:moveTo>
                  <a:lnTo>
                    <a:pt x="1840596" y="2006587"/>
                  </a:lnTo>
                  <a:lnTo>
                    <a:pt x="1843517" y="2009470"/>
                  </a:lnTo>
                  <a:lnTo>
                    <a:pt x="1845676" y="2007311"/>
                  </a:lnTo>
                  <a:lnTo>
                    <a:pt x="1859650" y="2007311"/>
                  </a:lnTo>
                  <a:lnTo>
                    <a:pt x="1858989" y="2006587"/>
                  </a:lnTo>
                  <a:close/>
                </a:path>
                <a:path w="2041525" h="2207260">
                  <a:moveTo>
                    <a:pt x="1616061" y="1740916"/>
                  </a:moveTo>
                  <a:lnTo>
                    <a:pt x="1615299" y="1742351"/>
                  </a:lnTo>
                  <a:lnTo>
                    <a:pt x="1617458" y="1744522"/>
                  </a:lnTo>
                  <a:lnTo>
                    <a:pt x="1614537" y="1747393"/>
                  </a:lnTo>
                  <a:lnTo>
                    <a:pt x="1616696" y="1749552"/>
                  </a:lnTo>
                  <a:lnTo>
                    <a:pt x="1613902" y="1751711"/>
                  </a:lnTo>
                  <a:lnTo>
                    <a:pt x="1615299" y="1753158"/>
                  </a:lnTo>
                  <a:lnTo>
                    <a:pt x="1614537" y="1754593"/>
                  </a:lnTo>
                  <a:lnTo>
                    <a:pt x="1616696" y="1756752"/>
                  </a:lnTo>
                  <a:lnTo>
                    <a:pt x="1612378" y="1761070"/>
                  </a:lnTo>
                  <a:lnTo>
                    <a:pt x="1838437" y="2008746"/>
                  </a:lnTo>
                  <a:lnTo>
                    <a:pt x="1840596" y="2006587"/>
                  </a:lnTo>
                  <a:lnTo>
                    <a:pt x="1858989" y="2006587"/>
                  </a:lnTo>
                  <a:lnTo>
                    <a:pt x="1616061" y="1740916"/>
                  </a:lnTo>
                  <a:close/>
                </a:path>
                <a:path w="2041525" h="2207260">
                  <a:moveTo>
                    <a:pt x="535021" y="560120"/>
                  </a:moveTo>
                  <a:lnTo>
                    <a:pt x="533132" y="560120"/>
                  </a:lnTo>
                  <a:lnTo>
                    <a:pt x="537450" y="565162"/>
                  </a:lnTo>
                  <a:lnTo>
                    <a:pt x="538974" y="564438"/>
                  </a:lnTo>
                  <a:lnTo>
                    <a:pt x="535021" y="560120"/>
                  </a:lnTo>
                  <a:close/>
                </a:path>
                <a:path w="2041525" h="2207260">
                  <a:moveTo>
                    <a:pt x="533708" y="558685"/>
                  </a:moveTo>
                  <a:lnTo>
                    <a:pt x="526655" y="558685"/>
                  </a:lnTo>
                  <a:lnTo>
                    <a:pt x="530338" y="562279"/>
                  </a:lnTo>
                  <a:lnTo>
                    <a:pt x="533132" y="560120"/>
                  </a:lnTo>
                  <a:lnTo>
                    <a:pt x="535021" y="560120"/>
                  </a:lnTo>
                  <a:lnTo>
                    <a:pt x="533708" y="558685"/>
                  </a:lnTo>
                  <a:close/>
                </a:path>
                <a:path w="2041525" h="2207260">
                  <a:moveTo>
                    <a:pt x="529755" y="554367"/>
                  </a:moveTo>
                  <a:lnTo>
                    <a:pt x="518019" y="554367"/>
                  </a:lnTo>
                  <a:lnTo>
                    <a:pt x="524496" y="560844"/>
                  </a:lnTo>
                  <a:lnTo>
                    <a:pt x="526655" y="558685"/>
                  </a:lnTo>
                  <a:lnTo>
                    <a:pt x="533708" y="558685"/>
                  </a:lnTo>
                  <a:lnTo>
                    <a:pt x="529755" y="554367"/>
                  </a:lnTo>
                  <a:close/>
                </a:path>
                <a:path w="2041525" h="2207260">
                  <a:moveTo>
                    <a:pt x="527116" y="551484"/>
                  </a:moveTo>
                  <a:lnTo>
                    <a:pt x="513701" y="551484"/>
                  </a:lnTo>
                  <a:lnTo>
                    <a:pt x="517257" y="555802"/>
                  </a:lnTo>
                  <a:lnTo>
                    <a:pt x="518019" y="554367"/>
                  </a:lnTo>
                  <a:lnTo>
                    <a:pt x="529755" y="554367"/>
                  </a:lnTo>
                  <a:lnTo>
                    <a:pt x="527116" y="551484"/>
                  </a:lnTo>
                  <a:close/>
                </a:path>
                <a:path w="2041525" h="2207260">
                  <a:moveTo>
                    <a:pt x="523164" y="547166"/>
                  </a:moveTo>
                  <a:lnTo>
                    <a:pt x="505065" y="547166"/>
                  </a:lnTo>
                  <a:lnTo>
                    <a:pt x="510780" y="553643"/>
                  </a:lnTo>
                  <a:lnTo>
                    <a:pt x="513701" y="551484"/>
                  </a:lnTo>
                  <a:lnTo>
                    <a:pt x="527116" y="551484"/>
                  </a:lnTo>
                  <a:lnTo>
                    <a:pt x="523164" y="547166"/>
                  </a:lnTo>
                  <a:close/>
                </a:path>
                <a:path w="2041525" h="2207260">
                  <a:moveTo>
                    <a:pt x="22323" y="0"/>
                  </a:moveTo>
                  <a:lnTo>
                    <a:pt x="0" y="0"/>
                  </a:lnTo>
                  <a:lnTo>
                    <a:pt x="502906" y="549325"/>
                  </a:lnTo>
                  <a:lnTo>
                    <a:pt x="505065" y="547166"/>
                  </a:lnTo>
                  <a:lnTo>
                    <a:pt x="523164" y="547166"/>
                  </a:lnTo>
                  <a:lnTo>
                    <a:pt x="223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4251" y="2112831"/>
              <a:ext cx="86444" cy="9431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098786" y="0"/>
              <a:ext cx="1863089" cy="2013585"/>
            </a:xfrm>
            <a:custGeom>
              <a:avLst/>
              <a:gdLst/>
              <a:ahLst/>
              <a:cxnLst/>
              <a:rect l="l" t="t" r="r" b="b"/>
              <a:pathLst>
                <a:path w="1863090" h="2013585">
                  <a:moveTo>
                    <a:pt x="1838477" y="2008784"/>
                  </a:moveTo>
                  <a:lnTo>
                    <a:pt x="1840636" y="2006625"/>
                  </a:lnTo>
                  <a:lnTo>
                    <a:pt x="1843557" y="2009508"/>
                  </a:lnTo>
                  <a:lnTo>
                    <a:pt x="1845716" y="2007349"/>
                  </a:lnTo>
                  <a:lnTo>
                    <a:pt x="1850034" y="2011667"/>
                  </a:lnTo>
                  <a:lnTo>
                    <a:pt x="1850796" y="2010232"/>
                  </a:lnTo>
                  <a:lnTo>
                    <a:pt x="1852828" y="2012391"/>
                  </a:lnTo>
                  <a:lnTo>
                    <a:pt x="1855749" y="2010232"/>
                  </a:lnTo>
                  <a:lnTo>
                    <a:pt x="1857908" y="2013115"/>
                  </a:lnTo>
                  <a:lnTo>
                    <a:pt x="1860829" y="2010232"/>
                  </a:lnTo>
                  <a:lnTo>
                    <a:pt x="1862226" y="2011667"/>
                  </a:lnTo>
                  <a:lnTo>
                    <a:pt x="1862988" y="2010956"/>
                  </a:lnTo>
                  <a:lnTo>
                    <a:pt x="1615974" y="1740954"/>
                  </a:lnTo>
                  <a:lnTo>
                    <a:pt x="1615339" y="1742389"/>
                  </a:lnTo>
                  <a:lnTo>
                    <a:pt x="1617498" y="1744561"/>
                  </a:lnTo>
                  <a:lnTo>
                    <a:pt x="1614577" y="1747431"/>
                  </a:lnTo>
                  <a:lnTo>
                    <a:pt x="1616736" y="1749602"/>
                  </a:lnTo>
                  <a:lnTo>
                    <a:pt x="1613815" y="1751749"/>
                  </a:lnTo>
                  <a:lnTo>
                    <a:pt x="1615339" y="1753197"/>
                  </a:lnTo>
                  <a:lnTo>
                    <a:pt x="1614577" y="1754632"/>
                  </a:lnTo>
                  <a:lnTo>
                    <a:pt x="1616736" y="1756791"/>
                  </a:lnTo>
                  <a:lnTo>
                    <a:pt x="1612418" y="1761121"/>
                  </a:lnTo>
                  <a:lnTo>
                    <a:pt x="1838477" y="2008784"/>
                  </a:lnTo>
                </a:path>
                <a:path w="1863090" h="2013585">
                  <a:moveTo>
                    <a:pt x="502951" y="549364"/>
                  </a:moveTo>
                  <a:lnTo>
                    <a:pt x="505110" y="547205"/>
                  </a:lnTo>
                  <a:lnTo>
                    <a:pt x="510825" y="553694"/>
                  </a:lnTo>
                  <a:lnTo>
                    <a:pt x="513746" y="551523"/>
                  </a:lnTo>
                  <a:lnTo>
                    <a:pt x="517302" y="555841"/>
                  </a:lnTo>
                  <a:lnTo>
                    <a:pt x="518064" y="554405"/>
                  </a:lnTo>
                  <a:lnTo>
                    <a:pt x="524541" y="560882"/>
                  </a:lnTo>
                  <a:lnTo>
                    <a:pt x="526700" y="558723"/>
                  </a:lnTo>
                  <a:lnTo>
                    <a:pt x="530256" y="562330"/>
                  </a:lnTo>
                  <a:lnTo>
                    <a:pt x="533177" y="560171"/>
                  </a:lnTo>
                  <a:lnTo>
                    <a:pt x="537495" y="565213"/>
                  </a:lnTo>
                  <a:lnTo>
                    <a:pt x="538892" y="564489"/>
                  </a:lnTo>
                  <a:lnTo>
                    <a:pt x="22207" y="0"/>
                  </a:lnTo>
                </a:path>
                <a:path w="1863090" h="2013585">
                  <a:moveTo>
                    <a:pt x="0" y="0"/>
                  </a:moveTo>
                  <a:lnTo>
                    <a:pt x="502951" y="5493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70817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23473" y="0"/>
                  </a:moveTo>
                  <a:lnTo>
                    <a:pt x="0" y="0"/>
                  </a:lnTo>
                  <a:lnTo>
                    <a:pt x="1717181" y="1876076"/>
                  </a:lnTo>
                  <a:lnTo>
                    <a:pt x="1717181" y="1850393"/>
                  </a:lnTo>
                  <a:lnTo>
                    <a:pt x="2347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70741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1717258" y="1850521"/>
                  </a:moveTo>
                  <a:lnTo>
                    <a:pt x="23498" y="0"/>
                  </a:lnTo>
                </a:path>
                <a:path w="1717675" h="1876425">
                  <a:moveTo>
                    <a:pt x="0" y="0"/>
                  </a:moveTo>
                  <a:lnTo>
                    <a:pt x="1717258" y="18760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43366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22492" y="0"/>
                  </a:moveTo>
                  <a:lnTo>
                    <a:pt x="0" y="0"/>
                  </a:lnTo>
                  <a:lnTo>
                    <a:pt x="1244632" y="1359808"/>
                  </a:lnTo>
                  <a:lnTo>
                    <a:pt x="1244632" y="1335045"/>
                  </a:lnTo>
                  <a:lnTo>
                    <a:pt x="2249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43298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1244702" y="1335054"/>
                  </a:moveTo>
                  <a:lnTo>
                    <a:pt x="22539" y="0"/>
                  </a:lnTo>
                </a:path>
                <a:path w="1245234" h="1360170">
                  <a:moveTo>
                    <a:pt x="0" y="0"/>
                  </a:moveTo>
                  <a:lnTo>
                    <a:pt x="1244702" y="135983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15884" y="0"/>
              <a:ext cx="772160" cy="843915"/>
            </a:xfrm>
            <a:custGeom>
              <a:avLst/>
              <a:gdLst/>
              <a:ahLst/>
              <a:cxnLst/>
              <a:rect l="l" t="t" r="r" b="b"/>
              <a:pathLst>
                <a:path w="772159" h="843915">
                  <a:moveTo>
                    <a:pt x="23433" y="0"/>
                  </a:moveTo>
                  <a:lnTo>
                    <a:pt x="0" y="0"/>
                  </a:lnTo>
                  <a:lnTo>
                    <a:pt x="772114" y="843546"/>
                  </a:lnTo>
                  <a:lnTo>
                    <a:pt x="772114" y="817970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15852" y="0"/>
              <a:ext cx="772160" cy="843915"/>
            </a:xfrm>
            <a:custGeom>
              <a:avLst/>
              <a:gdLst/>
              <a:ahLst/>
              <a:cxnLst/>
              <a:rect l="l" t="t" r="r" b="b"/>
              <a:pathLst>
                <a:path w="772159" h="843915">
                  <a:moveTo>
                    <a:pt x="772147" y="817985"/>
                  </a:moveTo>
                  <a:lnTo>
                    <a:pt x="23441" y="0"/>
                  </a:lnTo>
                </a:path>
                <a:path w="772159" h="843915">
                  <a:moveTo>
                    <a:pt x="0" y="0"/>
                  </a:moveTo>
                  <a:lnTo>
                    <a:pt x="772147" y="84357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87794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22553" y="0"/>
                  </a:moveTo>
                  <a:lnTo>
                    <a:pt x="0" y="0"/>
                  </a:lnTo>
                  <a:lnTo>
                    <a:pt x="300204" y="327984"/>
                  </a:lnTo>
                  <a:lnTo>
                    <a:pt x="300204" y="303301"/>
                  </a:lnTo>
                  <a:lnTo>
                    <a:pt x="225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87740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300259" y="303319"/>
                  </a:moveTo>
                  <a:lnTo>
                    <a:pt x="22588" y="0"/>
                  </a:lnTo>
                </a:path>
                <a:path w="300355" h="328295">
                  <a:moveTo>
                    <a:pt x="0" y="0"/>
                  </a:moveTo>
                  <a:lnTo>
                    <a:pt x="300259" y="32803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9"/>
            <a:ext cx="3393439" cy="135891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1944" y="8982443"/>
            <a:ext cx="2216092" cy="130455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321621" y="9539235"/>
            <a:ext cx="1891664" cy="748665"/>
          </a:xfrm>
          <a:custGeom>
            <a:avLst/>
            <a:gdLst/>
            <a:ahLst/>
            <a:cxnLst/>
            <a:rect l="l" t="t" r="r" b="b"/>
            <a:pathLst>
              <a:path w="1891664" h="748665">
                <a:moveTo>
                  <a:pt x="1870055" y="303118"/>
                </a:moveTo>
                <a:lnTo>
                  <a:pt x="1863578" y="303118"/>
                </a:lnTo>
                <a:lnTo>
                  <a:pt x="1857089" y="306720"/>
                </a:lnTo>
                <a:lnTo>
                  <a:pt x="1849176" y="310321"/>
                </a:lnTo>
                <a:lnTo>
                  <a:pt x="1844846" y="314642"/>
                </a:lnTo>
                <a:lnTo>
                  <a:pt x="1838369" y="319683"/>
                </a:lnTo>
                <a:lnTo>
                  <a:pt x="1828702" y="332878"/>
                </a:lnTo>
                <a:lnTo>
                  <a:pt x="1780313" y="414419"/>
                </a:lnTo>
                <a:lnTo>
                  <a:pt x="1756615" y="457650"/>
                </a:lnTo>
                <a:lnTo>
                  <a:pt x="1713385" y="537147"/>
                </a:lnTo>
                <a:lnTo>
                  <a:pt x="1690787" y="578202"/>
                </a:lnTo>
                <a:lnTo>
                  <a:pt x="1667732" y="619199"/>
                </a:lnTo>
                <a:lnTo>
                  <a:pt x="1643249" y="661330"/>
                </a:lnTo>
                <a:lnTo>
                  <a:pt x="1617689" y="703528"/>
                </a:lnTo>
                <a:lnTo>
                  <a:pt x="1589953" y="748526"/>
                </a:lnTo>
                <a:lnTo>
                  <a:pt x="1633436" y="748526"/>
                </a:lnTo>
                <a:lnTo>
                  <a:pt x="1661330" y="702762"/>
                </a:lnTo>
                <a:lnTo>
                  <a:pt x="1687007" y="659983"/>
                </a:lnTo>
                <a:lnTo>
                  <a:pt x="1712341" y="617067"/>
                </a:lnTo>
                <a:lnTo>
                  <a:pt x="1737283" y="574009"/>
                </a:lnTo>
                <a:lnTo>
                  <a:pt x="1761787" y="530802"/>
                </a:lnTo>
                <a:lnTo>
                  <a:pt x="1785803" y="487442"/>
                </a:lnTo>
                <a:lnTo>
                  <a:pt x="1795232" y="472445"/>
                </a:lnTo>
                <a:lnTo>
                  <a:pt x="1805127" y="457560"/>
                </a:lnTo>
                <a:lnTo>
                  <a:pt x="1815166" y="442992"/>
                </a:lnTo>
                <a:lnTo>
                  <a:pt x="1825402" y="428402"/>
                </a:lnTo>
                <a:lnTo>
                  <a:pt x="1829733" y="426958"/>
                </a:lnTo>
                <a:lnTo>
                  <a:pt x="1878038" y="426958"/>
                </a:lnTo>
                <a:lnTo>
                  <a:pt x="1883004" y="391825"/>
                </a:lnTo>
                <a:lnTo>
                  <a:pt x="1890210" y="342002"/>
                </a:lnTo>
                <a:lnTo>
                  <a:pt x="1891645" y="334798"/>
                </a:lnTo>
                <a:lnTo>
                  <a:pt x="1890934" y="326881"/>
                </a:lnTo>
                <a:lnTo>
                  <a:pt x="1889486" y="321122"/>
                </a:lnTo>
                <a:lnTo>
                  <a:pt x="1888762" y="313918"/>
                </a:lnTo>
                <a:lnTo>
                  <a:pt x="1883009" y="308159"/>
                </a:lnTo>
                <a:lnTo>
                  <a:pt x="1875808" y="305281"/>
                </a:lnTo>
                <a:lnTo>
                  <a:pt x="1870055" y="303118"/>
                </a:lnTo>
                <a:close/>
              </a:path>
              <a:path w="1891664" h="748665">
                <a:moveTo>
                  <a:pt x="1878038" y="426958"/>
                </a:moveTo>
                <a:lnTo>
                  <a:pt x="1829733" y="426958"/>
                </a:lnTo>
                <a:lnTo>
                  <a:pt x="1830444" y="429121"/>
                </a:lnTo>
                <a:lnTo>
                  <a:pt x="1835486" y="431279"/>
                </a:lnTo>
                <a:lnTo>
                  <a:pt x="1835452" y="446220"/>
                </a:lnTo>
                <a:lnTo>
                  <a:pt x="1827535" y="529403"/>
                </a:lnTo>
                <a:lnTo>
                  <a:pt x="1820733" y="578202"/>
                </a:lnTo>
                <a:lnTo>
                  <a:pt x="1813062" y="626710"/>
                </a:lnTo>
                <a:lnTo>
                  <a:pt x="1804658" y="675004"/>
                </a:lnTo>
                <a:lnTo>
                  <a:pt x="1795662" y="723160"/>
                </a:lnTo>
                <a:lnTo>
                  <a:pt x="1790677" y="748526"/>
                </a:lnTo>
                <a:lnTo>
                  <a:pt x="1823786" y="748526"/>
                </a:lnTo>
                <a:lnTo>
                  <a:pt x="1834166" y="694337"/>
                </a:lnTo>
                <a:lnTo>
                  <a:pt x="1843880" y="642836"/>
                </a:lnTo>
                <a:lnTo>
                  <a:pt x="1853494" y="591121"/>
                </a:lnTo>
                <a:lnTo>
                  <a:pt x="1861390" y="541643"/>
                </a:lnTo>
                <a:lnTo>
                  <a:pt x="1868801" y="491819"/>
                </a:lnTo>
                <a:lnTo>
                  <a:pt x="1875937" y="441822"/>
                </a:lnTo>
                <a:lnTo>
                  <a:pt x="1878038" y="426958"/>
                </a:lnTo>
                <a:close/>
              </a:path>
              <a:path w="1891664" h="748665">
                <a:moveTo>
                  <a:pt x="1368215" y="296640"/>
                </a:moveTo>
                <a:lnTo>
                  <a:pt x="1363173" y="300241"/>
                </a:lnTo>
                <a:lnTo>
                  <a:pt x="1352901" y="306968"/>
                </a:lnTo>
                <a:lnTo>
                  <a:pt x="1343642" y="315720"/>
                </a:lnTo>
                <a:lnTo>
                  <a:pt x="1300075" y="377285"/>
                </a:lnTo>
                <a:lnTo>
                  <a:pt x="1274195" y="420295"/>
                </a:lnTo>
                <a:lnTo>
                  <a:pt x="1249768" y="464238"/>
                </a:lnTo>
                <a:lnTo>
                  <a:pt x="1226308" y="508804"/>
                </a:lnTo>
                <a:lnTo>
                  <a:pt x="1203331" y="553680"/>
                </a:lnTo>
                <a:lnTo>
                  <a:pt x="1185297" y="590141"/>
                </a:lnTo>
                <a:lnTo>
                  <a:pt x="1166523" y="626130"/>
                </a:lnTo>
                <a:lnTo>
                  <a:pt x="1146534" y="661713"/>
                </a:lnTo>
                <a:lnTo>
                  <a:pt x="1097172" y="742046"/>
                </a:lnTo>
                <a:lnTo>
                  <a:pt x="1093115" y="748526"/>
                </a:lnTo>
                <a:lnTo>
                  <a:pt x="1134560" y="748526"/>
                </a:lnTo>
                <a:lnTo>
                  <a:pt x="1146447" y="729357"/>
                </a:lnTo>
                <a:lnTo>
                  <a:pt x="1172437" y="687766"/>
                </a:lnTo>
                <a:lnTo>
                  <a:pt x="1197113" y="645275"/>
                </a:lnTo>
                <a:lnTo>
                  <a:pt x="1220891" y="602196"/>
                </a:lnTo>
                <a:lnTo>
                  <a:pt x="1267415" y="515520"/>
                </a:lnTo>
                <a:lnTo>
                  <a:pt x="1279190" y="492974"/>
                </a:lnTo>
                <a:lnTo>
                  <a:pt x="1291981" y="470158"/>
                </a:lnTo>
                <a:lnTo>
                  <a:pt x="1305989" y="447883"/>
                </a:lnTo>
                <a:lnTo>
                  <a:pt x="1321415" y="426958"/>
                </a:lnTo>
                <a:lnTo>
                  <a:pt x="1322127" y="424801"/>
                </a:lnTo>
                <a:lnTo>
                  <a:pt x="1328616" y="423362"/>
                </a:lnTo>
                <a:lnTo>
                  <a:pt x="1372902" y="423362"/>
                </a:lnTo>
                <a:lnTo>
                  <a:pt x="1382090" y="376663"/>
                </a:lnTo>
                <a:lnTo>
                  <a:pt x="1391977" y="329039"/>
                </a:lnTo>
                <a:lnTo>
                  <a:pt x="1393412" y="323999"/>
                </a:lnTo>
                <a:lnTo>
                  <a:pt x="1394847" y="320403"/>
                </a:lnTo>
                <a:lnTo>
                  <a:pt x="1393412" y="316081"/>
                </a:lnTo>
                <a:lnTo>
                  <a:pt x="1391253" y="311040"/>
                </a:lnTo>
                <a:lnTo>
                  <a:pt x="1389818" y="303118"/>
                </a:lnTo>
                <a:lnTo>
                  <a:pt x="1383328" y="300241"/>
                </a:lnTo>
                <a:lnTo>
                  <a:pt x="1382617" y="300241"/>
                </a:lnTo>
                <a:lnTo>
                  <a:pt x="1381169" y="299521"/>
                </a:lnTo>
                <a:lnTo>
                  <a:pt x="1380445" y="299521"/>
                </a:lnTo>
                <a:lnTo>
                  <a:pt x="1375416" y="297359"/>
                </a:lnTo>
                <a:lnTo>
                  <a:pt x="1368215" y="296640"/>
                </a:lnTo>
                <a:close/>
              </a:path>
              <a:path w="1891664" h="748665">
                <a:moveTo>
                  <a:pt x="1372902" y="423362"/>
                </a:moveTo>
                <a:lnTo>
                  <a:pt x="1328616" y="423362"/>
                </a:lnTo>
                <a:lnTo>
                  <a:pt x="1335817" y="426238"/>
                </a:lnTo>
                <a:lnTo>
                  <a:pt x="1336528" y="430560"/>
                </a:lnTo>
                <a:lnTo>
                  <a:pt x="1335093" y="434162"/>
                </a:lnTo>
                <a:lnTo>
                  <a:pt x="1337252" y="438482"/>
                </a:lnTo>
                <a:lnTo>
                  <a:pt x="1335093" y="445681"/>
                </a:lnTo>
                <a:lnTo>
                  <a:pt x="1335093" y="450721"/>
                </a:lnTo>
                <a:lnTo>
                  <a:pt x="1329274" y="482772"/>
                </a:lnTo>
                <a:lnTo>
                  <a:pt x="1323660" y="514349"/>
                </a:lnTo>
                <a:lnTo>
                  <a:pt x="1318184" y="545792"/>
                </a:lnTo>
                <a:lnTo>
                  <a:pt x="1312779" y="577438"/>
                </a:lnTo>
                <a:lnTo>
                  <a:pt x="1305860" y="623172"/>
                </a:lnTo>
                <a:lnTo>
                  <a:pt x="1299423" y="669426"/>
                </a:lnTo>
                <a:lnTo>
                  <a:pt x="1292918" y="715852"/>
                </a:lnTo>
                <a:lnTo>
                  <a:pt x="1287882" y="748526"/>
                </a:lnTo>
                <a:lnTo>
                  <a:pt x="1315670" y="748526"/>
                </a:lnTo>
                <a:lnTo>
                  <a:pt x="1321722" y="713531"/>
                </a:lnTo>
                <a:lnTo>
                  <a:pt x="1338212" y="616960"/>
                </a:lnTo>
                <a:lnTo>
                  <a:pt x="1346520" y="568711"/>
                </a:lnTo>
                <a:lnTo>
                  <a:pt x="1354980" y="520526"/>
                </a:lnTo>
                <a:lnTo>
                  <a:pt x="1363674" y="472437"/>
                </a:lnTo>
                <a:lnTo>
                  <a:pt x="1372902" y="423362"/>
                </a:lnTo>
                <a:close/>
              </a:path>
              <a:path w="1891664" h="748665">
                <a:moveTo>
                  <a:pt x="960324" y="29984"/>
                </a:moveTo>
                <a:lnTo>
                  <a:pt x="930532" y="54722"/>
                </a:lnTo>
                <a:lnTo>
                  <a:pt x="907470" y="88200"/>
                </a:lnTo>
                <a:lnTo>
                  <a:pt x="873326" y="149668"/>
                </a:lnTo>
                <a:lnTo>
                  <a:pt x="849934" y="192569"/>
                </a:lnTo>
                <a:lnTo>
                  <a:pt x="826162" y="235228"/>
                </a:lnTo>
                <a:lnTo>
                  <a:pt x="801734" y="277611"/>
                </a:lnTo>
                <a:lnTo>
                  <a:pt x="750200" y="362880"/>
                </a:lnTo>
                <a:lnTo>
                  <a:pt x="723572" y="406082"/>
                </a:lnTo>
                <a:lnTo>
                  <a:pt x="696604" y="449242"/>
                </a:lnTo>
                <a:lnTo>
                  <a:pt x="669366" y="492390"/>
                </a:lnTo>
                <a:lnTo>
                  <a:pt x="559654" y="664557"/>
                </a:lnTo>
                <a:lnTo>
                  <a:pt x="538628" y="696114"/>
                </a:lnTo>
                <a:lnTo>
                  <a:pt x="518345" y="728008"/>
                </a:lnTo>
                <a:lnTo>
                  <a:pt x="505437" y="748526"/>
                </a:lnTo>
                <a:lnTo>
                  <a:pt x="546723" y="748526"/>
                </a:lnTo>
                <a:lnTo>
                  <a:pt x="565410" y="720068"/>
                </a:lnTo>
                <a:lnTo>
                  <a:pt x="651100" y="587823"/>
                </a:lnTo>
                <a:lnTo>
                  <a:pt x="679893" y="544319"/>
                </a:lnTo>
                <a:lnTo>
                  <a:pt x="705330" y="505416"/>
                </a:lnTo>
                <a:lnTo>
                  <a:pt x="730507" y="466373"/>
                </a:lnTo>
                <a:lnTo>
                  <a:pt x="755404" y="427050"/>
                </a:lnTo>
                <a:lnTo>
                  <a:pt x="780001" y="387306"/>
                </a:lnTo>
                <a:lnTo>
                  <a:pt x="804278" y="347003"/>
                </a:lnTo>
                <a:lnTo>
                  <a:pt x="828215" y="306001"/>
                </a:lnTo>
                <a:lnTo>
                  <a:pt x="846820" y="274905"/>
                </a:lnTo>
                <a:lnTo>
                  <a:pt x="865832" y="244081"/>
                </a:lnTo>
                <a:lnTo>
                  <a:pt x="904563" y="182095"/>
                </a:lnTo>
                <a:lnTo>
                  <a:pt x="907416" y="175681"/>
                </a:lnTo>
                <a:lnTo>
                  <a:pt x="913175" y="170642"/>
                </a:lnTo>
                <a:lnTo>
                  <a:pt x="966102" y="170642"/>
                </a:lnTo>
                <a:lnTo>
                  <a:pt x="968199" y="156587"/>
                </a:lnTo>
                <a:lnTo>
                  <a:pt x="976937" y="98777"/>
                </a:lnTo>
                <a:lnTo>
                  <a:pt x="981166" y="74027"/>
                </a:lnTo>
                <a:lnTo>
                  <a:pt x="983011" y="61922"/>
                </a:lnTo>
                <a:lnTo>
                  <a:pt x="983902" y="52549"/>
                </a:lnTo>
                <a:lnTo>
                  <a:pt x="981482" y="44190"/>
                </a:lnTo>
                <a:lnTo>
                  <a:pt x="976226" y="37316"/>
                </a:lnTo>
                <a:lnTo>
                  <a:pt x="968609" y="32400"/>
                </a:lnTo>
                <a:lnTo>
                  <a:pt x="967898" y="31681"/>
                </a:lnTo>
                <a:lnTo>
                  <a:pt x="966450" y="30961"/>
                </a:lnTo>
                <a:lnTo>
                  <a:pt x="960324" y="29984"/>
                </a:lnTo>
                <a:close/>
              </a:path>
              <a:path w="1891664" h="748665">
                <a:moveTo>
                  <a:pt x="966102" y="170642"/>
                </a:moveTo>
                <a:lnTo>
                  <a:pt x="913175" y="170642"/>
                </a:lnTo>
                <a:lnTo>
                  <a:pt x="922531" y="174962"/>
                </a:lnTo>
                <a:lnTo>
                  <a:pt x="922876" y="182161"/>
                </a:lnTo>
                <a:lnTo>
                  <a:pt x="924357" y="196628"/>
                </a:lnTo>
                <a:lnTo>
                  <a:pt x="924695" y="203761"/>
                </a:lnTo>
                <a:lnTo>
                  <a:pt x="918945" y="254510"/>
                </a:lnTo>
                <a:lnTo>
                  <a:pt x="913165" y="306001"/>
                </a:lnTo>
                <a:lnTo>
                  <a:pt x="907176" y="355737"/>
                </a:lnTo>
                <a:lnTo>
                  <a:pt x="900212" y="406082"/>
                </a:lnTo>
                <a:lnTo>
                  <a:pt x="892419" y="456745"/>
                </a:lnTo>
                <a:lnTo>
                  <a:pt x="884170" y="507230"/>
                </a:lnTo>
                <a:lnTo>
                  <a:pt x="875482" y="557563"/>
                </a:lnTo>
                <a:lnTo>
                  <a:pt x="866373" y="607770"/>
                </a:lnTo>
                <a:lnTo>
                  <a:pt x="856859" y="657875"/>
                </a:lnTo>
                <a:lnTo>
                  <a:pt x="846957" y="707905"/>
                </a:lnTo>
                <a:lnTo>
                  <a:pt x="838608" y="748526"/>
                </a:lnTo>
                <a:lnTo>
                  <a:pt x="870749" y="748526"/>
                </a:lnTo>
                <a:lnTo>
                  <a:pt x="875958" y="721945"/>
                </a:lnTo>
                <a:lnTo>
                  <a:pt x="884850" y="675940"/>
                </a:lnTo>
                <a:lnTo>
                  <a:pt x="893734" y="630718"/>
                </a:lnTo>
                <a:lnTo>
                  <a:pt x="903111" y="582012"/>
                </a:lnTo>
                <a:lnTo>
                  <a:pt x="911867" y="533146"/>
                </a:lnTo>
                <a:lnTo>
                  <a:pt x="920103" y="484200"/>
                </a:lnTo>
                <a:lnTo>
                  <a:pt x="927920" y="435254"/>
                </a:lnTo>
                <a:lnTo>
                  <a:pt x="935416" y="386387"/>
                </a:lnTo>
                <a:lnTo>
                  <a:pt x="942692" y="337681"/>
                </a:lnTo>
                <a:lnTo>
                  <a:pt x="948548" y="292667"/>
                </a:lnTo>
                <a:lnTo>
                  <a:pt x="954820" y="247479"/>
                </a:lnTo>
                <a:lnTo>
                  <a:pt x="961405" y="202120"/>
                </a:lnTo>
                <a:lnTo>
                  <a:pt x="966102" y="170642"/>
                </a:lnTo>
                <a:close/>
              </a:path>
              <a:path w="1891664" h="748665">
                <a:moveTo>
                  <a:pt x="476136" y="0"/>
                </a:moveTo>
                <a:lnTo>
                  <a:pt x="470377" y="0"/>
                </a:lnTo>
                <a:lnTo>
                  <a:pt x="464617" y="1443"/>
                </a:lnTo>
                <a:lnTo>
                  <a:pt x="456695" y="4321"/>
                </a:lnTo>
                <a:lnTo>
                  <a:pt x="449497" y="6484"/>
                </a:lnTo>
                <a:lnTo>
                  <a:pt x="445175" y="12962"/>
                </a:lnTo>
                <a:lnTo>
                  <a:pt x="432036" y="32108"/>
                </a:lnTo>
                <a:lnTo>
                  <a:pt x="418896" y="51660"/>
                </a:lnTo>
                <a:lnTo>
                  <a:pt x="394778" y="91439"/>
                </a:lnTo>
                <a:lnTo>
                  <a:pt x="375056" y="126889"/>
                </a:lnTo>
                <a:lnTo>
                  <a:pt x="355806" y="162811"/>
                </a:lnTo>
                <a:lnTo>
                  <a:pt x="336963" y="198868"/>
                </a:lnTo>
                <a:lnTo>
                  <a:pt x="318458" y="234722"/>
                </a:lnTo>
                <a:lnTo>
                  <a:pt x="302899" y="261304"/>
                </a:lnTo>
                <a:lnTo>
                  <a:pt x="271781" y="315012"/>
                </a:lnTo>
                <a:lnTo>
                  <a:pt x="199926" y="436589"/>
                </a:lnTo>
                <a:lnTo>
                  <a:pt x="171879" y="483649"/>
                </a:lnTo>
                <a:lnTo>
                  <a:pt x="116406" y="575550"/>
                </a:lnTo>
                <a:lnTo>
                  <a:pt x="88776" y="619918"/>
                </a:lnTo>
                <a:lnTo>
                  <a:pt x="72306" y="646188"/>
                </a:lnTo>
                <a:lnTo>
                  <a:pt x="54756" y="671310"/>
                </a:lnTo>
                <a:lnTo>
                  <a:pt x="36936" y="695757"/>
                </a:lnTo>
                <a:lnTo>
                  <a:pt x="19656" y="720001"/>
                </a:lnTo>
                <a:lnTo>
                  <a:pt x="0" y="748526"/>
                </a:lnTo>
                <a:lnTo>
                  <a:pt x="45815" y="748526"/>
                </a:lnTo>
                <a:lnTo>
                  <a:pt x="68064" y="716492"/>
                </a:lnTo>
                <a:lnTo>
                  <a:pt x="94537" y="676081"/>
                </a:lnTo>
                <a:lnTo>
                  <a:pt x="121718" y="633335"/>
                </a:lnTo>
                <a:lnTo>
                  <a:pt x="148573" y="590542"/>
                </a:lnTo>
                <a:lnTo>
                  <a:pt x="175150" y="547707"/>
                </a:lnTo>
                <a:lnTo>
                  <a:pt x="201496" y="504837"/>
                </a:lnTo>
                <a:lnTo>
                  <a:pt x="253684" y="419013"/>
                </a:lnTo>
                <a:lnTo>
                  <a:pt x="331416" y="290160"/>
                </a:lnTo>
                <a:lnTo>
                  <a:pt x="355783" y="251077"/>
                </a:lnTo>
                <a:lnTo>
                  <a:pt x="379477" y="212400"/>
                </a:lnTo>
                <a:lnTo>
                  <a:pt x="426458" y="134640"/>
                </a:lnTo>
                <a:lnTo>
                  <a:pt x="428616" y="130324"/>
                </a:lnTo>
                <a:lnTo>
                  <a:pt x="432937" y="124559"/>
                </a:lnTo>
                <a:lnTo>
                  <a:pt x="435814" y="121682"/>
                </a:lnTo>
                <a:lnTo>
                  <a:pt x="439416" y="118799"/>
                </a:lnTo>
                <a:lnTo>
                  <a:pt x="488898" y="118799"/>
                </a:lnTo>
                <a:lnTo>
                  <a:pt x="491897" y="95160"/>
                </a:lnTo>
                <a:lnTo>
                  <a:pt x="498455" y="41761"/>
                </a:lnTo>
                <a:lnTo>
                  <a:pt x="499894" y="34563"/>
                </a:lnTo>
                <a:lnTo>
                  <a:pt x="499894" y="29522"/>
                </a:lnTo>
                <a:lnTo>
                  <a:pt x="481896" y="2162"/>
                </a:lnTo>
                <a:lnTo>
                  <a:pt x="476136" y="0"/>
                </a:lnTo>
                <a:close/>
              </a:path>
              <a:path w="1891664" h="748665">
                <a:moveTo>
                  <a:pt x="488898" y="118799"/>
                </a:moveTo>
                <a:lnTo>
                  <a:pt x="442293" y="118799"/>
                </a:lnTo>
                <a:lnTo>
                  <a:pt x="446614" y="120243"/>
                </a:lnTo>
                <a:lnTo>
                  <a:pt x="449497" y="121682"/>
                </a:lnTo>
                <a:lnTo>
                  <a:pt x="453093" y="126723"/>
                </a:lnTo>
                <a:lnTo>
                  <a:pt x="452373" y="128160"/>
                </a:lnTo>
                <a:lnTo>
                  <a:pt x="445865" y="178337"/>
                </a:lnTo>
                <a:lnTo>
                  <a:pt x="439184" y="228546"/>
                </a:lnTo>
                <a:lnTo>
                  <a:pt x="432157" y="278652"/>
                </a:lnTo>
                <a:lnTo>
                  <a:pt x="424613" y="328515"/>
                </a:lnTo>
                <a:lnTo>
                  <a:pt x="416378" y="377998"/>
                </a:lnTo>
                <a:lnTo>
                  <a:pt x="407085" y="433215"/>
                </a:lnTo>
                <a:lnTo>
                  <a:pt x="396578" y="488701"/>
                </a:lnTo>
                <a:lnTo>
                  <a:pt x="384990" y="544457"/>
                </a:lnTo>
                <a:lnTo>
                  <a:pt x="372459" y="600482"/>
                </a:lnTo>
                <a:lnTo>
                  <a:pt x="360679" y="651615"/>
                </a:lnTo>
                <a:lnTo>
                  <a:pt x="348022" y="702428"/>
                </a:lnTo>
                <a:lnTo>
                  <a:pt x="335670" y="748526"/>
                </a:lnTo>
                <a:lnTo>
                  <a:pt x="372626" y="748526"/>
                </a:lnTo>
                <a:lnTo>
                  <a:pt x="383479" y="709277"/>
                </a:lnTo>
                <a:lnTo>
                  <a:pt x="395676" y="661409"/>
                </a:lnTo>
                <a:lnTo>
                  <a:pt x="406996" y="613306"/>
                </a:lnTo>
                <a:lnTo>
                  <a:pt x="417523" y="565008"/>
                </a:lnTo>
                <a:lnTo>
                  <a:pt x="427341" y="516559"/>
                </a:lnTo>
                <a:lnTo>
                  <a:pt x="436534" y="468000"/>
                </a:lnTo>
                <a:lnTo>
                  <a:pt x="445928" y="414602"/>
                </a:lnTo>
                <a:lnTo>
                  <a:pt x="454715" y="361306"/>
                </a:lnTo>
                <a:lnTo>
                  <a:pt x="462961" y="308077"/>
                </a:lnTo>
                <a:lnTo>
                  <a:pt x="470736" y="254882"/>
                </a:lnTo>
                <a:lnTo>
                  <a:pt x="478105" y="201687"/>
                </a:lnTo>
                <a:lnTo>
                  <a:pt x="485136" y="148457"/>
                </a:lnTo>
                <a:lnTo>
                  <a:pt x="488898" y="118799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24891" y="0"/>
            <a:ext cx="763270" cy="1353185"/>
          </a:xfrm>
          <a:custGeom>
            <a:avLst/>
            <a:gdLst/>
            <a:ahLst/>
            <a:cxnLst/>
            <a:rect l="l" t="t" r="r" b="b"/>
            <a:pathLst>
              <a:path w="763269" h="1353185">
                <a:moveTo>
                  <a:pt x="763107" y="641867"/>
                </a:moveTo>
                <a:lnTo>
                  <a:pt x="718277" y="679863"/>
                </a:lnTo>
                <a:lnTo>
                  <a:pt x="679811" y="713749"/>
                </a:lnTo>
                <a:lnTo>
                  <a:pt x="641916" y="748258"/>
                </a:lnTo>
                <a:lnTo>
                  <a:pt x="604611" y="783348"/>
                </a:lnTo>
                <a:lnTo>
                  <a:pt x="566718" y="817151"/>
                </a:lnTo>
                <a:lnTo>
                  <a:pt x="527661" y="849845"/>
                </a:lnTo>
                <a:lnTo>
                  <a:pt x="448468" y="914401"/>
                </a:lnTo>
                <a:lnTo>
                  <a:pt x="409539" y="947508"/>
                </a:lnTo>
                <a:lnTo>
                  <a:pt x="373122" y="979460"/>
                </a:lnTo>
                <a:lnTo>
                  <a:pt x="153253" y="1175029"/>
                </a:lnTo>
                <a:lnTo>
                  <a:pt x="121519" y="1205001"/>
                </a:lnTo>
                <a:lnTo>
                  <a:pt x="89880" y="1235506"/>
                </a:lnTo>
                <a:lnTo>
                  <a:pt x="81422" y="1244746"/>
                </a:lnTo>
                <a:lnTo>
                  <a:pt x="71941" y="1252701"/>
                </a:lnTo>
                <a:lnTo>
                  <a:pt x="60983" y="1258900"/>
                </a:lnTo>
                <a:lnTo>
                  <a:pt x="48097" y="1262875"/>
                </a:lnTo>
                <a:lnTo>
                  <a:pt x="33399" y="1271703"/>
                </a:lnTo>
                <a:lnTo>
                  <a:pt x="24427" y="1284379"/>
                </a:lnTo>
                <a:lnTo>
                  <a:pt x="20433" y="1299622"/>
                </a:lnTo>
                <a:lnTo>
                  <a:pt x="20665" y="1316151"/>
                </a:lnTo>
                <a:lnTo>
                  <a:pt x="48281" y="1350461"/>
                </a:lnTo>
                <a:lnTo>
                  <a:pt x="59066" y="1352689"/>
                </a:lnTo>
                <a:lnTo>
                  <a:pt x="70113" y="1351946"/>
                </a:lnTo>
                <a:lnTo>
                  <a:pt x="80482" y="1347825"/>
                </a:lnTo>
                <a:lnTo>
                  <a:pt x="84800" y="1344955"/>
                </a:lnTo>
                <a:lnTo>
                  <a:pt x="89118" y="1342783"/>
                </a:lnTo>
                <a:lnTo>
                  <a:pt x="129446" y="1302955"/>
                </a:lnTo>
                <a:lnTo>
                  <a:pt x="170144" y="1270099"/>
                </a:lnTo>
                <a:lnTo>
                  <a:pt x="212768" y="1239923"/>
                </a:lnTo>
                <a:lnTo>
                  <a:pt x="256715" y="1211725"/>
                </a:lnTo>
                <a:lnTo>
                  <a:pt x="301382" y="1184807"/>
                </a:lnTo>
                <a:lnTo>
                  <a:pt x="346166" y="1158468"/>
                </a:lnTo>
                <a:lnTo>
                  <a:pt x="347500" y="1157757"/>
                </a:lnTo>
                <a:lnTo>
                  <a:pt x="249011" y="1157757"/>
                </a:lnTo>
                <a:lnTo>
                  <a:pt x="254787" y="1148238"/>
                </a:lnTo>
                <a:lnTo>
                  <a:pt x="258837" y="1141015"/>
                </a:lnTo>
                <a:lnTo>
                  <a:pt x="262102" y="1135683"/>
                </a:lnTo>
                <a:lnTo>
                  <a:pt x="385949" y="1020143"/>
                </a:lnTo>
                <a:lnTo>
                  <a:pt x="426491" y="983408"/>
                </a:lnTo>
                <a:lnTo>
                  <a:pt x="467756" y="947252"/>
                </a:lnTo>
                <a:lnTo>
                  <a:pt x="509615" y="912241"/>
                </a:lnTo>
                <a:lnTo>
                  <a:pt x="549925" y="879237"/>
                </a:lnTo>
                <a:lnTo>
                  <a:pt x="589562" y="845264"/>
                </a:lnTo>
                <a:lnTo>
                  <a:pt x="628723" y="810674"/>
                </a:lnTo>
                <a:lnTo>
                  <a:pt x="706411" y="741051"/>
                </a:lnTo>
                <a:lnTo>
                  <a:pt x="745333" y="706724"/>
                </a:lnTo>
                <a:lnTo>
                  <a:pt x="763107" y="691533"/>
                </a:lnTo>
                <a:lnTo>
                  <a:pt x="763107" y="641867"/>
                </a:lnTo>
                <a:close/>
              </a:path>
              <a:path w="763269" h="1353185">
                <a:moveTo>
                  <a:pt x="763107" y="911813"/>
                </a:moveTo>
                <a:lnTo>
                  <a:pt x="589657" y="988820"/>
                </a:lnTo>
                <a:lnTo>
                  <a:pt x="543194" y="1010242"/>
                </a:lnTo>
                <a:lnTo>
                  <a:pt x="497018" y="1032415"/>
                </a:lnTo>
                <a:lnTo>
                  <a:pt x="451211" y="1055584"/>
                </a:lnTo>
                <a:lnTo>
                  <a:pt x="405856" y="1079995"/>
                </a:lnTo>
                <a:lnTo>
                  <a:pt x="370026" y="1100244"/>
                </a:lnTo>
                <a:lnTo>
                  <a:pt x="332291" y="1119414"/>
                </a:lnTo>
                <a:lnTo>
                  <a:pt x="292127" y="1138315"/>
                </a:lnTo>
                <a:lnTo>
                  <a:pt x="249011" y="1157757"/>
                </a:lnTo>
                <a:lnTo>
                  <a:pt x="347500" y="1157757"/>
                </a:lnTo>
                <a:lnTo>
                  <a:pt x="395221" y="1132324"/>
                </a:lnTo>
                <a:lnTo>
                  <a:pt x="539079" y="1053350"/>
                </a:lnTo>
                <a:lnTo>
                  <a:pt x="604706" y="1021222"/>
                </a:lnTo>
                <a:lnTo>
                  <a:pt x="637627" y="1005666"/>
                </a:lnTo>
                <a:lnTo>
                  <a:pt x="670905" y="990714"/>
                </a:lnTo>
                <a:lnTo>
                  <a:pt x="715116" y="971846"/>
                </a:lnTo>
                <a:lnTo>
                  <a:pt x="763107" y="951964"/>
                </a:lnTo>
                <a:lnTo>
                  <a:pt x="763107" y="911813"/>
                </a:lnTo>
                <a:close/>
              </a:path>
              <a:path w="763269" h="1353185">
                <a:moveTo>
                  <a:pt x="640118" y="0"/>
                </a:moveTo>
                <a:lnTo>
                  <a:pt x="578541" y="0"/>
                </a:lnTo>
                <a:lnTo>
                  <a:pt x="551334" y="24385"/>
                </a:lnTo>
                <a:lnTo>
                  <a:pt x="512258" y="61195"/>
                </a:lnTo>
                <a:lnTo>
                  <a:pt x="473697" y="98965"/>
                </a:lnTo>
                <a:lnTo>
                  <a:pt x="435447" y="137515"/>
                </a:lnTo>
                <a:lnTo>
                  <a:pt x="398491" y="175536"/>
                </a:lnTo>
                <a:lnTo>
                  <a:pt x="361854" y="213791"/>
                </a:lnTo>
                <a:lnTo>
                  <a:pt x="325489" y="252262"/>
                </a:lnTo>
                <a:lnTo>
                  <a:pt x="289347" y="290934"/>
                </a:lnTo>
                <a:lnTo>
                  <a:pt x="217550" y="368818"/>
                </a:lnTo>
                <a:lnTo>
                  <a:pt x="38699" y="565912"/>
                </a:lnTo>
                <a:lnTo>
                  <a:pt x="9124" y="603581"/>
                </a:lnTo>
                <a:lnTo>
                  <a:pt x="0" y="628611"/>
                </a:lnTo>
                <a:lnTo>
                  <a:pt x="1266" y="638003"/>
                </a:lnTo>
                <a:lnTo>
                  <a:pt x="5246" y="645909"/>
                </a:lnTo>
                <a:lnTo>
                  <a:pt x="11394" y="651586"/>
                </a:lnTo>
                <a:lnTo>
                  <a:pt x="17109" y="655193"/>
                </a:lnTo>
                <a:lnTo>
                  <a:pt x="23586" y="657352"/>
                </a:lnTo>
                <a:lnTo>
                  <a:pt x="30825" y="655916"/>
                </a:lnTo>
                <a:lnTo>
                  <a:pt x="40050" y="655218"/>
                </a:lnTo>
                <a:lnTo>
                  <a:pt x="48525" y="653034"/>
                </a:lnTo>
                <a:lnTo>
                  <a:pt x="56596" y="649230"/>
                </a:lnTo>
                <a:lnTo>
                  <a:pt x="64607" y="643674"/>
                </a:lnTo>
                <a:lnTo>
                  <a:pt x="101937" y="610435"/>
                </a:lnTo>
                <a:lnTo>
                  <a:pt x="140882" y="579489"/>
                </a:lnTo>
                <a:lnTo>
                  <a:pt x="181113" y="550307"/>
                </a:lnTo>
                <a:lnTo>
                  <a:pt x="222302" y="522361"/>
                </a:lnTo>
                <a:lnTo>
                  <a:pt x="292892" y="476631"/>
                </a:lnTo>
                <a:lnTo>
                  <a:pt x="190591" y="476631"/>
                </a:lnTo>
                <a:lnTo>
                  <a:pt x="229373" y="420833"/>
                </a:lnTo>
                <a:lnTo>
                  <a:pt x="269839" y="374396"/>
                </a:lnTo>
                <a:lnTo>
                  <a:pt x="302116" y="339690"/>
                </a:lnTo>
                <a:lnTo>
                  <a:pt x="334722" y="305302"/>
                </a:lnTo>
                <a:lnTo>
                  <a:pt x="422393" y="213729"/>
                </a:lnTo>
                <a:lnTo>
                  <a:pt x="433131" y="202460"/>
                </a:lnTo>
                <a:lnTo>
                  <a:pt x="465673" y="167754"/>
                </a:lnTo>
                <a:lnTo>
                  <a:pt x="502375" y="129544"/>
                </a:lnTo>
                <a:lnTo>
                  <a:pt x="539757" y="92103"/>
                </a:lnTo>
                <a:lnTo>
                  <a:pt x="577970" y="55494"/>
                </a:lnTo>
                <a:lnTo>
                  <a:pt x="617165" y="19781"/>
                </a:lnTo>
                <a:lnTo>
                  <a:pt x="640118" y="0"/>
                </a:lnTo>
                <a:close/>
              </a:path>
              <a:path w="763269" h="1353185">
                <a:moveTo>
                  <a:pt x="763107" y="153876"/>
                </a:moveTo>
                <a:lnTo>
                  <a:pt x="750442" y="160952"/>
                </a:lnTo>
                <a:lnTo>
                  <a:pt x="704052" y="187909"/>
                </a:lnTo>
                <a:lnTo>
                  <a:pt x="660660" y="213791"/>
                </a:lnTo>
                <a:lnTo>
                  <a:pt x="616147" y="238752"/>
                </a:lnTo>
                <a:lnTo>
                  <a:pt x="525805" y="288069"/>
                </a:lnTo>
                <a:lnTo>
                  <a:pt x="481548" y="313194"/>
                </a:lnTo>
                <a:lnTo>
                  <a:pt x="278809" y="435381"/>
                </a:lnTo>
                <a:lnTo>
                  <a:pt x="226613" y="466106"/>
                </a:lnTo>
                <a:lnTo>
                  <a:pt x="215213" y="472314"/>
                </a:lnTo>
                <a:lnTo>
                  <a:pt x="203408" y="476363"/>
                </a:lnTo>
                <a:lnTo>
                  <a:pt x="190591" y="476631"/>
                </a:lnTo>
                <a:lnTo>
                  <a:pt x="292892" y="476631"/>
                </a:lnTo>
                <a:lnTo>
                  <a:pt x="348325" y="440639"/>
                </a:lnTo>
                <a:lnTo>
                  <a:pt x="393330" y="411928"/>
                </a:lnTo>
                <a:lnTo>
                  <a:pt x="438663" y="384028"/>
                </a:lnTo>
                <a:lnTo>
                  <a:pt x="484250" y="356802"/>
                </a:lnTo>
                <a:lnTo>
                  <a:pt x="530014" y="330117"/>
                </a:lnTo>
                <a:lnTo>
                  <a:pt x="713323" y="226072"/>
                </a:lnTo>
                <a:lnTo>
                  <a:pt x="763107" y="198615"/>
                </a:lnTo>
                <a:lnTo>
                  <a:pt x="763107" y="15387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Conclusion</a:t>
            </a:r>
            <a:r>
              <a:rPr spc="-190" dirty="0"/>
              <a:t> </a:t>
            </a:r>
            <a:r>
              <a:rPr spc="-105" dirty="0"/>
              <a:t>and</a:t>
            </a:r>
            <a:r>
              <a:rPr spc="-185" dirty="0"/>
              <a:t> </a:t>
            </a:r>
            <a:r>
              <a:rPr spc="-195" dirty="0"/>
              <a:t>Key</a:t>
            </a:r>
            <a:r>
              <a:rPr spc="-185" dirty="0"/>
              <a:t> Takeaways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756410" y="5189950"/>
            <a:ext cx="14826615" cy="753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The</a:t>
            </a:r>
            <a:r>
              <a:rPr sz="2400" spc="-3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analysis</a:t>
            </a:r>
            <a:r>
              <a:rPr sz="2400" spc="-3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provides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actionable</a:t>
            </a:r>
            <a:r>
              <a:rPr sz="2400" spc="-3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insights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into</a:t>
            </a:r>
            <a:r>
              <a:rPr sz="2400" spc="-3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sales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trends,</a:t>
            </a:r>
            <a:r>
              <a:rPr sz="2400" spc="-35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product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spc="-10" dirty="0">
                <a:solidFill>
                  <a:srgbClr val="4C2A13"/>
                </a:solidFill>
                <a:latin typeface="Cousine"/>
                <a:cs typeface="Cousine"/>
              </a:rPr>
              <a:t>performance,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regional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sales,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and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dirty="0">
                <a:solidFill>
                  <a:srgbClr val="4C2A13"/>
                </a:solidFill>
                <a:latin typeface="Cousine"/>
                <a:cs typeface="Cousine"/>
              </a:rPr>
              <a:t>customer</a:t>
            </a:r>
            <a:r>
              <a:rPr sz="2400" spc="-30" dirty="0">
                <a:solidFill>
                  <a:srgbClr val="4C2A13"/>
                </a:solidFill>
                <a:latin typeface="Cousine"/>
                <a:cs typeface="Cousine"/>
              </a:rPr>
              <a:t> </a:t>
            </a:r>
            <a:r>
              <a:rPr sz="2400" spc="-10" dirty="0">
                <a:solidFill>
                  <a:srgbClr val="4C2A13"/>
                </a:solidFill>
                <a:latin typeface="Cousine"/>
                <a:cs typeface="Cousine"/>
              </a:rPr>
              <a:t>segmentation.</a:t>
            </a:r>
            <a:endParaRPr sz="2400">
              <a:latin typeface="Cousine"/>
              <a:cs typeface="Cousi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7921" y="4637684"/>
            <a:ext cx="7485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b="1" spc="-790" dirty="0">
                <a:solidFill>
                  <a:srgbClr val="4C2A13"/>
                </a:solidFill>
                <a:latin typeface="Verdana"/>
                <a:cs typeface="Verdana"/>
              </a:rPr>
              <a:t>Thanks!</a:t>
            </a:r>
            <a:endParaRPr sz="14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56112" y="5931331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33" y="284492"/>
                </a:lnTo>
                <a:lnTo>
                  <a:pt x="590981" y="264261"/>
                </a:lnTo>
                <a:lnTo>
                  <a:pt x="590981" y="328396"/>
                </a:lnTo>
                <a:lnTo>
                  <a:pt x="590270" y="337769"/>
                </a:lnTo>
                <a:lnTo>
                  <a:pt x="583069" y="338480"/>
                </a:lnTo>
                <a:lnTo>
                  <a:pt x="568502" y="342646"/>
                </a:lnTo>
                <a:lnTo>
                  <a:pt x="554088" y="346316"/>
                </a:lnTo>
                <a:lnTo>
                  <a:pt x="539927" y="349326"/>
                </a:lnTo>
                <a:lnTo>
                  <a:pt x="526186" y="351434"/>
                </a:lnTo>
                <a:lnTo>
                  <a:pt x="495109" y="357149"/>
                </a:lnTo>
                <a:lnTo>
                  <a:pt x="464439" y="364134"/>
                </a:lnTo>
                <a:lnTo>
                  <a:pt x="403796" y="379514"/>
                </a:lnTo>
                <a:lnTo>
                  <a:pt x="311175" y="397878"/>
                </a:lnTo>
                <a:lnTo>
                  <a:pt x="264769" y="406450"/>
                </a:lnTo>
                <a:lnTo>
                  <a:pt x="188429" y="418973"/>
                </a:lnTo>
                <a:lnTo>
                  <a:pt x="129235" y="426339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71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43"/>
                </a:lnTo>
                <a:lnTo>
                  <a:pt x="129730" y="321398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10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45" y="79298"/>
                </a:lnTo>
                <a:lnTo>
                  <a:pt x="231711" y="83616"/>
                </a:lnTo>
                <a:lnTo>
                  <a:pt x="237464" y="86499"/>
                </a:lnTo>
                <a:lnTo>
                  <a:pt x="266458" y="120535"/>
                </a:lnTo>
                <a:lnTo>
                  <a:pt x="321424" y="168948"/>
                </a:lnTo>
                <a:lnTo>
                  <a:pt x="385953" y="218351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55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81" y="328396"/>
                </a:lnTo>
                <a:lnTo>
                  <a:pt x="590981" y="264261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807" y="217449"/>
                </a:lnTo>
                <a:lnTo>
                  <a:pt x="424421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704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99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15"/>
                </a:lnTo>
                <a:lnTo>
                  <a:pt x="50317" y="379514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21" y="463029"/>
                </a:lnTo>
                <a:lnTo>
                  <a:pt x="11391" y="465201"/>
                </a:lnTo>
                <a:lnTo>
                  <a:pt x="14998" y="465912"/>
                </a:lnTo>
                <a:lnTo>
                  <a:pt x="17868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60" y="467347"/>
                </a:lnTo>
                <a:lnTo>
                  <a:pt x="93091" y="462127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599" y="429920"/>
                </a:lnTo>
                <a:lnTo>
                  <a:pt x="308025" y="427748"/>
                </a:lnTo>
                <a:lnTo>
                  <a:pt x="534111" y="384556"/>
                </a:lnTo>
                <a:lnTo>
                  <a:pt x="552234" y="380555"/>
                </a:lnTo>
                <a:lnTo>
                  <a:pt x="587959" y="372008"/>
                </a:lnTo>
                <a:lnTo>
                  <a:pt x="606107" y="367995"/>
                </a:lnTo>
                <a:lnTo>
                  <a:pt x="617334" y="363143"/>
                </a:lnTo>
                <a:lnTo>
                  <a:pt x="626808" y="355587"/>
                </a:lnTo>
                <a:lnTo>
                  <a:pt x="633844" y="346138"/>
                </a:lnTo>
                <a:lnTo>
                  <a:pt x="637794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64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78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94"/>
                </a:lnTo>
                <a:lnTo>
                  <a:pt x="745236" y="502640"/>
                </a:lnTo>
                <a:lnTo>
                  <a:pt x="740752" y="503148"/>
                </a:lnTo>
                <a:lnTo>
                  <a:pt x="740752" y="559511"/>
                </a:lnTo>
                <a:lnTo>
                  <a:pt x="735711" y="568147"/>
                </a:lnTo>
                <a:lnTo>
                  <a:pt x="722020" y="607745"/>
                </a:lnTo>
                <a:lnTo>
                  <a:pt x="716940" y="614311"/>
                </a:lnTo>
                <a:lnTo>
                  <a:pt x="712127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30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82" y="1010564"/>
                </a:lnTo>
                <a:lnTo>
                  <a:pt x="336842" y="1045210"/>
                </a:lnTo>
                <a:lnTo>
                  <a:pt x="280936" y="1103795"/>
                </a:lnTo>
                <a:lnTo>
                  <a:pt x="250431" y="1128991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59" y="1122514"/>
                </a:lnTo>
                <a:lnTo>
                  <a:pt x="224434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68"/>
                </a:lnTo>
                <a:lnTo>
                  <a:pt x="186397" y="1062037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72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60"/>
                </a:lnTo>
                <a:lnTo>
                  <a:pt x="217766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50"/>
                </a:lnTo>
                <a:lnTo>
                  <a:pt x="493001" y="683183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92" y="555180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52" y="559511"/>
                </a:lnTo>
                <a:lnTo>
                  <a:pt x="740752" y="503148"/>
                </a:lnTo>
                <a:lnTo>
                  <a:pt x="737819" y="503478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52" y="555904"/>
                </a:lnTo>
                <a:lnTo>
                  <a:pt x="590448" y="580542"/>
                </a:lnTo>
                <a:lnTo>
                  <a:pt x="465709" y="655269"/>
                </a:lnTo>
                <a:lnTo>
                  <a:pt x="299745" y="751116"/>
                </a:lnTo>
                <a:lnTo>
                  <a:pt x="258584" y="775804"/>
                </a:lnTo>
                <a:lnTo>
                  <a:pt x="217843" y="801357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20"/>
                </a:lnTo>
                <a:lnTo>
                  <a:pt x="64503" y="946772"/>
                </a:lnTo>
                <a:lnTo>
                  <a:pt x="70434" y="958367"/>
                </a:lnTo>
                <a:lnTo>
                  <a:pt x="97853" y="998715"/>
                </a:lnTo>
                <a:lnTo>
                  <a:pt x="125996" y="1038936"/>
                </a:lnTo>
                <a:lnTo>
                  <a:pt x="154051" y="1079563"/>
                </a:lnTo>
                <a:lnTo>
                  <a:pt x="181152" y="1121156"/>
                </a:lnTo>
                <a:lnTo>
                  <a:pt x="206514" y="1164272"/>
                </a:lnTo>
                <a:lnTo>
                  <a:pt x="208673" y="1167142"/>
                </a:lnTo>
                <a:lnTo>
                  <a:pt x="214426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32" y="1180833"/>
                </a:lnTo>
                <a:lnTo>
                  <a:pt x="251510" y="1177302"/>
                </a:lnTo>
                <a:lnTo>
                  <a:pt x="258356" y="1171473"/>
                </a:lnTo>
                <a:lnTo>
                  <a:pt x="294208" y="1134770"/>
                </a:lnTo>
                <a:lnTo>
                  <a:pt x="299059" y="1129715"/>
                </a:lnTo>
                <a:lnTo>
                  <a:pt x="329806" y="1097737"/>
                </a:lnTo>
                <a:lnTo>
                  <a:pt x="364667" y="1059916"/>
                </a:lnTo>
                <a:lnTo>
                  <a:pt x="398360" y="1020826"/>
                </a:lnTo>
                <a:lnTo>
                  <a:pt x="430428" y="979957"/>
                </a:lnTo>
                <a:lnTo>
                  <a:pt x="453351" y="950252"/>
                </a:lnTo>
                <a:lnTo>
                  <a:pt x="477761" y="921562"/>
                </a:lnTo>
                <a:lnTo>
                  <a:pt x="503516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14"/>
                </a:lnTo>
                <a:lnTo>
                  <a:pt x="693547" y="683602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55"/>
                </a:lnTo>
                <a:lnTo>
                  <a:pt x="745058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77"/>
                </a:lnTo>
                <a:lnTo>
                  <a:pt x="772426" y="622782"/>
                </a:lnTo>
                <a:lnTo>
                  <a:pt x="776986" y="611301"/>
                </a:lnTo>
                <a:lnTo>
                  <a:pt x="776008" y="596049"/>
                </a:lnTo>
                <a:lnTo>
                  <a:pt x="775614" y="589292"/>
                </a:lnTo>
                <a:lnTo>
                  <a:pt x="777722" y="581748"/>
                </a:lnTo>
                <a:lnTo>
                  <a:pt x="780770" y="574052"/>
                </a:lnTo>
                <a:lnTo>
                  <a:pt x="783221" y="566699"/>
                </a:lnTo>
                <a:lnTo>
                  <a:pt x="784834" y="560044"/>
                </a:lnTo>
                <a:lnTo>
                  <a:pt x="786104" y="555180"/>
                </a:lnTo>
                <a:lnTo>
                  <a:pt x="788073" y="547776"/>
                </a:lnTo>
                <a:lnTo>
                  <a:pt x="789698" y="541502"/>
                </a:lnTo>
                <a:lnTo>
                  <a:pt x="790613" y="530364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53" y="732307"/>
                </a:lnTo>
                <a:lnTo>
                  <a:pt x="906335" y="732307"/>
                </a:lnTo>
                <a:lnTo>
                  <a:pt x="903452" y="733031"/>
                </a:lnTo>
                <a:lnTo>
                  <a:pt x="895121" y="734047"/>
                </a:lnTo>
                <a:lnTo>
                  <a:pt x="866013" y="759091"/>
                </a:lnTo>
                <a:lnTo>
                  <a:pt x="866013" y="866940"/>
                </a:lnTo>
                <a:lnTo>
                  <a:pt x="864565" y="872693"/>
                </a:lnTo>
                <a:lnTo>
                  <a:pt x="863130" y="877023"/>
                </a:lnTo>
                <a:lnTo>
                  <a:pt x="861695" y="882065"/>
                </a:lnTo>
                <a:lnTo>
                  <a:pt x="859929" y="888733"/>
                </a:lnTo>
                <a:lnTo>
                  <a:pt x="857821" y="894930"/>
                </a:lnTo>
                <a:lnTo>
                  <a:pt x="855319" y="900988"/>
                </a:lnTo>
                <a:lnTo>
                  <a:pt x="852335" y="907262"/>
                </a:lnTo>
                <a:lnTo>
                  <a:pt x="834567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690" y="1183716"/>
                </a:lnTo>
                <a:lnTo>
                  <a:pt x="768350" y="1197737"/>
                </a:lnTo>
                <a:lnTo>
                  <a:pt x="764857" y="1211707"/>
                </a:lnTo>
                <a:lnTo>
                  <a:pt x="761365" y="1225524"/>
                </a:lnTo>
                <a:lnTo>
                  <a:pt x="758012" y="1239164"/>
                </a:lnTo>
                <a:lnTo>
                  <a:pt x="746709" y="1285798"/>
                </a:lnTo>
                <a:lnTo>
                  <a:pt x="733831" y="1332369"/>
                </a:lnTo>
                <a:lnTo>
                  <a:pt x="719924" y="1378800"/>
                </a:lnTo>
                <a:lnTo>
                  <a:pt x="703541" y="1431213"/>
                </a:lnTo>
                <a:lnTo>
                  <a:pt x="691045" y="1470977"/>
                </a:lnTo>
                <a:lnTo>
                  <a:pt x="670623" y="1525511"/>
                </a:lnTo>
                <a:lnTo>
                  <a:pt x="659371" y="1552371"/>
                </a:lnTo>
                <a:lnTo>
                  <a:pt x="648576" y="1578978"/>
                </a:lnTo>
                <a:lnTo>
                  <a:pt x="643737" y="1585544"/>
                </a:lnTo>
                <a:lnTo>
                  <a:pt x="637959" y="1590040"/>
                </a:lnTo>
                <a:lnTo>
                  <a:pt x="631367" y="1592224"/>
                </a:lnTo>
                <a:lnTo>
                  <a:pt x="624090" y="1591932"/>
                </a:lnTo>
                <a:lnTo>
                  <a:pt x="617613" y="1589773"/>
                </a:lnTo>
                <a:lnTo>
                  <a:pt x="611136" y="1588338"/>
                </a:lnTo>
                <a:lnTo>
                  <a:pt x="606094" y="1585455"/>
                </a:lnTo>
                <a:lnTo>
                  <a:pt x="600329" y="1582572"/>
                </a:lnTo>
                <a:lnTo>
                  <a:pt x="562851" y="1557451"/>
                </a:lnTo>
                <a:lnTo>
                  <a:pt x="525094" y="1532801"/>
                </a:lnTo>
                <a:lnTo>
                  <a:pt x="449859" y="1484655"/>
                </a:lnTo>
                <a:lnTo>
                  <a:pt x="445541" y="1481785"/>
                </a:lnTo>
                <a:lnTo>
                  <a:pt x="441223" y="1477467"/>
                </a:lnTo>
                <a:lnTo>
                  <a:pt x="437616" y="1475308"/>
                </a:lnTo>
                <a:lnTo>
                  <a:pt x="431495" y="1467789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56" y="1441462"/>
                </a:lnTo>
                <a:lnTo>
                  <a:pt x="430415" y="1434261"/>
                </a:lnTo>
                <a:lnTo>
                  <a:pt x="433298" y="1427784"/>
                </a:lnTo>
                <a:lnTo>
                  <a:pt x="438340" y="1422742"/>
                </a:lnTo>
                <a:lnTo>
                  <a:pt x="447446" y="1406461"/>
                </a:lnTo>
                <a:lnTo>
                  <a:pt x="507492" y="1314018"/>
                </a:lnTo>
                <a:lnTo>
                  <a:pt x="539000" y="1268628"/>
                </a:lnTo>
                <a:lnTo>
                  <a:pt x="634898" y="1131887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28" y="1057732"/>
                </a:lnTo>
                <a:lnTo>
                  <a:pt x="848728" y="860463"/>
                </a:lnTo>
                <a:lnTo>
                  <a:pt x="850887" y="857580"/>
                </a:lnTo>
                <a:lnTo>
                  <a:pt x="854494" y="854697"/>
                </a:lnTo>
                <a:lnTo>
                  <a:pt x="858812" y="855421"/>
                </a:lnTo>
                <a:lnTo>
                  <a:pt x="860247" y="856145"/>
                </a:lnTo>
                <a:lnTo>
                  <a:pt x="861695" y="856145"/>
                </a:lnTo>
                <a:lnTo>
                  <a:pt x="863130" y="857580"/>
                </a:lnTo>
                <a:lnTo>
                  <a:pt x="863854" y="859739"/>
                </a:lnTo>
                <a:lnTo>
                  <a:pt x="865289" y="863346"/>
                </a:lnTo>
                <a:lnTo>
                  <a:pt x="866013" y="866940"/>
                </a:lnTo>
                <a:lnTo>
                  <a:pt x="866013" y="759091"/>
                </a:lnTo>
                <a:lnTo>
                  <a:pt x="858012" y="770102"/>
                </a:lnTo>
                <a:lnTo>
                  <a:pt x="849960" y="781735"/>
                </a:lnTo>
                <a:lnTo>
                  <a:pt x="842251" y="793508"/>
                </a:lnTo>
                <a:lnTo>
                  <a:pt x="831494" y="809028"/>
                </a:lnTo>
                <a:lnTo>
                  <a:pt x="801217" y="853986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49" y="1026769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20" y="1092288"/>
                </a:lnTo>
                <a:lnTo>
                  <a:pt x="588759" y="1136929"/>
                </a:lnTo>
                <a:lnTo>
                  <a:pt x="523709" y="1226845"/>
                </a:lnTo>
                <a:lnTo>
                  <a:pt x="459219" y="1316913"/>
                </a:lnTo>
                <a:lnTo>
                  <a:pt x="426554" y="1364602"/>
                </a:lnTo>
                <a:lnTo>
                  <a:pt x="394411" y="1413383"/>
                </a:lnTo>
                <a:lnTo>
                  <a:pt x="382879" y="1438986"/>
                </a:lnTo>
                <a:lnTo>
                  <a:pt x="380022" y="1445056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00" y="1490421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16" y="1586179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67"/>
                </a:lnTo>
                <a:lnTo>
                  <a:pt x="586651" y="1617129"/>
                </a:lnTo>
                <a:lnTo>
                  <a:pt x="599605" y="1624838"/>
                </a:lnTo>
                <a:lnTo>
                  <a:pt x="612495" y="1631886"/>
                </a:lnTo>
                <a:lnTo>
                  <a:pt x="625246" y="1638388"/>
                </a:lnTo>
                <a:lnTo>
                  <a:pt x="637781" y="1644497"/>
                </a:lnTo>
                <a:lnTo>
                  <a:pt x="639927" y="1644497"/>
                </a:lnTo>
                <a:lnTo>
                  <a:pt x="642086" y="1645208"/>
                </a:lnTo>
                <a:lnTo>
                  <a:pt x="643534" y="1645208"/>
                </a:lnTo>
                <a:lnTo>
                  <a:pt x="652602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38" y="1629371"/>
                </a:lnTo>
                <a:lnTo>
                  <a:pt x="673773" y="1625053"/>
                </a:lnTo>
                <a:lnTo>
                  <a:pt x="681088" y="1594231"/>
                </a:lnTo>
                <a:lnTo>
                  <a:pt x="681685" y="1592224"/>
                </a:lnTo>
                <a:lnTo>
                  <a:pt x="690156" y="1563763"/>
                </a:lnTo>
                <a:lnTo>
                  <a:pt x="701116" y="1534236"/>
                </a:lnTo>
                <a:lnTo>
                  <a:pt x="714095" y="1506258"/>
                </a:lnTo>
                <a:lnTo>
                  <a:pt x="716546" y="1499870"/>
                </a:lnTo>
                <a:lnTo>
                  <a:pt x="718591" y="1493570"/>
                </a:lnTo>
                <a:lnTo>
                  <a:pt x="720369" y="1487119"/>
                </a:lnTo>
                <a:lnTo>
                  <a:pt x="722007" y="1480350"/>
                </a:lnTo>
                <a:lnTo>
                  <a:pt x="736981" y="1431099"/>
                </a:lnTo>
                <a:lnTo>
                  <a:pt x="751433" y="1381760"/>
                </a:lnTo>
                <a:lnTo>
                  <a:pt x="765403" y="1332026"/>
                </a:lnTo>
                <a:lnTo>
                  <a:pt x="778776" y="1282052"/>
                </a:lnTo>
                <a:lnTo>
                  <a:pt x="791451" y="1231887"/>
                </a:lnTo>
                <a:lnTo>
                  <a:pt x="803376" y="1181557"/>
                </a:lnTo>
                <a:lnTo>
                  <a:pt x="812698" y="1137970"/>
                </a:lnTo>
                <a:lnTo>
                  <a:pt x="822820" y="1094803"/>
                </a:lnTo>
                <a:lnTo>
                  <a:pt x="834555" y="1052169"/>
                </a:lnTo>
                <a:lnTo>
                  <a:pt x="848728" y="1010208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79" y="878890"/>
                </a:lnTo>
                <a:lnTo>
                  <a:pt x="910069" y="854697"/>
                </a:lnTo>
                <a:lnTo>
                  <a:pt x="917854" y="835266"/>
                </a:lnTo>
                <a:lnTo>
                  <a:pt x="918565" y="831659"/>
                </a:lnTo>
                <a:lnTo>
                  <a:pt x="922172" y="829500"/>
                </a:lnTo>
                <a:lnTo>
                  <a:pt x="922896" y="825906"/>
                </a:lnTo>
                <a:lnTo>
                  <a:pt x="923607" y="823023"/>
                </a:lnTo>
                <a:lnTo>
                  <a:pt x="923899" y="822579"/>
                </a:lnTo>
                <a:lnTo>
                  <a:pt x="923899" y="813435"/>
                </a:lnTo>
                <a:lnTo>
                  <a:pt x="920407" y="800074"/>
                </a:lnTo>
                <a:lnTo>
                  <a:pt x="920470" y="785126"/>
                </a:lnTo>
                <a:lnTo>
                  <a:pt x="922820" y="770051"/>
                </a:lnTo>
                <a:lnTo>
                  <a:pt x="923899" y="764374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51322" y="3666108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583" y="120230"/>
                </a:moveTo>
                <a:lnTo>
                  <a:pt x="325437" y="79921"/>
                </a:lnTo>
                <a:lnTo>
                  <a:pt x="305993" y="74168"/>
                </a:lnTo>
                <a:lnTo>
                  <a:pt x="305993" y="143992"/>
                </a:lnTo>
                <a:lnTo>
                  <a:pt x="304558" y="150482"/>
                </a:lnTo>
                <a:lnTo>
                  <a:pt x="300964" y="156959"/>
                </a:lnTo>
                <a:lnTo>
                  <a:pt x="297002" y="175298"/>
                </a:lnTo>
                <a:lnTo>
                  <a:pt x="292582" y="193497"/>
                </a:lnTo>
                <a:lnTo>
                  <a:pt x="287489" y="211429"/>
                </a:lnTo>
                <a:lnTo>
                  <a:pt x="281520" y="228955"/>
                </a:lnTo>
                <a:lnTo>
                  <a:pt x="264426" y="280962"/>
                </a:lnTo>
                <a:lnTo>
                  <a:pt x="246926" y="333235"/>
                </a:lnTo>
                <a:lnTo>
                  <a:pt x="229108" y="385724"/>
                </a:lnTo>
                <a:lnTo>
                  <a:pt x="211035" y="438492"/>
                </a:lnTo>
                <a:lnTo>
                  <a:pt x="192963" y="491032"/>
                </a:lnTo>
                <a:lnTo>
                  <a:pt x="176034" y="535495"/>
                </a:lnTo>
                <a:lnTo>
                  <a:pt x="166433" y="557060"/>
                </a:lnTo>
                <a:lnTo>
                  <a:pt x="156959" y="578878"/>
                </a:lnTo>
                <a:lnTo>
                  <a:pt x="81572" y="765136"/>
                </a:lnTo>
                <a:lnTo>
                  <a:pt x="62649" y="811441"/>
                </a:lnTo>
                <a:lnTo>
                  <a:pt x="61201" y="815035"/>
                </a:lnTo>
                <a:lnTo>
                  <a:pt x="59042" y="818642"/>
                </a:lnTo>
                <a:lnTo>
                  <a:pt x="51841" y="818642"/>
                </a:lnTo>
                <a:lnTo>
                  <a:pt x="50406" y="817918"/>
                </a:lnTo>
                <a:lnTo>
                  <a:pt x="48247" y="816483"/>
                </a:lnTo>
                <a:lnTo>
                  <a:pt x="46088" y="813600"/>
                </a:lnTo>
                <a:lnTo>
                  <a:pt x="44640" y="809993"/>
                </a:lnTo>
                <a:lnTo>
                  <a:pt x="44640" y="804240"/>
                </a:lnTo>
                <a:lnTo>
                  <a:pt x="43929" y="799198"/>
                </a:lnTo>
                <a:lnTo>
                  <a:pt x="43929" y="794156"/>
                </a:lnTo>
                <a:lnTo>
                  <a:pt x="44069" y="787361"/>
                </a:lnTo>
                <a:lnTo>
                  <a:pt x="44551" y="780846"/>
                </a:lnTo>
                <a:lnTo>
                  <a:pt x="45427" y="774319"/>
                </a:lnTo>
                <a:lnTo>
                  <a:pt x="46799" y="767524"/>
                </a:lnTo>
                <a:lnTo>
                  <a:pt x="51244" y="719836"/>
                </a:lnTo>
                <a:lnTo>
                  <a:pt x="53365" y="671868"/>
                </a:lnTo>
                <a:lnTo>
                  <a:pt x="53530" y="623163"/>
                </a:lnTo>
                <a:lnTo>
                  <a:pt x="52235" y="575411"/>
                </a:lnTo>
                <a:lnTo>
                  <a:pt x="49847" y="527088"/>
                </a:lnTo>
                <a:lnTo>
                  <a:pt x="46799" y="478802"/>
                </a:lnTo>
                <a:lnTo>
                  <a:pt x="42837" y="374103"/>
                </a:lnTo>
                <a:lnTo>
                  <a:pt x="42443" y="334987"/>
                </a:lnTo>
                <a:lnTo>
                  <a:pt x="42430" y="316585"/>
                </a:lnTo>
                <a:lnTo>
                  <a:pt x="42773" y="277342"/>
                </a:lnTo>
                <a:lnTo>
                  <a:pt x="43662" y="228892"/>
                </a:lnTo>
                <a:lnTo>
                  <a:pt x="44640" y="180721"/>
                </a:lnTo>
                <a:lnTo>
                  <a:pt x="49631" y="122656"/>
                </a:lnTo>
                <a:lnTo>
                  <a:pt x="53047" y="93954"/>
                </a:lnTo>
                <a:lnTo>
                  <a:pt x="56172" y="64795"/>
                </a:lnTo>
                <a:lnTo>
                  <a:pt x="58712" y="57429"/>
                </a:lnTo>
                <a:lnTo>
                  <a:pt x="63004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5046" y="47523"/>
                </a:lnTo>
                <a:lnTo>
                  <a:pt x="101523" y="48958"/>
                </a:lnTo>
                <a:lnTo>
                  <a:pt x="144399" y="62331"/>
                </a:lnTo>
                <a:lnTo>
                  <a:pt x="272884" y="100799"/>
                </a:lnTo>
                <a:lnTo>
                  <a:pt x="282956" y="105117"/>
                </a:lnTo>
                <a:lnTo>
                  <a:pt x="287997" y="106553"/>
                </a:lnTo>
                <a:lnTo>
                  <a:pt x="305993" y="143992"/>
                </a:lnTo>
                <a:lnTo>
                  <a:pt x="305993" y="74168"/>
                </a:lnTo>
                <a:lnTo>
                  <a:pt x="242100" y="55257"/>
                </a:lnTo>
                <a:lnTo>
                  <a:pt x="212864" y="46075"/>
                </a:lnTo>
                <a:lnTo>
                  <a:pt x="200698" y="42252"/>
                </a:lnTo>
                <a:lnTo>
                  <a:pt x="146126" y="22453"/>
                </a:lnTo>
                <a:lnTo>
                  <a:pt x="132207" y="18364"/>
                </a:lnTo>
                <a:lnTo>
                  <a:pt x="90563" y="8001"/>
                </a:lnTo>
                <a:lnTo>
                  <a:pt x="48247" y="0"/>
                </a:lnTo>
                <a:lnTo>
                  <a:pt x="42481" y="0"/>
                </a:lnTo>
                <a:lnTo>
                  <a:pt x="33502" y="1981"/>
                </a:lnTo>
                <a:lnTo>
                  <a:pt x="26276" y="6667"/>
                </a:lnTo>
                <a:lnTo>
                  <a:pt x="21221" y="13779"/>
                </a:lnTo>
                <a:lnTo>
                  <a:pt x="18732" y="23037"/>
                </a:lnTo>
                <a:lnTo>
                  <a:pt x="19443" y="28079"/>
                </a:lnTo>
                <a:lnTo>
                  <a:pt x="20751" y="57429"/>
                </a:lnTo>
                <a:lnTo>
                  <a:pt x="18021" y="122656"/>
                </a:lnTo>
                <a:lnTo>
                  <a:pt x="12966" y="153352"/>
                </a:lnTo>
                <a:lnTo>
                  <a:pt x="12242" y="160159"/>
                </a:lnTo>
                <a:lnTo>
                  <a:pt x="12166" y="175298"/>
                </a:lnTo>
                <a:lnTo>
                  <a:pt x="12217" y="182029"/>
                </a:lnTo>
                <a:lnTo>
                  <a:pt x="11747" y="228892"/>
                </a:lnTo>
                <a:lnTo>
                  <a:pt x="11620" y="283387"/>
                </a:lnTo>
                <a:lnTo>
                  <a:pt x="12052" y="334987"/>
                </a:lnTo>
                <a:lnTo>
                  <a:pt x="13093" y="386702"/>
                </a:lnTo>
                <a:lnTo>
                  <a:pt x="14808" y="438492"/>
                </a:lnTo>
                <a:lnTo>
                  <a:pt x="17284" y="490321"/>
                </a:lnTo>
                <a:lnTo>
                  <a:pt x="20383" y="534606"/>
                </a:lnTo>
                <a:lnTo>
                  <a:pt x="22682" y="578878"/>
                </a:lnTo>
                <a:lnTo>
                  <a:pt x="23355" y="623163"/>
                </a:lnTo>
                <a:lnTo>
                  <a:pt x="21602" y="667435"/>
                </a:lnTo>
                <a:lnTo>
                  <a:pt x="18580" y="714108"/>
                </a:lnTo>
                <a:lnTo>
                  <a:pt x="13677" y="761047"/>
                </a:lnTo>
                <a:lnTo>
                  <a:pt x="8229" y="807974"/>
                </a:lnTo>
                <a:lnTo>
                  <a:pt x="3606" y="854633"/>
                </a:lnTo>
                <a:lnTo>
                  <a:pt x="3606" y="858227"/>
                </a:lnTo>
                <a:lnTo>
                  <a:pt x="723" y="861110"/>
                </a:lnTo>
                <a:lnTo>
                  <a:pt x="723" y="867600"/>
                </a:lnTo>
                <a:lnTo>
                  <a:pt x="0" y="872629"/>
                </a:lnTo>
                <a:lnTo>
                  <a:pt x="2882" y="875512"/>
                </a:lnTo>
                <a:lnTo>
                  <a:pt x="10706" y="889088"/>
                </a:lnTo>
                <a:lnTo>
                  <a:pt x="14757" y="903605"/>
                </a:lnTo>
                <a:lnTo>
                  <a:pt x="16649" y="918654"/>
                </a:lnTo>
                <a:lnTo>
                  <a:pt x="18008" y="933843"/>
                </a:lnTo>
                <a:lnTo>
                  <a:pt x="20154" y="940904"/>
                </a:lnTo>
                <a:lnTo>
                  <a:pt x="24930" y="946531"/>
                </a:lnTo>
                <a:lnTo>
                  <a:pt x="31470" y="950150"/>
                </a:lnTo>
                <a:lnTo>
                  <a:pt x="38887" y="951115"/>
                </a:lnTo>
                <a:lnTo>
                  <a:pt x="41046" y="951115"/>
                </a:lnTo>
                <a:lnTo>
                  <a:pt x="43205" y="950404"/>
                </a:lnTo>
                <a:lnTo>
                  <a:pt x="45364" y="948956"/>
                </a:lnTo>
                <a:lnTo>
                  <a:pt x="53225" y="945502"/>
                </a:lnTo>
                <a:lnTo>
                  <a:pt x="79019" y="900722"/>
                </a:lnTo>
                <a:lnTo>
                  <a:pt x="87845" y="873353"/>
                </a:lnTo>
                <a:lnTo>
                  <a:pt x="93459" y="855776"/>
                </a:lnTo>
                <a:lnTo>
                  <a:pt x="105105" y="818642"/>
                </a:lnTo>
                <a:lnTo>
                  <a:pt x="128346" y="753414"/>
                </a:lnTo>
                <a:lnTo>
                  <a:pt x="146608" y="702729"/>
                </a:lnTo>
                <a:lnTo>
                  <a:pt x="165544" y="652564"/>
                </a:lnTo>
                <a:lnTo>
                  <a:pt x="185762" y="603351"/>
                </a:lnTo>
                <a:lnTo>
                  <a:pt x="202311" y="564743"/>
                </a:lnTo>
                <a:lnTo>
                  <a:pt x="210058" y="545350"/>
                </a:lnTo>
                <a:lnTo>
                  <a:pt x="216725" y="525602"/>
                </a:lnTo>
                <a:lnTo>
                  <a:pt x="235712" y="473608"/>
                </a:lnTo>
                <a:lnTo>
                  <a:pt x="254635" y="421373"/>
                </a:lnTo>
                <a:lnTo>
                  <a:pt x="273431" y="368998"/>
                </a:lnTo>
                <a:lnTo>
                  <a:pt x="292011" y="316585"/>
                </a:lnTo>
                <a:lnTo>
                  <a:pt x="310324" y="264236"/>
                </a:lnTo>
                <a:lnTo>
                  <a:pt x="328485" y="209702"/>
                </a:lnTo>
                <a:lnTo>
                  <a:pt x="345592" y="154076"/>
                </a:lnTo>
                <a:lnTo>
                  <a:pt x="350037" y="126441"/>
                </a:lnTo>
                <a:lnTo>
                  <a:pt x="350583" y="120230"/>
                </a:lnTo>
                <a:close/>
              </a:path>
              <a:path w="991234" h="1457960">
                <a:moveTo>
                  <a:pt x="797318" y="530593"/>
                </a:moveTo>
                <a:lnTo>
                  <a:pt x="797115" y="520115"/>
                </a:lnTo>
                <a:lnTo>
                  <a:pt x="792708" y="510590"/>
                </a:lnTo>
                <a:lnTo>
                  <a:pt x="784034" y="501116"/>
                </a:lnTo>
                <a:lnTo>
                  <a:pt x="748182" y="471449"/>
                </a:lnTo>
                <a:lnTo>
                  <a:pt x="748182" y="530593"/>
                </a:lnTo>
                <a:lnTo>
                  <a:pt x="748169" y="533704"/>
                </a:lnTo>
                <a:lnTo>
                  <a:pt x="732282" y="571055"/>
                </a:lnTo>
                <a:lnTo>
                  <a:pt x="727900" y="577430"/>
                </a:lnTo>
                <a:lnTo>
                  <a:pt x="712050" y="599338"/>
                </a:lnTo>
                <a:lnTo>
                  <a:pt x="681456" y="642035"/>
                </a:lnTo>
                <a:lnTo>
                  <a:pt x="666051" y="663117"/>
                </a:lnTo>
                <a:lnTo>
                  <a:pt x="660933" y="669239"/>
                </a:lnTo>
                <a:lnTo>
                  <a:pt x="655472" y="674814"/>
                </a:lnTo>
                <a:lnTo>
                  <a:pt x="649859" y="680123"/>
                </a:lnTo>
                <a:lnTo>
                  <a:pt x="644334" y="685431"/>
                </a:lnTo>
                <a:lnTo>
                  <a:pt x="623798" y="704189"/>
                </a:lnTo>
                <a:lnTo>
                  <a:pt x="604227" y="723696"/>
                </a:lnTo>
                <a:lnTo>
                  <a:pt x="585470" y="743864"/>
                </a:lnTo>
                <a:lnTo>
                  <a:pt x="548132" y="786828"/>
                </a:lnTo>
                <a:lnTo>
                  <a:pt x="529031" y="808202"/>
                </a:lnTo>
                <a:lnTo>
                  <a:pt x="509663" y="829030"/>
                </a:lnTo>
                <a:lnTo>
                  <a:pt x="489648" y="849591"/>
                </a:lnTo>
                <a:lnTo>
                  <a:pt x="454406" y="882751"/>
                </a:lnTo>
                <a:lnTo>
                  <a:pt x="420649" y="917727"/>
                </a:lnTo>
                <a:lnTo>
                  <a:pt x="354901" y="988555"/>
                </a:lnTo>
                <a:lnTo>
                  <a:pt x="274320" y="1064158"/>
                </a:lnTo>
                <a:lnTo>
                  <a:pt x="262801" y="1069911"/>
                </a:lnTo>
                <a:lnTo>
                  <a:pt x="250558" y="1069911"/>
                </a:lnTo>
                <a:lnTo>
                  <a:pt x="253441" y="1059840"/>
                </a:lnTo>
                <a:lnTo>
                  <a:pt x="251282" y="1053363"/>
                </a:lnTo>
                <a:lnTo>
                  <a:pt x="250698" y="1045260"/>
                </a:lnTo>
                <a:lnTo>
                  <a:pt x="250659" y="1043279"/>
                </a:lnTo>
                <a:lnTo>
                  <a:pt x="250913" y="1035532"/>
                </a:lnTo>
                <a:lnTo>
                  <a:pt x="252285" y="1027036"/>
                </a:lnTo>
                <a:lnTo>
                  <a:pt x="254876" y="1018794"/>
                </a:lnTo>
                <a:lnTo>
                  <a:pt x="258229" y="1011148"/>
                </a:lnTo>
                <a:lnTo>
                  <a:pt x="261175" y="1003503"/>
                </a:lnTo>
                <a:lnTo>
                  <a:pt x="264388" y="996124"/>
                </a:lnTo>
                <a:lnTo>
                  <a:pt x="268554" y="989279"/>
                </a:lnTo>
                <a:lnTo>
                  <a:pt x="293395" y="947000"/>
                </a:lnTo>
                <a:lnTo>
                  <a:pt x="314718" y="902830"/>
                </a:lnTo>
                <a:lnTo>
                  <a:pt x="354114" y="812228"/>
                </a:lnTo>
                <a:lnTo>
                  <a:pt x="375856" y="767524"/>
                </a:lnTo>
                <a:lnTo>
                  <a:pt x="382092" y="756069"/>
                </a:lnTo>
                <a:lnTo>
                  <a:pt x="388010" y="744486"/>
                </a:lnTo>
                <a:lnTo>
                  <a:pt x="393776" y="732891"/>
                </a:lnTo>
                <a:lnTo>
                  <a:pt x="399605" y="721436"/>
                </a:lnTo>
                <a:lnTo>
                  <a:pt x="424307" y="671588"/>
                </a:lnTo>
                <a:lnTo>
                  <a:pt x="435889" y="646518"/>
                </a:lnTo>
                <a:lnTo>
                  <a:pt x="446341" y="620636"/>
                </a:lnTo>
                <a:lnTo>
                  <a:pt x="463410" y="576567"/>
                </a:lnTo>
                <a:lnTo>
                  <a:pt x="482765" y="533704"/>
                </a:lnTo>
                <a:lnTo>
                  <a:pt x="503720" y="491655"/>
                </a:lnTo>
                <a:lnTo>
                  <a:pt x="525589" y="449999"/>
                </a:lnTo>
                <a:lnTo>
                  <a:pt x="541235" y="419671"/>
                </a:lnTo>
                <a:lnTo>
                  <a:pt x="563816" y="387362"/>
                </a:lnTo>
                <a:lnTo>
                  <a:pt x="572452" y="384479"/>
                </a:lnTo>
                <a:lnTo>
                  <a:pt x="576008" y="384479"/>
                </a:lnTo>
                <a:lnTo>
                  <a:pt x="578929" y="385914"/>
                </a:lnTo>
                <a:lnTo>
                  <a:pt x="582485" y="388797"/>
                </a:lnTo>
                <a:lnTo>
                  <a:pt x="593153" y="395643"/>
                </a:lnTo>
                <a:lnTo>
                  <a:pt x="603783" y="403021"/>
                </a:lnTo>
                <a:lnTo>
                  <a:pt x="614553" y="410667"/>
                </a:lnTo>
                <a:lnTo>
                  <a:pt x="625665" y="418312"/>
                </a:lnTo>
                <a:lnTo>
                  <a:pt x="662508" y="448475"/>
                </a:lnTo>
                <a:lnTo>
                  <a:pt x="681075" y="463384"/>
                </a:lnTo>
                <a:lnTo>
                  <a:pt x="699833" y="478078"/>
                </a:lnTo>
                <a:lnTo>
                  <a:pt x="710438" y="485178"/>
                </a:lnTo>
                <a:lnTo>
                  <a:pt x="719975" y="493293"/>
                </a:lnTo>
                <a:lnTo>
                  <a:pt x="728954" y="502081"/>
                </a:lnTo>
                <a:lnTo>
                  <a:pt x="737933" y="511200"/>
                </a:lnTo>
                <a:lnTo>
                  <a:pt x="745070" y="520738"/>
                </a:lnTo>
                <a:lnTo>
                  <a:pt x="748182" y="530593"/>
                </a:lnTo>
                <a:lnTo>
                  <a:pt x="748182" y="471449"/>
                </a:lnTo>
                <a:lnTo>
                  <a:pt x="746417" y="469976"/>
                </a:lnTo>
                <a:lnTo>
                  <a:pt x="708202" y="439153"/>
                </a:lnTo>
                <a:lnTo>
                  <a:pt x="670013" y="407911"/>
                </a:lnTo>
                <a:lnTo>
                  <a:pt x="642848" y="384479"/>
                </a:lnTo>
                <a:lnTo>
                  <a:pt x="632472" y="375526"/>
                </a:lnTo>
                <a:lnTo>
                  <a:pt x="596201" y="341274"/>
                </a:lnTo>
                <a:lnTo>
                  <a:pt x="593280" y="338391"/>
                </a:lnTo>
                <a:lnTo>
                  <a:pt x="586041" y="332638"/>
                </a:lnTo>
                <a:lnTo>
                  <a:pt x="578167" y="330479"/>
                </a:lnTo>
                <a:lnTo>
                  <a:pt x="570293" y="330479"/>
                </a:lnTo>
                <a:lnTo>
                  <a:pt x="520026" y="393534"/>
                </a:lnTo>
                <a:lnTo>
                  <a:pt x="495998" y="439153"/>
                </a:lnTo>
                <a:lnTo>
                  <a:pt x="473036" y="485178"/>
                </a:lnTo>
                <a:lnTo>
                  <a:pt x="451789" y="531787"/>
                </a:lnTo>
                <a:lnTo>
                  <a:pt x="432752" y="579602"/>
                </a:lnTo>
                <a:lnTo>
                  <a:pt x="418541" y="614540"/>
                </a:lnTo>
                <a:lnTo>
                  <a:pt x="402932" y="649084"/>
                </a:lnTo>
                <a:lnTo>
                  <a:pt x="385851" y="683082"/>
                </a:lnTo>
                <a:lnTo>
                  <a:pt x="367220" y="716394"/>
                </a:lnTo>
                <a:lnTo>
                  <a:pt x="363651" y="724027"/>
                </a:lnTo>
                <a:lnTo>
                  <a:pt x="359740" y="730986"/>
                </a:lnTo>
                <a:lnTo>
                  <a:pt x="355942" y="737666"/>
                </a:lnTo>
                <a:lnTo>
                  <a:pt x="331939" y="788543"/>
                </a:lnTo>
                <a:lnTo>
                  <a:pt x="311480" y="832408"/>
                </a:lnTo>
                <a:lnTo>
                  <a:pt x="291134" y="876414"/>
                </a:lnTo>
                <a:lnTo>
                  <a:pt x="270725" y="920877"/>
                </a:lnTo>
                <a:lnTo>
                  <a:pt x="261416" y="937882"/>
                </a:lnTo>
                <a:lnTo>
                  <a:pt x="251371" y="954811"/>
                </a:lnTo>
                <a:lnTo>
                  <a:pt x="239839" y="970800"/>
                </a:lnTo>
                <a:lnTo>
                  <a:pt x="226085" y="984961"/>
                </a:lnTo>
                <a:lnTo>
                  <a:pt x="221767" y="987844"/>
                </a:lnTo>
                <a:lnTo>
                  <a:pt x="218884" y="991438"/>
                </a:lnTo>
                <a:lnTo>
                  <a:pt x="216001" y="995756"/>
                </a:lnTo>
                <a:lnTo>
                  <a:pt x="208356" y="1006856"/>
                </a:lnTo>
                <a:lnTo>
                  <a:pt x="202946" y="1018082"/>
                </a:lnTo>
                <a:lnTo>
                  <a:pt x="201714" y="1030389"/>
                </a:lnTo>
                <a:lnTo>
                  <a:pt x="206641" y="1044714"/>
                </a:lnTo>
                <a:lnTo>
                  <a:pt x="208876" y="1051166"/>
                </a:lnTo>
                <a:lnTo>
                  <a:pt x="208800" y="1059840"/>
                </a:lnTo>
                <a:lnTo>
                  <a:pt x="207949" y="1067295"/>
                </a:lnTo>
                <a:lnTo>
                  <a:pt x="207365" y="1074953"/>
                </a:lnTo>
                <a:lnTo>
                  <a:pt x="207784" y="1082052"/>
                </a:lnTo>
                <a:lnTo>
                  <a:pt x="208368" y="1094600"/>
                </a:lnTo>
                <a:lnTo>
                  <a:pt x="235445" y="1127518"/>
                </a:lnTo>
                <a:lnTo>
                  <a:pt x="239763" y="1128953"/>
                </a:lnTo>
                <a:lnTo>
                  <a:pt x="246964" y="1128953"/>
                </a:lnTo>
                <a:lnTo>
                  <a:pt x="254787" y="1127899"/>
                </a:lnTo>
                <a:lnTo>
                  <a:pt x="262077" y="1125816"/>
                </a:lnTo>
                <a:lnTo>
                  <a:pt x="268820" y="1122794"/>
                </a:lnTo>
                <a:lnTo>
                  <a:pt x="275043" y="1118882"/>
                </a:lnTo>
                <a:lnTo>
                  <a:pt x="295122" y="1099680"/>
                </a:lnTo>
                <a:lnTo>
                  <a:pt x="327113" y="1069911"/>
                </a:lnTo>
                <a:lnTo>
                  <a:pt x="355663" y="1043279"/>
                </a:lnTo>
                <a:lnTo>
                  <a:pt x="389305" y="1008265"/>
                </a:lnTo>
                <a:lnTo>
                  <a:pt x="455256" y="937171"/>
                </a:lnTo>
                <a:lnTo>
                  <a:pt x="488124" y="902157"/>
                </a:lnTo>
                <a:lnTo>
                  <a:pt x="521246" y="867498"/>
                </a:lnTo>
                <a:lnTo>
                  <a:pt x="587895" y="798537"/>
                </a:lnTo>
                <a:lnTo>
                  <a:pt x="621004" y="763828"/>
                </a:lnTo>
                <a:lnTo>
                  <a:pt x="653707" y="728675"/>
                </a:lnTo>
                <a:lnTo>
                  <a:pt x="685800" y="692873"/>
                </a:lnTo>
                <a:lnTo>
                  <a:pt x="717080" y="656221"/>
                </a:lnTo>
                <a:lnTo>
                  <a:pt x="747331" y="618477"/>
                </a:lnTo>
                <a:lnTo>
                  <a:pt x="772807" y="582307"/>
                </a:lnTo>
                <a:lnTo>
                  <a:pt x="793432" y="542874"/>
                </a:lnTo>
                <a:lnTo>
                  <a:pt x="797318" y="530593"/>
                </a:lnTo>
                <a:close/>
              </a:path>
              <a:path w="991234" h="1457960">
                <a:moveTo>
                  <a:pt x="991235" y="965314"/>
                </a:moveTo>
                <a:lnTo>
                  <a:pt x="984935" y="960488"/>
                </a:lnTo>
                <a:lnTo>
                  <a:pt x="979855" y="959053"/>
                </a:lnTo>
                <a:lnTo>
                  <a:pt x="977061" y="957605"/>
                </a:lnTo>
                <a:lnTo>
                  <a:pt x="973378" y="958329"/>
                </a:lnTo>
                <a:lnTo>
                  <a:pt x="963345" y="958329"/>
                </a:lnTo>
                <a:lnTo>
                  <a:pt x="956106" y="961212"/>
                </a:lnTo>
                <a:lnTo>
                  <a:pt x="949629" y="963371"/>
                </a:lnTo>
                <a:lnTo>
                  <a:pt x="926642" y="972426"/>
                </a:lnTo>
                <a:lnTo>
                  <a:pt x="926642" y="1021689"/>
                </a:lnTo>
                <a:lnTo>
                  <a:pt x="926642" y="1026007"/>
                </a:lnTo>
                <a:lnTo>
                  <a:pt x="925118" y="1029601"/>
                </a:lnTo>
                <a:lnTo>
                  <a:pt x="922134" y="1041044"/>
                </a:lnTo>
                <a:lnTo>
                  <a:pt x="919492" y="1052550"/>
                </a:lnTo>
                <a:lnTo>
                  <a:pt x="916901" y="1064171"/>
                </a:lnTo>
                <a:lnTo>
                  <a:pt x="914323" y="1074966"/>
                </a:lnTo>
                <a:lnTo>
                  <a:pt x="902576" y="1128699"/>
                </a:lnTo>
                <a:lnTo>
                  <a:pt x="895083" y="1182738"/>
                </a:lnTo>
                <a:lnTo>
                  <a:pt x="890727" y="1237056"/>
                </a:lnTo>
                <a:lnTo>
                  <a:pt x="888415" y="1291628"/>
                </a:lnTo>
                <a:lnTo>
                  <a:pt x="887031" y="1346530"/>
                </a:lnTo>
                <a:lnTo>
                  <a:pt x="887222" y="1355483"/>
                </a:lnTo>
                <a:lnTo>
                  <a:pt x="886828" y="1364792"/>
                </a:lnTo>
                <a:lnTo>
                  <a:pt x="886218" y="1373632"/>
                </a:lnTo>
                <a:lnTo>
                  <a:pt x="885621" y="1383131"/>
                </a:lnTo>
                <a:lnTo>
                  <a:pt x="877620" y="1388173"/>
                </a:lnTo>
                <a:lnTo>
                  <a:pt x="871143" y="1385290"/>
                </a:lnTo>
                <a:lnTo>
                  <a:pt x="864666" y="1383842"/>
                </a:lnTo>
                <a:lnTo>
                  <a:pt x="857554" y="1379524"/>
                </a:lnTo>
                <a:lnTo>
                  <a:pt x="794486" y="1342986"/>
                </a:lnTo>
                <a:lnTo>
                  <a:pt x="727125" y="1314005"/>
                </a:lnTo>
                <a:lnTo>
                  <a:pt x="685063" y="1298333"/>
                </a:lnTo>
                <a:lnTo>
                  <a:pt x="641959" y="1287449"/>
                </a:lnTo>
                <a:lnTo>
                  <a:pt x="597877" y="1280490"/>
                </a:lnTo>
                <a:lnTo>
                  <a:pt x="552881" y="1276565"/>
                </a:lnTo>
                <a:lnTo>
                  <a:pt x="530059" y="1275715"/>
                </a:lnTo>
                <a:lnTo>
                  <a:pt x="507288" y="1272514"/>
                </a:lnTo>
                <a:lnTo>
                  <a:pt x="485203" y="1265936"/>
                </a:lnTo>
                <a:lnTo>
                  <a:pt x="464362" y="1254963"/>
                </a:lnTo>
                <a:lnTo>
                  <a:pt x="457885" y="1249934"/>
                </a:lnTo>
                <a:lnTo>
                  <a:pt x="455726" y="1240574"/>
                </a:lnTo>
                <a:lnTo>
                  <a:pt x="462203" y="1237691"/>
                </a:lnTo>
                <a:lnTo>
                  <a:pt x="475157" y="1229753"/>
                </a:lnTo>
                <a:lnTo>
                  <a:pt x="488035" y="1222298"/>
                </a:lnTo>
                <a:lnTo>
                  <a:pt x="500799" y="1215517"/>
                </a:lnTo>
                <a:lnTo>
                  <a:pt x="513384" y="1209611"/>
                </a:lnTo>
                <a:lnTo>
                  <a:pt x="541616" y="1195793"/>
                </a:lnTo>
                <a:lnTo>
                  <a:pt x="569252" y="1180719"/>
                </a:lnTo>
                <a:lnTo>
                  <a:pt x="623493" y="1149134"/>
                </a:lnTo>
                <a:lnTo>
                  <a:pt x="665137" y="1127036"/>
                </a:lnTo>
                <a:lnTo>
                  <a:pt x="706958" y="1105293"/>
                </a:lnTo>
                <a:lnTo>
                  <a:pt x="749173" y="1084224"/>
                </a:lnTo>
                <a:lnTo>
                  <a:pt x="792022" y="1064171"/>
                </a:lnTo>
                <a:lnTo>
                  <a:pt x="819251" y="1051115"/>
                </a:lnTo>
                <a:lnTo>
                  <a:pt x="846505" y="1039050"/>
                </a:lnTo>
                <a:lnTo>
                  <a:pt x="874179" y="1027607"/>
                </a:lnTo>
                <a:lnTo>
                  <a:pt x="902131" y="1016647"/>
                </a:lnTo>
                <a:lnTo>
                  <a:pt x="907211" y="1014488"/>
                </a:lnTo>
                <a:lnTo>
                  <a:pt x="912164" y="1014488"/>
                </a:lnTo>
                <a:lnTo>
                  <a:pt x="916482" y="1012329"/>
                </a:lnTo>
                <a:lnTo>
                  <a:pt x="920165" y="1015936"/>
                </a:lnTo>
                <a:lnTo>
                  <a:pt x="924483" y="1016647"/>
                </a:lnTo>
                <a:lnTo>
                  <a:pt x="924483" y="1018082"/>
                </a:lnTo>
                <a:lnTo>
                  <a:pt x="926642" y="1021689"/>
                </a:lnTo>
                <a:lnTo>
                  <a:pt x="926642" y="972426"/>
                </a:lnTo>
                <a:lnTo>
                  <a:pt x="898918" y="983335"/>
                </a:lnTo>
                <a:lnTo>
                  <a:pt x="848766" y="1004455"/>
                </a:lnTo>
                <a:lnTo>
                  <a:pt x="799198" y="1026807"/>
                </a:lnTo>
                <a:lnTo>
                  <a:pt x="750265" y="1050518"/>
                </a:lnTo>
                <a:lnTo>
                  <a:pt x="701979" y="1075690"/>
                </a:lnTo>
                <a:lnTo>
                  <a:pt x="496747" y="1180084"/>
                </a:lnTo>
                <a:lnTo>
                  <a:pt x="432739" y="1216088"/>
                </a:lnTo>
                <a:lnTo>
                  <a:pt x="410387" y="1255687"/>
                </a:lnTo>
                <a:lnTo>
                  <a:pt x="413296" y="1269542"/>
                </a:lnTo>
                <a:lnTo>
                  <a:pt x="440613" y="1300327"/>
                </a:lnTo>
                <a:lnTo>
                  <a:pt x="478066" y="1311846"/>
                </a:lnTo>
                <a:lnTo>
                  <a:pt x="564146" y="1315923"/>
                </a:lnTo>
                <a:lnTo>
                  <a:pt x="609638" y="1321562"/>
                </a:lnTo>
                <a:lnTo>
                  <a:pt x="654354" y="1331531"/>
                </a:lnTo>
                <a:lnTo>
                  <a:pt x="698423" y="1345692"/>
                </a:lnTo>
                <a:lnTo>
                  <a:pt x="746302" y="1364792"/>
                </a:lnTo>
                <a:lnTo>
                  <a:pt x="791933" y="1387360"/>
                </a:lnTo>
                <a:lnTo>
                  <a:pt x="835799" y="1413014"/>
                </a:lnTo>
                <a:lnTo>
                  <a:pt x="878382" y="1441450"/>
                </a:lnTo>
                <a:lnTo>
                  <a:pt x="885367" y="1445869"/>
                </a:lnTo>
                <a:lnTo>
                  <a:pt x="892543" y="1450898"/>
                </a:lnTo>
                <a:lnTo>
                  <a:pt x="900391" y="1455521"/>
                </a:lnTo>
                <a:lnTo>
                  <a:pt x="905459" y="1457337"/>
                </a:lnTo>
                <a:lnTo>
                  <a:pt x="921918" y="1457337"/>
                </a:lnTo>
                <a:lnTo>
                  <a:pt x="925576" y="1456486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072" y="1432090"/>
                </a:lnTo>
                <a:lnTo>
                  <a:pt x="936129" y="1423339"/>
                </a:lnTo>
                <a:lnTo>
                  <a:pt x="933157" y="1414538"/>
                </a:lnTo>
                <a:lnTo>
                  <a:pt x="930325" y="1405864"/>
                </a:lnTo>
                <a:lnTo>
                  <a:pt x="928801" y="1397533"/>
                </a:lnTo>
                <a:lnTo>
                  <a:pt x="928116" y="1388173"/>
                </a:lnTo>
                <a:lnTo>
                  <a:pt x="925017" y="1346530"/>
                </a:lnTo>
                <a:lnTo>
                  <a:pt x="923988" y="1300327"/>
                </a:lnTo>
                <a:lnTo>
                  <a:pt x="924013" y="1291628"/>
                </a:lnTo>
                <a:lnTo>
                  <a:pt x="925525" y="1245336"/>
                </a:lnTo>
                <a:lnTo>
                  <a:pt x="930046" y="1195171"/>
                </a:lnTo>
                <a:lnTo>
                  <a:pt x="937577" y="1145336"/>
                </a:lnTo>
                <a:lnTo>
                  <a:pt x="948232" y="1095844"/>
                </a:lnTo>
                <a:lnTo>
                  <a:pt x="962901" y="1051115"/>
                </a:lnTo>
                <a:lnTo>
                  <a:pt x="979360" y="1012329"/>
                </a:lnTo>
                <a:lnTo>
                  <a:pt x="985608" y="999845"/>
                </a:lnTo>
                <a:lnTo>
                  <a:pt x="988809" y="991895"/>
                </a:lnTo>
                <a:lnTo>
                  <a:pt x="991235" y="984923"/>
                </a:lnTo>
                <a:lnTo>
                  <a:pt x="991235" y="965314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Cousine</vt:lpstr>
      <vt:lpstr>Verdana</vt:lpstr>
      <vt:lpstr>Office Theme</vt:lpstr>
      <vt:lpstr>Unlocking Success: A Comprehensive Analysis of Sales Performance</vt:lpstr>
      <vt:lpstr>Introduction to Sales Performance</vt:lpstr>
      <vt:lpstr>Key Metrics for Sales Success</vt:lpstr>
      <vt:lpstr>Strategies to Improve Performance</vt:lpstr>
      <vt:lpstr>Analyzing Sales Data</vt:lpstr>
      <vt:lpstr>Insights &amp; Recommendations</vt:lpstr>
      <vt:lpstr>Conclusion and 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Avinash Reddy Vinjamuri</dc:creator>
  <cp:lastModifiedBy>Vinjamuri, Avinash Reddy</cp:lastModifiedBy>
  <cp:revision>1</cp:revision>
  <dcterms:created xsi:type="dcterms:W3CDTF">2025-01-31T21:46:28Z</dcterms:created>
  <dcterms:modified xsi:type="dcterms:W3CDTF">2025-01-31T21:47:24Z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2025-01-31T00:00:00Z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2025-01-31T00:00:00Z</vt:filetime>
  </property>
  <property fmtid="{D5CDD505-2E9C-101B-9397-08002B2CF9AE}" pid="5" name="Producer">
    <vt:lpwstr>3-Heights(TM) PDF Security Shell 4.8.25.2 (http://www.pdf-tools.com)</vt:lpwstr>
  </property>
</Properties>
</file>