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1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431E-9955-4C4B-AF68-30FAF8CACA8F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CA07-5264-4924-9EA8-3D48FE0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92" y="109024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6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 Avinash Reddy</dc:creator>
  <cp:lastModifiedBy>T. Avinash Reddy</cp:lastModifiedBy>
  <cp:revision>1</cp:revision>
  <dcterms:created xsi:type="dcterms:W3CDTF">2022-03-21T18:55:56Z</dcterms:created>
  <dcterms:modified xsi:type="dcterms:W3CDTF">2022-03-21T18:56:50Z</dcterms:modified>
</cp:coreProperties>
</file>