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1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5797-521D-44C4-A652-CD5FB5E499B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96E29-91DF-4D0D-8362-EFC2A804A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vinashs15/new10GitHub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30A66-62B3-4625-9663-4A51FC2471AC}"/>
              </a:ext>
            </a:extLst>
          </p:cNvPr>
          <p:cNvSpPr txBox="1"/>
          <p:nvPr/>
        </p:nvSpPr>
        <p:spPr>
          <a:xfrm>
            <a:off x="1207698" y="2078966"/>
            <a:ext cx="7832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 UI Automation using </a:t>
            </a:r>
            <a:r>
              <a:rPr lang="en-US" sz="2800" b="1" dirty="0"/>
              <a:t>Protractor</a:t>
            </a:r>
            <a:r>
              <a:rPr lang="en-US" sz="2800" dirty="0"/>
              <a:t> and Page Object Model : GitHub test cases</a:t>
            </a:r>
          </a:p>
        </p:txBody>
      </p:sp>
    </p:spTree>
    <p:extLst>
      <p:ext uri="{BB962C8B-B14F-4D97-AF65-F5344CB8AC3E}">
        <p14:creationId xmlns:p14="http://schemas.microsoft.com/office/powerpoint/2010/main" val="35870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EE3B-DB35-46AA-A099-F8497AF0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702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Architecture Design : Key and data driven using Page object model design pattern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A03BB063-73E5-40BE-B847-C3F29FF0B47E}"/>
              </a:ext>
            </a:extLst>
          </p:cNvPr>
          <p:cNvSpPr/>
          <p:nvPr/>
        </p:nvSpPr>
        <p:spPr>
          <a:xfrm>
            <a:off x="3534671" y="3107756"/>
            <a:ext cx="560717" cy="5070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88F73A-5ECA-4CCE-9B40-A9E71F17D8E4}"/>
              </a:ext>
            </a:extLst>
          </p:cNvPr>
          <p:cNvSpPr/>
          <p:nvPr/>
        </p:nvSpPr>
        <p:spPr>
          <a:xfrm>
            <a:off x="3191772" y="1840552"/>
            <a:ext cx="1173193" cy="4390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053195B-8184-4CC8-B6E5-42227145A581}"/>
              </a:ext>
            </a:extLst>
          </p:cNvPr>
          <p:cNvSpPr/>
          <p:nvPr/>
        </p:nvSpPr>
        <p:spPr>
          <a:xfrm>
            <a:off x="3463504" y="5214664"/>
            <a:ext cx="664234" cy="5434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57BF786-C483-4CA8-A372-162EB98CE908}"/>
              </a:ext>
            </a:extLst>
          </p:cNvPr>
          <p:cNvSpPr/>
          <p:nvPr/>
        </p:nvSpPr>
        <p:spPr>
          <a:xfrm>
            <a:off x="3495854" y="1995348"/>
            <a:ext cx="599534" cy="5434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985E-6E14-432C-ABDC-10AD10D2BAD3}"/>
              </a:ext>
            </a:extLst>
          </p:cNvPr>
          <p:cNvSpPr txBox="1"/>
          <p:nvPr/>
        </p:nvSpPr>
        <p:spPr>
          <a:xfrm>
            <a:off x="3303915" y="5789636"/>
            <a:ext cx="9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190BA-6845-4D68-B831-2A99E74A0174}"/>
              </a:ext>
            </a:extLst>
          </p:cNvPr>
          <p:cNvSpPr txBox="1"/>
          <p:nvPr/>
        </p:nvSpPr>
        <p:spPr>
          <a:xfrm>
            <a:off x="3226276" y="3724782"/>
            <a:ext cx="111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pageObjects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2A15B-1A8D-4911-BDD8-089D95E3EB07}"/>
              </a:ext>
            </a:extLst>
          </p:cNvPr>
          <p:cNvSpPr txBox="1"/>
          <p:nvPr/>
        </p:nvSpPr>
        <p:spPr>
          <a:xfrm>
            <a:off x="3441237" y="2580581"/>
            <a:ext cx="73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utilities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CCFA3-D577-4E23-834E-1DFE8D74A0D2}"/>
              </a:ext>
            </a:extLst>
          </p:cNvPr>
          <p:cNvSpPr/>
          <p:nvPr/>
        </p:nvSpPr>
        <p:spPr>
          <a:xfrm>
            <a:off x="5405894" y="2398143"/>
            <a:ext cx="4402340" cy="339551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51A05-C1F4-4C43-8FB0-D6D22337438E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493040" y="2329138"/>
            <a:ext cx="1002814" cy="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ED0911-02BF-44DC-B13A-AF65EC354301}"/>
              </a:ext>
            </a:extLst>
          </p:cNvPr>
          <p:cNvSpPr txBox="1"/>
          <p:nvPr/>
        </p:nvSpPr>
        <p:spPr>
          <a:xfrm>
            <a:off x="396821" y="1995348"/>
            <a:ext cx="20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Utility.js library which has utility functions used in the test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03BF8-7A75-4485-A2A6-321155C28A68}"/>
              </a:ext>
            </a:extLst>
          </p:cNvPr>
          <p:cNvSpPr txBox="1"/>
          <p:nvPr/>
        </p:nvSpPr>
        <p:spPr>
          <a:xfrm>
            <a:off x="446412" y="3118637"/>
            <a:ext cx="20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 object classes will have element locators and functions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A210A4-DAD3-4E69-BCF9-6BB2186B2800}"/>
              </a:ext>
            </a:extLst>
          </p:cNvPr>
          <p:cNvCxnSpPr/>
          <p:nvPr/>
        </p:nvCxnSpPr>
        <p:spPr>
          <a:xfrm flipH="1" flipV="1">
            <a:off x="2531857" y="3414847"/>
            <a:ext cx="1002814" cy="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C59159-8C44-4525-940F-27CC36ABDA3D}"/>
              </a:ext>
            </a:extLst>
          </p:cNvPr>
          <p:cNvSpPr txBox="1"/>
          <p:nvPr/>
        </p:nvSpPr>
        <p:spPr>
          <a:xfrm>
            <a:off x="329803" y="5214664"/>
            <a:ext cx="259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the configurations of testing(includes browser config, reporting, timeouts,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AE03FE-EFB7-451A-B805-73B3AD34FE4C}"/>
              </a:ext>
            </a:extLst>
          </p:cNvPr>
          <p:cNvCxnSpPr/>
          <p:nvPr/>
        </p:nvCxnSpPr>
        <p:spPr>
          <a:xfrm flipH="1" flipV="1">
            <a:off x="2468599" y="5551317"/>
            <a:ext cx="1002814" cy="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23E333-F41D-4A5A-A4FC-21DC85E42456}"/>
              </a:ext>
            </a:extLst>
          </p:cNvPr>
          <p:cNvSpPr/>
          <p:nvPr/>
        </p:nvSpPr>
        <p:spPr>
          <a:xfrm>
            <a:off x="3345406" y="4241343"/>
            <a:ext cx="847035" cy="499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A77EBC-7535-453E-8044-6E7F6185F8AA}"/>
              </a:ext>
            </a:extLst>
          </p:cNvPr>
          <p:cNvSpPr txBox="1"/>
          <p:nvPr/>
        </p:nvSpPr>
        <p:spPr>
          <a:xfrm>
            <a:off x="403286" y="4241926"/>
            <a:ext cx="205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files which store user data which is needed for execution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B9ACF-4C58-4A9F-A95E-ED0ECD5DE7C5}"/>
              </a:ext>
            </a:extLst>
          </p:cNvPr>
          <p:cNvCxnSpPr/>
          <p:nvPr/>
        </p:nvCxnSpPr>
        <p:spPr>
          <a:xfrm flipH="1" flipV="1">
            <a:off x="2494479" y="4473017"/>
            <a:ext cx="1002814" cy="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53152B-1A09-4D9C-A34F-90D8C4C8B963}"/>
              </a:ext>
            </a:extLst>
          </p:cNvPr>
          <p:cNvSpPr txBox="1"/>
          <p:nvPr/>
        </p:nvSpPr>
        <p:spPr>
          <a:xfrm>
            <a:off x="3157268" y="4790665"/>
            <a:ext cx="125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Data/json objects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5D9B2F-A440-4FC4-A70A-650DDEF2616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4127738" y="4095901"/>
            <a:ext cx="1278156" cy="1390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97B1EC-E69C-41BC-A9AF-6505AC0D32FD}"/>
              </a:ext>
            </a:extLst>
          </p:cNvPr>
          <p:cNvSpPr txBox="1"/>
          <p:nvPr/>
        </p:nvSpPr>
        <p:spPr>
          <a:xfrm>
            <a:off x="5405894" y="3140007"/>
            <a:ext cx="40831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var </a:t>
            </a:r>
            <a:r>
              <a:rPr lang="en-US" sz="1100" dirty="0" err="1"/>
              <a:t>loginPage</a:t>
            </a:r>
            <a:r>
              <a:rPr lang="en-US" sz="1100" dirty="0"/>
              <a:t> = require(‘</a:t>
            </a:r>
            <a:r>
              <a:rPr lang="en-US" sz="1100" dirty="0" err="1"/>
              <a:t>loginPage</a:t>
            </a:r>
            <a:r>
              <a:rPr lang="en-US" sz="1100" dirty="0"/>
              <a:t>’);</a:t>
            </a:r>
          </a:p>
          <a:p>
            <a:endParaRPr lang="en-US" sz="1100" dirty="0"/>
          </a:p>
          <a:p>
            <a:r>
              <a:rPr lang="en-US" sz="1100" dirty="0"/>
              <a:t>describe(“test case 1”, function(){</a:t>
            </a:r>
          </a:p>
          <a:p>
            <a:r>
              <a:rPr lang="en-US" sz="1100" dirty="0"/>
              <a:t>	it(‘should be able to login’, function(){</a:t>
            </a:r>
          </a:p>
          <a:p>
            <a:r>
              <a:rPr lang="en-US" sz="1100" dirty="0"/>
              <a:t>		login(</a:t>
            </a:r>
            <a:r>
              <a:rPr lang="en-US" sz="1100" dirty="0" err="1"/>
              <a:t>data.username,data.password</a:t>
            </a:r>
            <a:r>
              <a:rPr lang="en-US" sz="1100" dirty="0"/>
              <a:t>, function(){</a:t>
            </a:r>
          </a:p>
          <a:p>
            <a:r>
              <a:rPr lang="en-US" sz="1100" dirty="0"/>
              <a:t>			expect(status).</a:t>
            </a:r>
            <a:r>
              <a:rPr lang="en-US" sz="1100" dirty="0" err="1"/>
              <a:t>tobe</a:t>
            </a:r>
            <a:r>
              <a:rPr lang="en-US" sz="1100" dirty="0"/>
              <a:t>(true);</a:t>
            </a:r>
          </a:p>
          <a:p>
            <a:r>
              <a:rPr lang="en-US" sz="1100" dirty="0"/>
              <a:t>			</a:t>
            </a:r>
            <a:r>
              <a:rPr lang="en-US" sz="1100" dirty="0" err="1"/>
              <a:t>utilities.addDataToJSon</a:t>
            </a:r>
            <a:r>
              <a:rPr lang="en-US" sz="1100" dirty="0"/>
              <a:t>(</a:t>
            </a:r>
            <a:r>
              <a:rPr lang="en-US" sz="1100" dirty="0" err="1"/>
              <a:t>expectedResult</a:t>
            </a:r>
            <a:r>
              <a:rPr lang="en-US" sz="1100" dirty="0"/>
              <a:t>)</a:t>
            </a:r>
          </a:p>
          <a:p>
            <a:r>
              <a:rPr lang="en-US" sz="1100" dirty="0"/>
              <a:t>		});	</a:t>
            </a:r>
          </a:p>
          <a:p>
            <a:r>
              <a:rPr lang="en-US" sz="1100" dirty="0"/>
              <a:t>	});</a:t>
            </a:r>
          </a:p>
          <a:p>
            <a:r>
              <a:rPr lang="en-US" sz="1100" dirty="0"/>
              <a:t>});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518AD0-9BB4-453E-B862-4E27B5DF0DFF}"/>
              </a:ext>
            </a:extLst>
          </p:cNvPr>
          <p:cNvCxnSpPr>
            <a:stCxn id="5" idx="3"/>
          </p:cNvCxnSpPr>
          <p:nvPr/>
        </p:nvCxnSpPr>
        <p:spPr>
          <a:xfrm flipV="1">
            <a:off x="4095388" y="3269411"/>
            <a:ext cx="1822339" cy="9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6C18AA-9C9C-4584-9185-B851404BDEEF}"/>
              </a:ext>
            </a:extLst>
          </p:cNvPr>
          <p:cNvCxnSpPr>
            <a:stCxn id="21" idx="3"/>
          </p:cNvCxnSpPr>
          <p:nvPr/>
        </p:nvCxnSpPr>
        <p:spPr>
          <a:xfrm flipV="1">
            <a:off x="4192441" y="3935280"/>
            <a:ext cx="3168780" cy="5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8B4BCD-6A61-4186-A4B1-41FA5E267433}"/>
              </a:ext>
            </a:extLst>
          </p:cNvPr>
          <p:cNvCxnSpPr>
            <a:stCxn id="13" idx="3"/>
          </p:cNvCxnSpPr>
          <p:nvPr/>
        </p:nvCxnSpPr>
        <p:spPr>
          <a:xfrm>
            <a:off x="9808234" y="4095901"/>
            <a:ext cx="62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Checklist">
            <a:extLst>
              <a:ext uri="{FF2B5EF4-FFF2-40B4-BE49-F238E27FC236}">
                <a16:creationId xmlns:a16="http://schemas.microsoft.com/office/drawing/2014/main" id="{1F4C8434-16D4-4B08-AEBC-62508C76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267" y="3373344"/>
            <a:ext cx="1417321" cy="14173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5D1D48-95A4-4B00-B9BF-2EE3FB1FEA69}"/>
              </a:ext>
            </a:extLst>
          </p:cNvPr>
          <p:cNvSpPr txBox="1"/>
          <p:nvPr/>
        </p:nvSpPr>
        <p:spPr>
          <a:xfrm>
            <a:off x="10529993" y="3059668"/>
            <a:ext cx="10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805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A686-786B-43B7-B19E-52FE88E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Config file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557CD-8105-4CF5-91CA-9E755B15402A}"/>
              </a:ext>
            </a:extLst>
          </p:cNvPr>
          <p:cNvSpPr txBox="1"/>
          <p:nvPr/>
        </p:nvSpPr>
        <p:spPr>
          <a:xfrm>
            <a:off x="1451578" y="1952625"/>
            <a:ext cx="105499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exports.config</a:t>
            </a:r>
            <a:r>
              <a:rPr lang="en-US" sz="1400" dirty="0"/>
              <a:t> ={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baseUrl</a:t>
            </a:r>
            <a:r>
              <a:rPr lang="en-US" sz="1400" dirty="0"/>
              <a:t>:"https://github.com/",	 // </a:t>
            </a:r>
            <a:r>
              <a:rPr lang="en-US" sz="1400" dirty="0" err="1"/>
              <a:t>url</a:t>
            </a:r>
            <a:r>
              <a:rPr lang="en-US" sz="1400" dirty="0"/>
              <a:t> of application</a:t>
            </a:r>
          </a:p>
          <a:p>
            <a:r>
              <a:rPr lang="en-US" sz="1400" dirty="0"/>
              <a:t>	framework: 'jasmine2',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allScriptsTimeout</a:t>
            </a:r>
            <a:r>
              <a:rPr lang="en-US" sz="1400" dirty="0"/>
              <a:t>: 720000,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getPageTimeout</a:t>
            </a:r>
            <a:r>
              <a:rPr lang="en-US" sz="1400" dirty="0"/>
              <a:t>: 90000,</a:t>
            </a:r>
          </a:p>
          <a:p>
            <a:r>
              <a:rPr lang="en-US" sz="1400" dirty="0"/>
              <a:t>	params: {</a:t>
            </a:r>
          </a:p>
          <a:p>
            <a:r>
              <a:rPr lang="en-US" sz="1400" dirty="0"/>
              <a:t>		username: 'new10TestUser’,	//Username and password		</a:t>
            </a:r>
          </a:p>
          <a:p>
            <a:r>
              <a:rPr lang="en-US" sz="1400" dirty="0"/>
              <a:t>		password :'Pa$$word08*#',		</a:t>
            </a:r>
          </a:p>
          <a:p>
            <a:r>
              <a:rPr lang="en-US" sz="1400" dirty="0"/>
              <a:t>	},</a:t>
            </a:r>
          </a:p>
          <a:p>
            <a:r>
              <a:rPr lang="en-US" sz="1400" dirty="0"/>
              <a:t>	capabilities: {		</a:t>
            </a:r>
          </a:p>
          <a:p>
            <a:r>
              <a:rPr lang="en-US" sz="1400" dirty="0"/>
              <a:t>		'</a:t>
            </a:r>
            <a:r>
              <a:rPr lang="en-US" sz="1400" dirty="0" err="1"/>
              <a:t>browserName</a:t>
            </a:r>
            <a:r>
              <a:rPr lang="en-US" sz="1400" dirty="0"/>
              <a:t>': 'chrome’,</a:t>
            </a:r>
          </a:p>
          <a:p>
            <a:r>
              <a:rPr lang="en-US" sz="1400" dirty="0"/>
              <a:t>		'</a:t>
            </a:r>
            <a:r>
              <a:rPr lang="en-US" sz="1400" dirty="0" err="1"/>
              <a:t>chromeOptions</a:t>
            </a:r>
            <a:r>
              <a:rPr lang="en-US" sz="1400" dirty="0"/>
              <a:t>': {</a:t>
            </a:r>
          </a:p>
          <a:p>
            <a:r>
              <a:rPr lang="en-US" sz="1400" dirty="0"/>
              <a:t>			'</a:t>
            </a:r>
            <a:r>
              <a:rPr lang="en-US" sz="1400" dirty="0" err="1"/>
              <a:t>args</a:t>
            </a:r>
            <a:r>
              <a:rPr lang="en-US" sz="1400" dirty="0"/>
              <a:t>': ['disable-</a:t>
            </a:r>
            <a:r>
              <a:rPr lang="en-US" sz="1400" dirty="0" err="1"/>
              <a:t>infobars</a:t>
            </a:r>
            <a:r>
              <a:rPr lang="en-US" sz="1400" dirty="0"/>
              <a:t>']//, "--headless", "--window-size=1920x1080"]// Settings to run tests on headless chrome browser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},</a:t>
            </a:r>
          </a:p>
          <a:p>
            <a:r>
              <a:rPr lang="fr-FR" sz="1400" dirty="0"/>
              <a:t>	suites: {	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specs</a:t>
            </a:r>
            <a:r>
              <a:rPr lang="fr-FR" sz="1400" dirty="0"/>
              <a:t>: ['</a:t>
            </a:r>
            <a:r>
              <a:rPr lang="fr-FR" sz="1400" dirty="0" err="1"/>
              <a:t>Specs</a:t>
            </a:r>
            <a:r>
              <a:rPr lang="fr-FR" sz="1400" dirty="0"/>
              <a:t>/T*.</a:t>
            </a:r>
            <a:r>
              <a:rPr lang="fr-FR" sz="1400" dirty="0" err="1"/>
              <a:t>js</a:t>
            </a:r>
            <a:r>
              <a:rPr lang="fr-FR" sz="1400" dirty="0"/>
              <a:t>’] 	//Runs all the test cases Under </a:t>
            </a:r>
            <a:r>
              <a:rPr lang="fr-FR" sz="1400" dirty="0" err="1"/>
              <a:t>specs</a:t>
            </a:r>
            <a:r>
              <a:rPr lang="fr-FR" sz="1400" dirty="0"/>
              <a:t> file</a:t>
            </a:r>
          </a:p>
          <a:p>
            <a:r>
              <a:rPr lang="fr-FR" sz="1400" dirty="0"/>
              <a:t>	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70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FEA1-3258-40E7-AAFD-39B27848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C1D11-7ADC-4E8B-9585-0F90AE1CDC94}"/>
              </a:ext>
            </a:extLst>
          </p:cNvPr>
          <p:cNvSpPr/>
          <p:nvPr/>
        </p:nvSpPr>
        <p:spPr>
          <a:xfrm>
            <a:off x="1840301" y="1853754"/>
            <a:ext cx="67084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var </a:t>
            </a:r>
            <a:r>
              <a:rPr lang="en-US" sz="1200" dirty="0" err="1"/>
              <a:t>launchPage</a:t>
            </a:r>
            <a:r>
              <a:rPr lang="en-US" sz="1200" dirty="0"/>
              <a:t> = require('../Pages/</a:t>
            </a:r>
            <a:r>
              <a:rPr lang="en-US" sz="1200" dirty="0" err="1"/>
              <a:t>launchPage</a:t>
            </a:r>
            <a:r>
              <a:rPr lang="en-US" sz="1200" dirty="0"/>
              <a:t>’); //pages</a:t>
            </a:r>
          </a:p>
          <a:p>
            <a:r>
              <a:rPr lang="en-US" sz="1200" dirty="0"/>
              <a:t>var </a:t>
            </a:r>
            <a:r>
              <a:rPr lang="en-US" sz="1200" dirty="0" err="1"/>
              <a:t>loginPage</a:t>
            </a:r>
            <a:r>
              <a:rPr lang="en-US" sz="1200" dirty="0"/>
              <a:t> = require('../Pages/</a:t>
            </a:r>
            <a:r>
              <a:rPr lang="en-US" sz="1200" dirty="0" err="1"/>
              <a:t>loginPage</a:t>
            </a:r>
            <a:r>
              <a:rPr lang="en-US" sz="1200" dirty="0"/>
              <a:t>');</a:t>
            </a:r>
          </a:p>
          <a:p>
            <a:r>
              <a:rPr lang="en-US" sz="1200" dirty="0"/>
              <a:t>var </a:t>
            </a:r>
            <a:r>
              <a:rPr lang="en-US" sz="1200" dirty="0" err="1"/>
              <a:t>utils</a:t>
            </a:r>
            <a:r>
              <a:rPr lang="en-US" sz="1200" dirty="0"/>
              <a:t> = require('../library/</a:t>
            </a:r>
            <a:r>
              <a:rPr lang="en-US" sz="1200" dirty="0" err="1"/>
              <a:t>utils</a:t>
            </a:r>
            <a:r>
              <a:rPr lang="en-US" sz="1200" dirty="0"/>
              <a:t>’); //Utility Library</a:t>
            </a:r>
          </a:p>
          <a:p>
            <a:r>
              <a:rPr lang="en-US" sz="1200" dirty="0"/>
              <a:t>var </a:t>
            </a:r>
            <a:r>
              <a:rPr lang="en-US" sz="1200" dirty="0" err="1"/>
              <a:t>testData</a:t>
            </a:r>
            <a:r>
              <a:rPr lang="en-US" sz="1200" dirty="0"/>
              <a:t> = require('../Data/</a:t>
            </a:r>
            <a:r>
              <a:rPr lang="en-US" sz="1200" dirty="0" err="1"/>
              <a:t>testData</a:t>
            </a:r>
            <a:r>
              <a:rPr lang="en-US" sz="1200" dirty="0"/>
              <a:t>');</a:t>
            </a:r>
          </a:p>
          <a:p>
            <a:r>
              <a:rPr lang="en-US" sz="1200" dirty="0"/>
              <a:t>var </a:t>
            </a:r>
            <a:r>
              <a:rPr lang="en-US" sz="1200" dirty="0" err="1"/>
              <a:t>homePage</a:t>
            </a:r>
            <a:r>
              <a:rPr lang="en-US" sz="1200" dirty="0"/>
              <a:t>, </a:t>
            </a:r>
            <a:r>
              <a:rPr lang="en-US" sz="1200" dirty="0" err="1"/>
              <a:t>createRepoPage</a:t>
            </a:r>
            <a:r>
              <a:rPr lang="en-US" sz="1200" dirty="0"/>
              <a:t>, </a:t>
            </a:r>
            <a:r>
              <a:rPr lang="en-US" sz="1200" dirty="0" err="1"/>
              <a:t>repoName</a:t>
            </a:r>
            <a:r>
              <a:rPr lang="en-US" sz="1200" dirty="0"/>
              <a:t>, </a:t>
            </a:r>
            <a:r>
              <a:rPr lang="en-US" sz="1200" dirty="0" err="1"/>
              <a:t>repoDescription</a:t>
            </a:r>
            <a:r>
              <a:rPr lang="en-US" sz="1200" dirty="0"/>
              <a:t>, </a:t>
            </a:r>
            <a:r>
              <a:rPr lang="en-US" sz="1200" dirty="0" err="1"/>
              <a:t>repoREadMecomment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 err="1"/>
              <a:t>repoName</a:t>
            </a:r>
            <a:r>
              <a:rPr lang="en-US" sz="1200" dirty="0"/>
              <a:t> = "</a:t>
            </a:r>
            <a:r>
              <a:rPr lang="en-US" sz="1200" dirty="0" err="1"/>
              <a:t>TestRepo</a:t>
            </a:r>
            <a:r>
              <a:rPr lang="en-US" sz="1200" dirty="0"/>
              <a:t>" + </a:t>
            </a:r>
            <a:r>
              <a:rPr lang="en-US" sz="1200" dirty="0" err="1"/>
              <a:t>utils.getRandomInt</a:t>
            </a:r>
            <a:r>
              <a:rPr lang="en-US" sz="1200" dirty="0"/>
              <a:t>(1,5000000);</a:t>
            </a:r>
          </a:p>
          <a:p>
            <a:r>
              <a:rPr lang="en-US" sz="1200" dirty="0" err="1"/>
              <a:t>repoDescription</a:t>
            </a:r>
            <a:r>
              <a:rPr lang="en-US" sz="1200" dirty="0"/>
              <a:t> = "Test Description : " + </a:t>
            </a:r>
            <a:r>
              <a:rPr lang="en-US" sz="1200" dirty="0" err="1"/>
              <a:t>utils.getRandomInt</a:t>
            </a:r>
            <a:r>
              <a:rPr lang="en-US" sz="1200" dirty="0"/>
              <a:t>(1,1000);</a:t>
            </a:r>
          </a:p>
          <a:p>
            <a:endParaRPr lang="en-US" sz="1200" dirty="0"/>
          </a:p>
          <a:p>
            <a:r>
              <a:rPr lang="en-US" sz="1200" dirty="0"/>
              <a:t>describe('Launch and login GitHub', function(){</a:t>
            </a:r>
          </a:p>
          <a:p>
            <a:r>
              <a:rPr lang="en-US" sz="1200" dirty="0"/>
              <a:t>	it('should be able to login and launch </a:t>
            </a:r>
            <a:r>
              <a:rPr lang="en-US" sz="1200" dirty="0" err="1"/>
              <a:t>gitHub</a:t>
            </a:r>
            <a:r>
              <a:rPr lang="en-US" sz="1200" dirty="0"/>
              <a:t>', function(){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launchPage.launchGitHub</a:t>
            </a:r>
            <a:r>
              <a:rPr lang="en-US" sz="1200" dirty="0"/>
              <a:t>();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launchPage.clickSignIn</a:t>
            </a:r>
            <a:r>
              <a:rPr lang="en-US" sz="1200" dirty="0"/>
              <a:t>(function(status){</a:t>
            </a:r>
          </a:p>
          <a:p>
            <a:r>
              <a:rPr lang="en-US" sz="1200" dirty="0"/>
              <a:t>			expect(status).</a:t>
            </a:r>
            <a:r>
              <a:rPr lang="en-US" sz="1200" dirty="0" err="1"/>
              <a:t>toBe</a:t>
            </a:r>
            <a:r>
              <a:rPr lang="en-US" sz="1200" dirty="0"/>
              <a:t>(true);</a:t>
            </a:r>
          </a:p>
          <a:p>
            <a:r>
              <a:rPr lang="en-US" sz="1200" dirty="0"/>
              <a:t>		});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homePage</a:t>
            </a:r>
            <a:r>
              <a:rPr lang="en-US" sz="1200" dirty="0"/>
              <a:t> = </a:t>
            </a:r>
            <a:r>
              <a:rPr lang="en-US" sz="1200" dirty="0" err="1"/>
              <a:t>loginPage.logingitHub</a:t>
            </a:r>
            <a:r>
              <a:rPr lang="en-US" sz="1200" dirty="0"/>
              <a:t>(</a:t>
            </a:r>
            <a:r>
              <a:rPr lang="en-US" sz="1200" dirty="0" err="1"/>
              <a:t>browser.params.username</a:t>
            </a:r>
            <a:r>
              <a:rPr lang="en-US" sz="1200" dirty="0"/>
              <a:t>, </a:t>
            </a:r>
            <a:r>
              <a:rPr lang="en-US" sz="1200" dirty="0" err="1"/>
              <a:t>browser.params.password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homePage.verifyLogin</a:t>
            </a:r>
            <a:r>
              <a:rPr lang="en-US" sz="1200" dirty="0"/>
              <a:t>(function(status){</a:t>
            </a:r>
          </a:p>
          <a:p>
            <a:r>
              <a:rPr lang="en-US" sz="1200" dirty="0"/>
              <a:t>			expect(status).</a:t>
            </a:r>
            <a:r>
              <a:rPr lang="en-US" sz="1200" dirty="0" err="1"/>
              <a:t>toBe</a:t>
            </a:r>
            <a:r>
              <a:rPr lang="en-US" sz="1200" dirty="0"/>
              <a:t>(true);</a:t>
            </a:r>
          </a:p>
          <a:p>
            <a:r>
              <a:rPr lang="en-US" sz="1200" dirty="0"/>
              <a:t>		});</a:t>
            </a:r>
          </a:p>
          <a:p>
            <a:r>
              <a:rPr lang="en-US" sz="1200" dirty="0"/>
              <a:t>	});</a:t>
            </a:r>
          </a:p>
          <a:p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943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BE98-E49D-4298-9791-D7EFB03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76C5-88A1-4621-9620-DCB33FDE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5337410" cy="39086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/* global by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var </a:t>
            </a:r>
            <a:r>
              <a:rPr lang="en-US" sz="1100" dirty="0" err="1"/>
              <a:t>loginPage</a:t>
            </a:r>
            <a:r>
              <a:rPr lang="en-US" sz="1100" dirty="0"/>
              <a:t> 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 err="1"/>
              <a:t>this.txtUsername</a:t>
            </a:r>
            <a:r>
              <a:rPr lang="en-US" sz="1100" dirty="0"/>
              <a:t> = element(by.name('login'));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 err="1"/>
              <a:t>this.txtPassword</a:t>
            </a:r>
            <a:r>
              <a:rPr lang="en-US" sz="1100" dirty="0"/>
              <a:t> = element(by.name('password'));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 err="1"/>
              <a:t>this.btnLogin</a:t>
            </a:r>
            <a:r>
              <a:rPr lang="en-US" sz="1100" dirty="0"/>
              <a:t> = element(by.name('commit’));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100" dirty="0" err="1"/>
              <a:t>this.logingitHub</a:t>
            </a:r>
            <a:r>
              <a:rPr lang="en-US" sz="1100" dirty="0"/>
              <a:t> = function(</a:t>
            </a:r>
            <a:r>
              <a:rPr lang="en-US" sz="1100" dirty="0" err="1"/>
              <a:t>txtStrUserName</a:t>
            </a:r>
            <a:r>
              <a:rPr lang="en-US" sz="1100" dirty="0"/>
              <a:t>, </a:t>
            </a:r>
            <a:r>
              <a:rPr lang="en-US" sz="1100" dirty="0" err="1"/>
              <a:t>txtStrPassword</a:t>
            </a:r>
            <a:r>
              <a:rPr lang="en-US" sz="110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	</a:t>
            </a:r>
            <a:r>
              <a:rPr lang="en-US" sz="1100" dirty="0" err="1"/>
              <a:t>this.txtUsername.sendKeys</a:t>
            </a:r>
            <a:r>
              <a:rPr lang="en-US" sz="1100" dirty="0"/>
              <a:t>(</a:t>
            </a:r>
            <a:r>
              <a:rPr lang="en-US" sz="1100" dirty="0" err="1"/>
              <a:t>txtStrUserName</a:t>
            </a:r>
            <a:r>
              <a:rPr lang="en-US" sz="11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	</a:t>
            </a:r>
            <a:r>
              <a:rPr lang="en-US" sz="1100" dirty="0" err="1"/>
              <a:t>this.txtPassword.sendKeys</a:t>
            </a:r>
            <a:r>
              <a:rPr lang="en-US" sz="1100" dirty="0"/>
              <a:t>(</a:t>
            </a:r>
            <a:r>
              <a:rPr lang="en-US" sz="1100" dirty="0" err="1"/>
              <a:t>txtStrPassword</a:t>
            </a:r>
            <a:r>
              <a:rPr lang="en-US" sz="11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	</a:t>
            </a:r>
            <a:r>
              <a:rPr lang="en-US" sz="1100" dirty="0" err="1"/>
              <a:t>this.btnLogin.click</a:t>
            </a:r>
            <a:r>
              <a:rPr lang="en-US" sz="11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	return require('../Pages/</a:t>
            </a:r>
            <a:r>
              <a:rPr lang="en-US" sz="1100" dirty="0" err="1"/>
              <a:t>homePage</a:t>
            </a:r>
            <a:r>
              <a:rPr lang="en-US" sz="1100" dirty="0"/>
              <a:t>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err="1"/>
              <a:t>module.exports</a:t>
            </a:r>
            <a:r>
              <a:rPr lang="en-US" sz="1100" dirty="0"/>
              <a:t> = new </a:t>
            </a:r>
            <a:r>
              <a:rPr lang="en-US" sz="1100" dirty="0" err="1"/>
              <a:t>loginPage</a:t>
            </a:r>
            <a:r>
              <a:rPr lang="en-US" sz="1100" dirty="0"/>
              <a:t>();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73434A-480D-4A0C-9B59-49921DA41D6F}"/>
              </a:ext>
            </a:extLst>
          </p:cNvPr>
          <p:cNvSpPr/>
          <p:nvPr/>
        </p:nvSpPr>
        <p:spPr>
          <a:xfrm>
            <a:off x="5503653" y="2441275"/>
            <a:ext cx="293298" cy="845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5AFD8-F377-4846-BC36-BF5A7626EE27}"/>
              </a:ext>
            </a:extLst>
          </p:cNvPr>
          <p:cNvSpPr txBox="1"/>
          <p:nvPr/>
        </p:nvSpPr>
        <p:spPr>
          <a:xfrm>
            <a:off x="6708475" y="2718323"/>
            <a:ext cx="390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Locators (by name, id, </a:t>
            </a:r>
            <a:r>
              <a:rPr lang="en-US" dirty="0" err="1"/>
              <a:t>xpaths</a:t>
            </a:r>
            <a:r>
              <a:rPr lang="en-US" dirty="0"/>
              <a:t>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A593557-510B-45E2-B2F6-082CDD3A7AE4}"/>
              </a:ext>
            </a:extLst>
          </p:cNvPr>
          <p:cNvSpPr/>
          <p:nvPr/>
        </p:nvSpPr>
        <p:spPr>
          <a:xfrm>
            <a:off x="6395051" y="3429000"/>
            <a:ext cx="531960" cy="1575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1A934-7156-4262-9507-127ECFA29474}"/>
              </a:ext>
            </a:extLst>
          </p:cNvPr>
          <p:cNvSpPr txBox="1"/>
          <p:nvPr/>
        </p:nvSpPr>
        <p:spPr>
          <a:xfrm>
            <a:off x="6927011" y="4031957"/>
            <a:ext cx="39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which does certain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9891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9B70-E640-44A6-BA02-35DEE9AC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0B57-1082-44F8-92F8-70DC2900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87" y="1853754"/>
            <a:ext cx="10306225" cy="3901989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AutoNum type="arabicPeriod"/>
            </a:pPr>
            <a:r>
              <a:rPr lang="en-US" sz="2900" dirty="0"/>
              <a:t>Prerequisite (NPM, Nodejs and chrome is installed)</a:t>
            </a:r>
          </a:p>
          <a:p>
            <a:pPr marL="457200" indent="-457200">
              <a:buAutoNum type="arabicPeriod"/>
            </a:pPr>
            <a:r>
              <a:rPr lang="en-US" sz="2900" dirty="0"/>
              <a:t>Pull the code from </a:t>
            </a:r>
            <a:r>
              <a:rPr lang="en-US" sz="2900" dirty="0" err="1"/>
              <a:t>gitlabs</a:t>
            </a:r>
            <a:r>
              <a:rPr lang="en-US" sz="2900" dirty="0"/>
              <a:t> (git clone </a:t>
            </a:r>
            <a:r>
              <a:rPr lang="en-US" sz="2900" dirty="0">
                <a:hlinkClick r:id="rId2"/>
              </a:rPr>
              <a:t>https://gitlab.com/avinashs15/new10GitHub.git</a:t>
            </a:r>
            <a:r>
              <a:rPr lang="en-US" sz="2900" dirty="0"/>
              <a:t>)</a:t>
            </a:r>
          </a:p>
          <a:p>
            <a:pPr marL="457200" indent="-457200">
              <a:buAutoNum type="arabicPeriod"/>
            </a:pPr>
            <a:r>
              <a:rPr lang="en-US" sz="2900" dirty="0"/>
              <a:t>Install NodeJS and NPM</a:t>
            </a:r>
          </a:p>
          <a:p>
            <a:pPr marL="457200" indent="-457200">
              <a:buAutoNum type="arabicPeriod"/>
            </a:pPr>
            <a:r>
              <a:rPr lang="en-US" sz="2900" dirty="0"/>
              <a:t>Navigate to the folder where the project is cloned</a:t>
            </a:r>
          </a:p>
          <a:p>
            <a:pPr marL="457200" indent="-457200">
              <a:buAutoNum type="arabicPeriod"/>
            </a:pPr>
            <a:r>
              <a:rPr lang="en-US" sz="2900" dirty="0"/>
              <a:t>Run command (</a:t>
            </a:r>
            <a:r>
              <a:rPr lang="en-US" sz="2900" dirty="0" err="1"/>
              <a:t>npm</a:t>
            </a:r>
            <a:r>
              <a:rPr lang="en-US" sz="2900" dirty="0"/>
              <a:t> install </a:t>
            </a:r>
            <a:r>
              <a:rPr lang="en-US" sz="2900" dirty="0" err="1"/>
              <a:t>package.json</a:t>
            </a:r>
            <a:r>
              <a:rPr lang="en-US" sz="2900" dirty="0"/>
              <a:t> ) =&gt; Installs the required packages like protractor, protractor-beautiful-reporter, </a:t>
            </a:r>
            <a:r>
              <a:rPr lang="en-US" sz="2900" dirty="0" err="1"/>
              <a:t>appendjson</a:t>
            </a:r>
            <a:r>
              <a:rPr lang="en-US" sz="2900" dirty="0"/>
              <a:t> since I'm using these packages</a:t>
            </a:r>
          </a:p>
          <a:p>
            <a:pPr marL="457200" indent="-457200">
              <a:buAutoNum type="arabicPeriod"/>
            </a:pPr>
            <a:r>
              <a:rPr lang="en-US" sz="2900" dirty="0"/>
              <a:t>If this does not work, install the following packages individually</a:t>
            </a:r>
          </a:p>
          <a:p>
            <a:pPr marL="914400" lvl="1" indent="-457200">
              <a:buAutoNum type="arabicPeriod"/>
            </a:pPr>
            <a:r>
              <a:rPr lang="en-US" sz="2900" dirty="0" err="1"/>
              <a:t>npm</a:t>
            </a:r>
            <a:r>
              <a:rPr lang="en-US" sz="2900" dirty="0"/>
              <a:t> install </a:t>
            </a:r>
            <a:r>
              <a:rPr lang="en-US" sz="2900" dirty="0" err="1"/>
              <a:t>appendjson</a:t>
            </a:r>
            <a:endParaRPr lang="en-US" sz="2900" dirty="0"/>
          </a:p>
          <a:p>
            <a:pPr marL="914400" lvl="1" indent="-457200">
              <a:buAutoNum type="arabicPeriod"/>
            </a:pPr>
            <a:r>
              <a:rPr lang="en-US" sz="2900" dirty="0" err="1"/>
              <a:t>npm</a:t>
            </a:r>
            <a:r>
              <a:rPr lang="en-US" sz="2900" dirty="0"/>
              <a:t> install protractor-beautiful-reporter</a:t>
            </a:r>
          </a:p>
          <a:p>
            <a:pPr marL="914400" lvl="1" indent="-457200">
              <a:buAutoNum type="arabicPeriod"/>
            </a:pPr>
            <a:r>
              <a:rPr lang="en-US" sz="2900" dirty="0" err="1"/>
              <a:t>npm</a:t>
            </a:r>
            <a:r>
              <a:rPr lang="en-US" sz="2900" dirty="0"/>
              <a:t> install protractor</a:t>
            </a:r>
          </a:p>
          <a:p>
            <a:pPr marL="457200" indent="-457200">
              <a:buAutoNum type="arabicPeriod"/>
            </a:pPr>
            <a:r>
              <a:rPr lang="en-US" sz="2900" dirty="0"/>
              <a:t>Run the protractor using command (protractor config.js)</a:t>
            </a:r>
          </a:p>
          <a:p>
            <a:pPr marL="457200" indent="-457200">
              <a:buAutoNum type="arabicPeriod"/>
            </a:pPr>
            <a:r>
              <a:rPr lang="en-US" sz="2900" dirty="0"/>
              <a:t>Navigate to Execution Results folder and open the gitHub.html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97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335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Architecture Design : Key and data driven using Page object model design pattern</vt:lpstr>
      <vt:lpstr>Config file</vt:lpstr>
      <vt:lpstr>Test Spec</vt:lpstr>
      <vt:lpstr>Page Objects</vt:lpstr>
      <vt:lpstr>Running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Ranganatha</dc:creator>
  <cp:lastModifiedBy>Avinash Ranganatha</cp:lastModifiedBy>
  <cp:revision>14</cp:revision>
  <dcterms:created xsi:type="dcterms:W3CDTF">2018-09-10T08:47:24Z</dcterms:created>
  <dcterms:modified xsi:type="dcterms:W3CDTF">2018-09-10T13:07:55Z</dcterms:modified>
</cp:coreProperties>
</file>