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7D6B2A-7DB6-46ED-A033-501E77CC798D}">
  <a:tblStyle styleId="{7A7D6B2A-7DB6-46ED-A033-501E77CC79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339b76e0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339b76e0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Fact- checking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network activity (tweets)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authencity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69364a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69364a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369364a6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369364a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Celebrity dataset : collect news from web sources to identify fake content that naturally occurs on the web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ources include online magazines such as Entertainment Weekly, People Magazine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Claims made in the article were evaluated using gossip-checking sites such as ”GossipCop.com”,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69364a6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69364a6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369364a6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369364a6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 have shown to be one of the most effective algorithms for classifying sequential data, because at each step in a sequence they are able to effectively remember important patterns from previous steps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69364a6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69364a6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linguistic approach attempts to identify text properties, such as writing style and content, that can help to discriminate real from fake news articles.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underlying assumption for this approach is that linguistic behaviors such as punctuation usage, word type choices, part-of-speech tags, and emotional valence of a text are rather involuntary and therefore outside of the author’s control, thus revealing important insights into the nature of the text.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69364a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369364a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linguistic approach attempts to identify text properties, such as writing style and content, that can help to discriminate real from fake news articles.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underlying assumption for this approach is that linguistic behaviors such as punctuation usage, word type choices, part-of-speech tags, and emotional valence of a text are rather involuntary and therefore outside of the author’s control, thus revealing important insights into the nature of the text.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339800" y="397300"/>
            <a:ext cx="64644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Detecting Fake News using Deep Learning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214700" y="4312350"/>
            <a:ext cx="30111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Avinash Chandrasekaran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5733900" y="842800"/>
            <a:ext cx="3410100" cy="33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Proliferation of misleading information in everyday media outlets have made it challenging to identify trustworthy news sources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Greater need for computational tools to provide insights into reliability of online content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Paper from researchers at  Michigan &amp; Amsterdam focus on automatic identification of fake content in online news</a:t>
            </a:r>
            <a:endParaRPr sz="170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75" y="743638"/>
            <a:ext cx="5326098" cy="35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615175" y="272675"/>
            <a:ext cx="6072900" cy="6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Baseline Scores</a:t>
            </a:r>
            <a:endParaRPr sz="2500"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562500" y="954275"/>
            <a:ext cx="8019000" cy="32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Two novel datasets covering six different news domain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Sports, business, entertainment, politics, technology, education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contains uniform distribution between fake and real news items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50% accuracy with random probability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 used: Linear SVM classification. Evaluations conducted using five-fold cross validation.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Accuracies of 76% to detect fake news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615175" y="272675"/>
            <a:ext cx="6072900" cy="6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Dataset</a:t>
            </a:r>
            <a:endParaRPr sz="2500"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5598100" y="694075"/>
            <a:ext cx="3643800" cy="39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Legitimate news obtained from mainstream news websites (NYTimes, Bloomberg,  CNET, CNN etc). Manually fact checked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Fake versions crowdsourced via Amazon Mechanical Turk. Instructions provided emulate journalistic style; Submission restricted to US workers and allowed only single submission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3500"/>
            <a:ext cx="5746300" cy="29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615175" y="272675"/>
            <a:ext cx="6072900" cy="6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Objective</a:t>
            </a:r>
            <a:endParaRPr sz="2500"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775650" y="954275"/>
            <a:ext cx="4805700" cy="3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Exploratory analyses of few deep learning models on word embeddings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LSTM, GRU, BERT Transformer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Extract linguistic features and use machine learning to classify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RandomForest Classifier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Compare results from both approaches to baseline scores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00" y="2999300"/>
            <a:ext cx="2796400" cy="190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400" y="954275"/>
            <a:ext cx="2796401" cy="18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615175" y="272675"/>
            <a:ext cx="6072900" cy="6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Deep Learning Models</a:t>
            </a:r>
            <a:endParaRPr sz="2500"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0" y="954275"/>
            <a:ext cx="4009500" cy="32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Clean articles: strip special characters, lower case etc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Load GLOVe model &amp; convert to Word2Vec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1-layer and 2-layer LSTM: News has temporal aspect i.e. word used in a sentence depends on words before or after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GRU: Helps alleviate vanishing gradient problem from standard RNNs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BERT Transformer: State of the art!</a:t>
            </a:r>
            <a:endParaRPr sz="1700"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952500" y="14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{7A7D6B2A-7DB6-46ED-A033-501E77CC798D}</a:tableStyleId>
              </a:tblPr>
              <a:tblGrid>
                <a:gridCol w="1155500"/>
                <a:gridCol w="1155500"/>
                <a:gridCol w="1155500"/>
              </a:tblGrid>
              <a:tr h="57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(FakeNews)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(Celebrity)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1-LSTM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58%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2-LSTM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63%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GRU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54%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54%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BERT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65%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67%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615175" y="272675"/>
            <a:ext cx="6072900" cy="6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Linguistic Feature Modelling</a:t>
            </a:r>
            <a:endParaRPr sz="2500"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527775" y="1027200"/>
            <a:ext cx="5376000" cy="32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N-Gram: Extract uni, bigrams and weight with TF-IDF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Punctuations: Included them as complete words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Readability: Statistics from text to determine complexity, grade of corpus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Syntax: Tagging and replacing with POS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Psycholinguistic: Not used in my project. Authors use analytical thinking, emotional tone etc as added features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816150" y="175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{7A7D6B2A-7DB6-46ED-A033-501E77CC798D}</a:tableStyleId>
              </a:tblPr>
              <a:tblGrid>
                <a:gridCol w="1222925"/>
                <a:gridCol w="1222925"/>
              </a:tblGrid>
              <a:tr h="10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FakeNews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Celebrity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80%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6464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615175" y="272675"/>
            <a:ext cx="6072900" cy="6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Results &amp; Conclusion</a:t>
            </a:r>
            <a:endParaRPr sz="2500"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5324900" y="1027200"/>
            <a:ext cx="3579000" cy="3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Result skewed due to small data size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More opportunities for hyper-parameter tuning to improve results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Future: NLP + social context + fact checking algorithms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7750" y="1027200"/>
            <a:ext cx="4052700" cy="36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Deep learning is a powerful tool in itself. Feature engineering on top it certainly adds value. Key consideration is target user’s comfort level with subject domain vs. machine learning experience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Consider computational complexity when comparing simple machine learning models to state of art deep learning technology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