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A9E63D6-D499-4BCE-AD45-78D9508D00A8}" type="datetimeFigureOut">
              <a:rPr lang="en-US" smtClean="0"/>
              <a:pPr/>
              <a:t>11/9/2016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9C4F8A6-7A71-476D-8349-5D2654C62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Absolute Health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- Health and Fitness</a:t>
            </a:r>
            <a:endParaRPr lang="en-GB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self-created playlist which specifies or recommends the songs suitable for workouts or healthy mind.</a:t>
            </a:r>
          </a:p>
          <a:p>
            <a:r>
              <a:rPr lang="en-GB" dirty="0" smtClean="0"/>
              <a:t>Songs can also be downloaded based on a person’s tastes and requirements.</a:t>
            </a:r>
          </a:p>
          <a:p>
            <a:r>
              <a:rPr lang="en-GB" dirty="0" smtClean="0"/>
              <a:t>Background image clicked and photo-shopped by us.</a:t>
            </a:r>
            <a:endParaRPr lang="en-GB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pictures of the team members clicked specifically for this project.</a:t>
            </a:r>
          </a:p>
          <a:p>
            <a:r>
              <a:rPr lang="en-GB" dirty="0" smtClean="0"/>
              <a:t>The bullets used are the images clicked and photo-shopped by us.</a:t>
            </a:r>
          </a:p>
          <a:p>
            <a:r>
              <a:rPr lang="en-GB" dirty="0" smtClean="0"/>
              <a:t>Background image clicked and photo-shopped by us.</a:t>
            </a:r>
            <a:endParaRPr lang="en-GB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Tracking stats, Body Mass Index, Basal Metabolic Rate, Total Daily Energy Expenditure and Body Fat Percentage with login along with weight tracking.</a:t>
            </a:r>
          </a:p>
          <a:p>
            <a:r>
              <a:rPr lang="en-GB" dirty="0" smtClean="0"/>
              <a:t>Integrating with </a:t>
            </a:r>
            <a:r>
              <a:rPr lang="en-GB" dirty="0" err="1" smtClean="0"/>
              <a:t>google</a:t>
            </a:r>
            <a:r>
              <a:rPr lang="en-GB" dirty="0" smtClean="0"/>
              <a:t> maps to find gyms near you.</a:t>
            </a:r>
            <a:endParaRPr lang="en-GB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61902"/>
          </a:xfrm>
        </p:spPr>
        <p:txBody>
          <a:bodyPr/>
          <a:lstStyle/>
          <a:p>
            <a:pPr algn="ctr"/>
            <a:r>
              <a:rPr lang="en-GB" dirty="0" smtClean="0"/>
              <a:t>THANK YOU! </a:t>
            </a:r>
            <a:endParaRPr lang="en-GB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Health is a state of complete physical, mental and social well-being and not merely the absence of disease or infirmity.</a:t>
            </a:r>
          </a:p>
          <a:p>
            <a:r>
              <a:rPr lang="en-GB" dirty="0" smtClean="0"/>
              <a:t> Physical fitness is a general state of good physical health. It is usually a result of regular physical activity and proper nutrition.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</a:t>
            </a:r>
          </a:p>
          <a:p>
            <a:r>
              <a:rPr lang="en-GB" dirty="0" smtClean="0"/>
              <a:t>CSS</a:t>
            </a:r>
          </a:p>
          <a:p>
            <a:r>
              <a:rPr lang="en-GB" dirty="0" smtClean="0"/>
              <a:t>Java Script – DOM</a:t>
            </a:r>
          </a:p>
          <a:p>
            <a:pPr marL="578358" indent="-514350"/>
            <a:r>
              <a:rPr lang="en-GB" dirty="0" smtClean="0"/>
              <a:t>PHP</a:t>
            </a:r>
          </a:p>
          <a:p>
            <a:pPr marL="578358" indent="-514350"/>
            <a:r>
              <a:rPr lang="en-GB" dirty="0" smtClean="0"/>
              <a:t>HTML 5</a:t>
            </a:r>
          </a:p>
          <a:p>
            <a:pPr marL="578358" indent="-514350"/>
            <a:r>
              <a:rPr lang="en-GB" dirty="0" smtClean="0"/>
              <a:t>CSS 3</a:t>
            </a:r>
            <a:endParaRPr lang="en-GB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376216"/>
          </a:xfrm>
        </p:spPr>
        <p:txBody>
          <a:bodyPr/>
          <a:lstStyle/>
          <a:p>
            <a:pPr algn="ctr"/>
            <a:r>
              <a:rPr lang="en-GB" dirty="0" smtClean="0"/>
              <a:t>Special/Key Aspects of our Project</a:t>
            </a:r>
            <a:endParaRPr lang="en-GB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 a slideshow which runs automatically, which when clicked on will have to be operated manually.</a:t>
            </a:r>
          </a:p>
          <a:p>
            <a:r>
              <a:rPr lang="en-GB" dirty="0" smtClean="0"/>
              <a:t>A self-created logo on the header as well as on the body of the homepage.</a:t>
            </a:r>
          </a:p>
          <a:p>
            <a:r>
              <a:rPr lang="en-GB" dirty="0" smtClean="0"/>
              <a:t>A link to the nearby Gyms.</a:t>
            </a:r>
          </a:p>
          <a:p>
            <a:r>
              <a:rPr lang="en-GB" dirty="0" smtClean="0"/>
              <a:t>Images in the slideshow clicked with a DSLR and photo-shopped by us.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Fitness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Body Mass Index Calculator with a table showing which weight category a person’s weight falls into for a particular BMI.</a:t>
            </a:r>
          </a:p>
          <a:p>
            <a:r>
              <a:rPr lang="en-GB" dirty="0" smtClean="0"/>
              <a:t>Body Fat Percentage Calculator with a table showing types of fat for a particular BFP depending on the gender.</a:t>
            </a:r>
          </a:p>
          <a:p>
            <a:r>
              <a:rPr lang="en-GB" dirty="0" smtClean="0"/>
              <a:t>Background image clicked and photo-shopped by us.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Nutrition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Daily Energy Expenditure and Basal Metabolic Rate Calculators showing the amount of calories to be consumed to either lose or maintain or gain weight depending on how active a person is.</a:t>
            </a:r>
          </a:p>
          <a:p>
            <a:r>
              <a:rPr lang="en-GB" dirty="0" smtClean="0"/>
              <a:t>A self-created comic strip about popular coffee drinks and facts about coffee.</a:t>
            </a:r>
          </a:p>
          <a:p>
            <a:r>
              <a:rPr lang="en-GB" dirty="0" smtClean="0"/>
              <a:t>Background image clicked and photo-shopped by us.</a:t>
            </a:r>
            <a:endParaRPr lang="en-GB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Pictorial representation showing different parts of the body which get worked out when you specify different workouts.</a:t>
            </a:r>
          </a:p>
          <a:p>
            <a:r>
              <a:rPr lang="en-GB" dirty="0" smtClean="0"/>
              <a:t>The pictorial representation of the body photo-shopped by us which highlights the body parts showing different colours for different intensities.</a:t>
            </a:r>
          </a:p>
          <a:p>
            <a:r>
              <a:rPr lang="en-GB" dirty="0" smtClean="0"/>
              <a:t>Your own marathon can be organised.</a:t>
            </a:r>
          </a:p>
          <a:p>
            <a:r>
              <a:rPr lang="en-GB" dirty="0" smtClean="0"/>
              <a:t>Background clicked and photo-shopped by us.</a:t>
            </a:r>
            <a:endParaRPr lang="en-GB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Login/Sign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 Input Validation.</a:t>
            </a:r>
          </a:p>
          <a:p>
            <a:r>
              <a:rPr lang="en-GB" dirty="0" smtClean="0"/>
              <a:t>Has a SQL database which stores and retrieves data via PHP.</a:t>
            </a:r>
          </a:p>
          <a:p>
            <a:r>
              <a:rPr lang="en-GB" dirty="0" smtClean="0"/>
              <a:t>It is a dynamic page.</a:t>
            </a:r>
          </a:p>
          <a:p>
            <a:r>
              <a:rPr lang="en-GB" dirty="0" smtClean="0"/>
              <a:t>HTML5’s required attribute </a:t>
            </a:r>
            <a:r>
              <a:rPr lang="en-GB" smtClean="0"/>
              <a:t>is used.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1231</TotalTime>
  <Words>408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Absolute Health</vt:lpstr>
      <vt:lpstr>Introduction</vt:lpstr>
      <vt:lpstr>List of Technologies Used</vt:lpstr>
      <vt:lpstr>Special/Key Aspects of our Project</vt:lpstr>
      <vt:lpstr>Home Page</vt:lpstr>
      <vt:lpstr>Fitness Evaluation</vt:lpstr>
      <vt:lpstr>Nutrition</vt:lpstr>
      <vt:lpstr>Fitness</vt:lpstr>
      <vt:lpstr>Login/Sign Up</vt:lpstr>
      <vt:lpstr>Music</vt:lpstr>
      <vt:lpstr>About Us</vt:lpstr>
      <vt:lpstr>Future Enhancements</vt:lpstr>
      <vt:lpstr>THANK YOU!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Health</dc:title>
  <dc:creator>Aishwarya P R</dc:creator>
  <cp:lastModifiedBy>Aishwarya P R</cp:lastModifiedBy>
  <cp:revision>69</cp:revision>
  <dcterms:created xsi:type="dcterms:W3CDTF">2016-11-02T15:39:34Z</dcterms:created>
  <dcterms:modified xsi:type="dcterms:W3CDTF">2016-11-09T16:32:10Z</dcterms:modified>
</cp:coreProperties>
</file>