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6" r:id="rId7"/>
    <p:sldId id="263" r:id="rId8"/>
    <p:sldId id="264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edikaholani@gmail.com" TargetMode="External"/><Relationship Id="rId2" Type="http://schemas.openxmlformats.org/officeDocument/2006/relationships/hyperlink" Target="mailto:avinashsp400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yeewasankar2005@gmail.com" TargetMode="External"/><Relationship Id="rId4" Type="http://schemas.openxmlformats.org/officeDocument/2006/relationships/hyperlink" Target="mailto:shreyakashyap557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172" y="992038"/>
            <a:ext cx="10849004" cy="1388851"/>
          </a:xfrm>
        </p:spPr>
        <p:txBody>
          <a:bodyPr anchor="b">
            <a:noAutofit/>
          </a:bodyPr>
          <a:lstStyle/>
          <a:p>
            <a:pPr algn="ctr"/>
            <a:r>
              <a:rPr lang="en-US" b="1" dirty="0"/>
              <a:t>Intel Products Sentiment Analysis from Online Reviews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74" y="2596551"/>
            <a:ext cx="8915400" cy="434771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- By</a:t>
            </a:r>
          </a:p>
          <a:p>
            <a:pPr marL="0" indent="0" algn="ctr">
              <a:buNone/>
            </a:pPr>
            <a:r>
              <a:rPr lang="en-US" b="1" dirty="0"/>
              <a:t>Hex Clan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089369"/>
              </p:ext>
            </p:extLst>
          </p:nvPr>
        </p:nvGraphicFramePr>
        <p:xfrm>
          <a:off x="1673522" y="3807922"/>
          <a:ext cx="101274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5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3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G-mail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Leader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Avinash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Patil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YCCE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avinashsp400@gmail.com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Vedika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Holani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YCCE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vedikaholani@gmail.com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Shreya </a:t>
                      </a:r>
                      <a:r>
                        <a:rPr lang="en-US" dirty="0" err="1"/>
                        <a:t>Kashyap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YCCE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shreyakashyap557@gmail.com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Rayee Wasankar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YCCE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rayeewasankar2005@gmail.com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Dashasahastra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YCCE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sanikadashasahastra3504@gmail.com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51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A060E1-442D-848A-7D5D-61A1C870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97" y="1613822"/>
            <a:ext cx="6508077" cy="36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0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22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Key Takeaways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3358"/>
            <a:ext cx="8915400" cy="4487864"/>
          </a:xfrm>
        </p:spPr>
        <p:txBody>
          <a:bodyPr/>
          <a:lstStyle/>
          <a:p>
            <a:r>
              <a:rPr lang="en-IN" dirty="0"/>
              <a:t>Customer Insights :</a:t>
            </a:r>
          </a:p>
          <a:p>
            <a:pPr marL="457200" lvl="1" indent="0">
              <a:buNone/>
            </a:pPr>
            <a:r>
              <a:rPr lang="en-US" dirty="0"/>
              <a:t>Our analysis revealed that customers appreciate certain features of the products but also highlighted specific areas needing improvement.</a:t>
            </a:r>
            <a:endParaRPr lang="en-IN" dirty="0"/>
          </a:p>
          <a:p>
            <a:r>
              <a:rPr lang="en-IN" dirty="0"/>
              <a:t>Actionable Recommendations :</a:t>
            </a:r>
          </a:p>
          <a:p>
            <a:pPr marL="457200" lvl="1" indent="0">
              <a:buNone/>
            </a:pPr>
            <a:r>
              <a:rPr lang="en-US" dirty="0"/>
              <a:t>By addressing the issues raised in negative reviews, such as cooling and performance stability, companies can improve their products and enhance customer satisfaction.</a:t>
            </a:r>
            <a:endParaRPr lang="en-IN" dirty="0"/>
          </a:p>
          <a:p>
            <a:r>
              <a:rPr lang="en-IN" dirty="0"/>
              <a:t>Model Performance :</a:t>
            </a:r>
          </a:p>
          <a:p>
            <a:pPr marL="0" indent="0">
              <a:buNone/>
            </a:pPr>
            <a:r>
              <a:rPr lang="en-US" dirty="0"/>
              <a:t>	The models developed for sentiment analysis can be used to automate 	the process of review analysis, making it easier for companies to monitor 	and respond to customer feedback.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00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41" y="287680"/>
            <a:ext cx="8911687" cy="678479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1383102"/>
            <a:ext cx="4313864" cy="5181600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pPr marL="0" indent="0">
              <a:buNone/>
            </a:pPr>
            <a:r>
              <a:rPr lang="en-US" dirty="0"/>
              <a:t>Intel Products are reviewed by end users and tech reviewers on various platforms.</a:t>
            </a:r>
          </a:p>
          <a:p>
            <a:pPr marL="0" indent="0">
              <a:buNone/>
            </a:pPr>
            <a:r>
              <a:rPr lang="en-US" dirty="0"/>
              <a:t>Perform the Sentiment Analysis based on online reviews</a:t>
            </a:r>
          </a:p>
          <a:p>
            <a:pPr marL="0" indent="0">
              <a:buNone/>
            </a:pPr>
            <a:r>
              <a:rPr lang="en-US" dirty="0"/>
              <a:t>Scope : Intel Core Processors (Mobile/Desktop) Out of Scope : GPU, Server, Wireless, FPGA, Ethernet Products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383102"/>
            <a:ext cx="4313864" cy="5181600"/>
          </a:xfrm>
        </p:spPr>
        <p:txBody>
          <a:bodyPr/>
          <a:lstStyle/>
          <a:p>
            <a:r>
              <a:rPr lang="en-US" dirty="0"/>
              <a:t>Technical Flow</a:t>
            </a:r>
          </a:p>
          <a:p>
            <a:pPr>
              <a:buAutoNum type="arabicPeriod"/>
            </a:pPr>
            <a:r>
              <a:rPr lang="en-US" dirty="0"/>
              <a:t>Data Scraping</a:t>
            </a:r>
          </a:p>
          <a:p>
            <a:pPr>
              <a:buAutoNum type="arabicPeriod"/>
            </a:pPr>
            <a:r>
              <a:rPr lang="en-US" dirty="0"/>
              <a:t>Data cleaning</a:t>
            </a:r>
          </a:p>
          <a:p>
            <a:pPr>
              <a:buAutoNum type="arabicPeriod"/>
            </a:pPr>
            <a:r>
              <a:rPr lang="en-US" dirty="0"/>
              <a:t>Sentiment Analysis</a:t>
            </a:r>
          </a:p>
          <a:p>
            <a:pPr>
              <a:buAutoNum type="arabicPeriod"/>
            </a:pPr>
            <a:r>
              <a:rPr lang="en-US" dirty="0"/>
              <a:t>Results based on analysis</a:t>
            </a:r>
          </a:p>
        </p:txBody>
      </p:sp>
    </p:spTree>
    <p:extLst>
      <p:ext uri="{BB962C8B-B14F-4D97-AF65-F5344CB8AC3E}">
        <p14:creationId xmlns:p14="http://schemas.microsoft.com/office/powerpoint/2010/main" val="293175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84" y="218669"/>
            <a:ext cx="8911687" cy="747490"/>
          </a:xfrm>
        </p:spPr>
        <p:txBody>
          <a:bodyPr/>
          <a:lstStyle/>
          <a:p>
            <a:pPr algn="ctr"/>
            <a:r>
              <a:rPr lang="en-US" dirty="0"/>
              <a:t>Data Scrapping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4134" y="1475117"/>
            <a:ext cx="4313864" cy="4945063"/>
          </a:xfrm>
        </p:spPr>
        <p:txBody>
          <a:bodyPr/>
          <a:lstStyle/>
          <a:p>
            <a:r>
              <a:rPr lang="en-US" dirty="0"/>
              <a:t>Data Source : Amazon Website</a:t>
            </a:r>
          </a:p>
          <a:p>
            <a:r>
              <a:rPr lang="en-US" dirty="0"/>
              <a:t>Libraries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 Scrapping</a:t>
            </a:r>
          </a:p>
          <a:p>
            <a:pPr lvl="2" indent="-285750">
              <a:buFontTx/>
              <a:buChar char="-"/>
            </a:pPr>
            <a:r>
              <a:rPr lang="en-US" dirty="0" err="1"/>
              <a:t>BeautifulSoup</a:t>
            </a:r>
            <a:endParaRPr lang="en-US" dirty="0"/>
          </a:p>
          <a:p>
            <a:pPr lvl="2" indent="-285750">
              <a:buFontTx/>
              <a:buChar char="-"/>
            </a:pPr>
            <a:r>
              <a:rPr lang="en-US" dirty="0"/>
              <a:t>Requests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 Manipulation</a:t>
            </a:r>
          </a:p>
          <a:p>
            <a:pPr lvl="2" indent="-285750">
              <a:buFontTx/>
              <a:buChar char="-"/>
            </a:pPr>
            <a:r>
              <a:rPr lang="en-US" dirty="0"/>
              <a:t>Pandas</a:t>
            </a:r>
          </a:p>
          <a:p>
            <a:r>
              <a:rPr lang="en-US" dirty="0"/>
              <a:t>Data Scraped : Reviews on Intel products</a:t>
            </a:r>
          </a:p>
          <a:p>
            <a:r>
              <a:rPr lang="en-US" dirty="0"/>
              <a:t>Output format : CSV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59758" y="1491122"/>
            <a:ext cx="4313864" cy="4937685"/>
          </a:xfrm>
        </p:spPr>
        <p:txBody>
          <a:bodyPr/>
          <a:lstStyle/>
          <a:p>
            <a:r>
              <a:rPr lang="en-US" dirty="0"/>
              <a:t>CSV file attributes 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Product Title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Review Title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Review 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Reviews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Rating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54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914" y="287680"/>
            <a:ext cx="8911687" cy="678479"/>
          </a:xfrm>
        </p:spPr>
        <p:txBody>
          <a:bodyPr/>
          <a:lstStyle/>
          <a:p>
            <a:pPr algn="ctr"/>
            <a:r>
              <a:rPr lang="en-US" dirty="0"/>
              <a:t>Data Scrapping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47313"/>
            <a:ext cx="8915400" cy="5469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Libraries				Extract Data</a:t>
            </a:r>
          </a:p>
          <a:p>
            <a:pPr marL="0" indent="0">
              <a:buNone/>
            </a:pPr>
            <a:r>
              <a:rPr lang="en-US" dirty="0"/>
              <a:t>							</a:t>
            </a:r>
          </a:p>
          <a:p>
            <a:pPr marL="0" indent="0">
              <a:buNone/>
            </a:pPr>
            <a:r>
              <a:rPr lang="en-US" dirty="0"/>
              <a:t>Define </a:t>
            </a:r>
            <a:r>
              <a:rPr lang="en-US" dirty="0" err="1"/>
              <a:t>Urls</a:t>
            </a:r>
            <a:r>
              <a:rPr lang="en-US" dirty="0"/>
              <a:t>				  Store extracted data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 extract 				Iterate over pages				Save to CSV</a:t>
            </a:r>
          </a:p>
          <a:p>
            <a:pPr marL="0" indent="0">
              <a:buNone/>
            </a:pPr>
            <a:r>
              <a:rPr lang="en-US" dirty="0"/>
              <a:t>Review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header					Store all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Send http requests			Create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Parse html content			Remove duplicates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47049" y="1509623"/>
            <a:ext cx="0" cy="46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47049" y="2294626"/>
            <a:ext cx="8626" cy="52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38422" y="3498012"/>
            <a:ext cx="8627" cy="47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47049" y="4313208"/>
            <a:ext cx="0" cy="44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355675" y="5037826"/>
            <a:ext cx="1" cy="53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2943" y="1509623"/>
            <a:ext cx="0" cy="46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04315" y="2294626"/>
            <a:ext cx="0" cy="46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04316" y="3114135"/>
            <a:ext cx="0" cy="76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04315" y="4313208"/>
            <a:ext cx="0" cy="49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74122" y="5210354"/>
            <a:ext cx="25878" cy="45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H="1" flipV="1">
            <a:off x="3032186" y="3083944"/>
            <a:ext cx="4485738" cy="992040"/>
          </a:xfrm>
          <a:prstGeom prst="bentConnector3">
            <a:avLst>
              <a:gd name="adj1" fmla="val 100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074325" y="2984740"/>
            <a:ext cx="1457864" cy="283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8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353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40611"/>
            <a:ext cx="4313864" cy="4470611"/>
          </a:xfrm>
        </p:spPr>
        <p:txBody>
          <a:bodyPr/>
          <a:lstStyle/>
          <a:p>
            <a:r>
              <a:rPr lang="en-US" dirty="0"/>
              <a:t>Count - </a:t>
            </a:r>
            <a:r>
              <a:rPr lang="en-IN" dirty="0"/>
              <a:t>5001.000000</a:t>
            </a:r>
          </a:p>
          <a:p>
            <a:r>
              <a:rPr lang="en-IN" dirty="0"/>
              <a:t>Mean - 63.923215</a:t>
            </a:r>
          </a:p>
          <a:p>
            <a:r>
              <a:rPr lang="en-IN" dirty="0" err="1"/>
              <a:t>Std</a:t>
            </a:r>
            <a:r>
              <a:rPr lang="en-IN" dirty="0"/>
              <a:t> - 86.997288</a:t>
            </a:r>
          </a:p>
          <a:p>
            <a:r>
              <a:rPr lang="en-IN" dirty="0"/>
              <a:t>Min - 1.000000</a:t>
            </a:r>
          </a:p>
          <a:p>
            <a:r>
              <a:rPr lang="en-IN" dirty="0"/>
              <a:t>25% -12.000000</a:t>
            </a:r>
          </a:p>
          <a:p>
            <a:r>
              <a:rPr lang="en-IN" dirty="0"/>
              <a:t>50% - 35.000000</a:t>
            </a:r>
          </a:p>
          <a:p>
            <a:r>
              <a:rPr lang="en-IN" dirty="0"/>
              <a:t>75% - 87.000000</a:t>
            </a:r>
          </a:p>
          <a:p>
            <a:r>
              <a:rPr lang="en-IN" dirty="0"/>
              <a:t>Max - 1377.000000</a:t>
            </a:r>
          </a:p>
          <a:p>
            <a:r>
              <a:rPr lang="en-IN" dirty="0"/>
              <a:t>Name: </a:t>
            </a:r>
            <a:r>
              <a:rPr lang="en-IN" dirty="0" err="1"/>
              <a:t>review_length</a:t>
            </a:r>
            <a:r>
              <a:rPr lang="en-IN" dirty="0"/>
              <a:t> </a:t>
            </a:r>
          </a:p>
          <a:p>
            <a:r>
              <a:rPr lang="en-IN" dirty="0"/>
              <a:t>Name: </a:t>
            </a:r>
            <a:r>
              <a:rPr lang="en-IN" dirty="0" err="1"/>
              <a:t>review_length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2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374" y="201416"/>
            <a:ext cx="8911687" cy="6180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Cleaning and 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2374" y="819509"/>
            <a:ext cx="9222238" cy="552090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Download NLTK </a:t>
            </a:r>
            <a:r>
              <a:rPr lang="en-US" sz="1400" dirty="0" err="1"/>
              <a:t>stopwords</a:t>
            </a:r>
            <a:r>
              <a:rPr lang="en-US" sz="1400" dirty="0"/>
              <a:t>,			Label encoding				</a:t>
            </a:r>
            <a:r>
              <a:rPr lang="en-IN" sz="1400" dirty="0"/>
              <a:t>Key Features Extraction</a:t>
            </a:r>
            <a:endParaRPr lang="en-US" sz="1400" dirty="0"/>
          </a:p>
          <a:p>
            <a:pPr marL="0" indent="0">
              <a:buNone/>
            </a:pPr>
            <a:r>
              <a:rPr lang="en-IN" sz="1400" dirty="0" err="1"/>
              <a:t>punkt</a:t>
            </a:r>
            <a:r>
              <a:rPr lang="en-IN" sz="1400" dirty="0"/>
              <a:t> </a:t>
            </a:r>
            <a:r>
              <a:rPr lang="en-IN" sz="1400" dirty="0" err="1"/>
              <a:t>tokenizer</a:t>
            </a:r>
            <a:r>
              <a:rPr lang="en-IN" sz="1400" dirty="0"/>
              <a:t>, VADER lexicon</a:t>
            </a:r>
          </a:p>
          <a:p>
            <a:pPr marL="0" indent="0">
              <a:buNone/>
            </a:pPr>
            <a:r>
              <a:rPr lang="en-US" sz="1400" dirty="0"/>
              <a:t>							Rating distribution analysis			</a:t>
            </a:r>
            <a:r>
              <a:rPr lang="en-IN" sz="1400" dirty="0"/>
              <a:t>Extract Keywords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Load dataset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Text cleaning and tokenization 		Review trends over time				</a:t>
            </a:r>
            <a:r>
              <a:rPr lang="en-IN" sz="1400" dirty="0"/>
              <a:t>Visualization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Function</a:t>
            </a:r>
          </a:p>
          <a:p>
            <a:pPr marL="0" indent="0">
              <a:buNone/>
            </a:pPr>
            <a:r>
              <a:rPr lang="en-US" sz="1400" dirty="0"/>
              <a:t>							</a:t>
            </a:r>
            <a:r>
              <a:rPr lang="en-IN" sz="1400" dirty="0"/>
              <a:t>K-Means Clustering				Performance Metrics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Data cleaning</a:t>
            </a:r>
          </a:p>
          <a:p>
            <a:pPr marL="0" indent="0">
              <a:buNone/>
            </a:pPr>
            <a:r>
              <a:rPr lang="en-US" sz="1400" dirty="0"/>
              <a:t>						</a:t>
            </a:r>
            <a:r>
              <a:rPr lang="en-IN" sz="1400" dirty="0"/>
              <a:t>Sentiment Analysis using VADER		Recommendations and Summary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Data Summary and </a:t>
            </a:r>
          </a:p>
          <a:p>
            <a:pPr marL="0" indent="0">
              <a:buNone/>
            </a:pPr>
            <a:r>
              <a:rPr lang="en-US" sz="1400" dirty="0" err="1"/>
              <a:t>Visualisation</a:t>
            </a:r>
            <a:r>
              <a:rPr lang="en-US" sz="1400" dirty="0"/>
              <a:t>					</a:t>
            </a:r>
            <a:r>
              <a:rPr lang="en-IN" sz="1400" dirty="0" err="1"/>
              <a:t>WordCloud</a:t>
            </a:r>
            <a:r>
              <a:rPr lang="en-IN" sz="1400" dirty="0"/>
              <a:t> Visualization		Categorization and Saving Results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				</a:t>
            </a:r>
          </a:p>
          <a:p>
            <a:pPr marL="0" indent="0">
              <a:buNone/>
            </a:pPr>
            <a:r>
              <a:rPr lang="en-US" sz="1400" dirty="0"/>
              <a:t>Train-test split					</a:t>
            </a:r>
            <a:r>
              <a:rPr lang="en-IN" sz="1400" dirty="0"/>
              <a:t>Model Training and Evaluation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TF-IDF </a:t>
            </a:r>
            <a:r>
              <a:rPr lang="en-US" sz="1400" dirty="0" err="1"/>
              <a:t>vectorization</a:t>
            </a:r>
            <a:r>
              <a:rPr lang="en-US" sz="1400" dirty="0"/>
              <a:t>				</a:t>
            </a:r>
            <a:r>
              <a:rPr lang="en-IN" sz="1400" dirty="0"/>
              <a:t>Clustering Analysis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98475" y="1483743"/>
            <a:ext cx="8627" cy="38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98475" y="2087593"/>
            <a:ext cx="0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98475" y="3148641"/>
            <a:ext cx="0" cy="48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72595" y="3847381"/>
            <a:ext cx="8627" cy="44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63969" y="4873925"/>
            <a:ext cx="0" cy="3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63969" y="5529531"/>
            <a:ext cx="0" cy="4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59592" y="1095555"/>
            <a:ext cx="8627" cy="38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59592" y="1871932"/>
            <a:ext cx="0" cy="45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59592" y="2786332"/>
            <a:ext cx="0" cy="362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68219" y="3476445"/>
            <a:ext cx="0" cy="3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59592" y="4166558"/>
            <a:ext cx="8627" cy="4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68219" y="4873925"/>
            <a:ext cx="0" cy="31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59592" y="5529531"/>
            <a:ext cx="0" cy="4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790981" y="1095555"/>
            <a:ext cx="0" cy="38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790981" y="1871932"/>
            <a:ext cx="0" cy="38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782355" y="2773392"/>
            <a:ext cx="8626" cy="43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782355" y="3480758"/>
            <a:ext cx="8626" cy="3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782355" y="4183810"/>
            <a:ext cx="8626" cy="4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5400000" flipH="1" flipV="1">
            <a:off x="2458528" y="2656935"/>
            <a:ext cx="5089584" cy="1915064"/>
          </a:xfrm>
          <a:prstGeom prst="bentConnector3">
            <a:avLst>
              <a:gd name="adj1" fmla="val 84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 flipH="1" flipV="1">
            <a:off x="5464833" y="2859657"/>
            <a:ext cx="5020574" cy="1440611"/>
          </a:xfrm>
          <a:prstGeom prst="bentConnector3">
            <a:avLst>
              <a:gd name="adj1" fmla="val 92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2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232" y="115152"/>
            <a:ext cx="8911687" cy="63534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and 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4925" y="771876"/>
            <a:ext cx="4313864" cy="5749694"/>
          </a:xfrm>
        </p:spPr>
        <p:txBody>
          <a:bodyPr>
            <a:normAutofit/>
          </a:bodyPr>
          <a:lstStyle/>
          <a:p>
            <a:r>
              <a:rPr lang="en-US" dirty="0"/>
              <a:t>Downloads : 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NLTK </a:t>
            </a:r>
            <a:r>
              <a:rPr lang="en-IN" dirty="0" err="1"/>
              <a:t>stopwords</a:t>
            </a:r>
            <a:endParaRPr lang="en-IN" dirty="0"/>
          </a:p>
          <a:p>
            <a:pPr lvl="1">
              <a:buFont typeface="+mj-lt"/>
              <a:buAutoNum type="arabicPeriod"/>
            </a:pPr>
            <a:r>
              <a:rPr lang="en-IN" dirty="0" err="1"/>
              <a:t>punkt</a:t>
            </a:r>
            <a:r>
              <a:rPr lang="en-IN" dirty="0"/>
              <a:t> </a:t>
            </a:r>
            <a:r>
              <a:rPr lang="en-IN" dirty="0" err="1"/>
              <a:t>tokenizer</a:t>
            </a:r>
            <a:endParaRPr lang="en-IN" dirty="0"/>
          </a:p>
          <a:p>
            <a:pPr lvl="1">
              <a:buFont typeface="+mj-lt"/>
              <a:buAutoNum type="arabicPeriod"/>
            </a:pPr>
            <a:r>
              <a:rPr lang="en-IN" dirty="0"/>
              <a:t>VADER </a:t>
            </a:r>
            <a:r>
              <a:rPr lang="en-IN" dirty="0" err="1"/>
              <a:t>lexicon,etc</a:t>
            </a:r>
            <a:endParaRPr lang="en-US" dirty="0"/>
          </a:p>
          <a:p>
            <a:r>
              <a:rPr lang="en-US" dirty="0"/>
              <a:t>Defined a function to clean and tokenize text by removing newlines, punctuation, and converting text to lowercase</a:t>
            </a:r>
          </a:p>
          <a:p>
            <a:r>
              <a:rPr lang="en-US" dirty="0"/>
              <a:t>Analyze sentiments using the VADER sentiment analyzer</a:t>
            </a:r>
          </a:p>
          <a:p>
            <a:r>
              <a:rPr lang="en-IN" dirty="0"/>
              <a:t>Model Training and Evaluation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Logistic Regression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Random Forest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SVM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771876"/>
            <a:ext cx="4313864" cy="5749694"/>
          </a:xfrm>
        </p:spPr>
        <p:txBody>
          <a:bodyPr>
            <a:normAutofit/>
          </a:bodyPr>
          <a:lstStyle/>
          <a:p>
            <a:r>
              <a:rPr lang="en-IN" dirty="0"/>
              <a:t>Clustering Analysis</a:t>
            </a:r>
          </a:p>
          <a:p>
            <a:pPr lvl="1">
              <a:buFont typeface="+mj-lt"/>
              <a:buAutoNum type="arabicPeriod"/>
            </a:pPr>
            <a:r>
              <a:rPr lang="en-IN" dirty="0" err="1"/>
              <a:t>KMeans</a:t>
            </a:r>
            <a:r>
              <a:rPr lang="en-IN" dirty="0"/>
              <a:t> clustering</a:t>
            </a:r>
          </a:p>
          <a:p>
            <a:r>
              <a:rPr lang="en-IN" dirty="0"/>
              <a:t>Key Features Extraction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Extract key features using Latent </a:t>
            </a:r>
            <a:r>
              <a:rPr lang="en-US" dirty="0" err="1"/>
              <a:t>Dirichlet</a:t>
            </a:r>
            <a:r>
              <a:rPr lang="en-US" dirty="0"/>
              <a:t> Allocation (LDA)</a:t>
            </a:r>
            <a:endParaRPr lang="en-IN" dirty="0"/>
          </a:p>
          <a:p>
            <a:r>
              <a:rPr lang="en-IN" dirty="0"/>
              <a:t>Visualization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SKU distribution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Timeline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technical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8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611"/>
          </a:xfrm>
        </p:spPr>
        <p:txBody>
          <a:bodyPr/>
          <a:lstStyle/>
          <a:p>
            <a:pPr algn="ctr"/>
            <a:r>
              <a:rPr lang="en-US" dirty="0"/>
              <a:t>Sentiment Analysis Result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01" y="1811546"/>
            <a:ext cx="4183811" cy="369210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55" y="1716655"/>
            <a:ext cx="4252822" cy="36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153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</TotalTime>
  <Words>571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Intel Products Sentiment Analysis from Online Reviews</vt:lpstr>
      <vt:lpstr>Overview</vt:lpstr>
      <vt:lpstr>Data Scrapping</vt:lpstr>
      <vt:lpstr>Data Scrapping Flow</vt:lpstr>
      <vt:lpstr>PowerPoint Presentation</vt:lpstr>
      <vt:lpstr>Exploratory Data Analysis</vt:lpstr>
      <vt:lpstr>Data Cleaning and Sentiment Analysis</vt:lpstr>
      <vt:lpstr>Data Cleaning and Sentiment Analysis</vt:lpstr>
      <vt:lpstr>Sentiment Analysis Result</vt:lpstr>
      <vt:lpstr>PowerPoint Presentation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Products Sentiment Analysis from Online Reviews</dc:title>
  <dc:creator>acer</dc:creator>
  <cp:lastModifiedBy>Vedika Holani</cp:lastModifiedBy>
  <cp:revision>16</cp:revision>
  <dcterms:created xsi:type="dcterms:W3CDTF">2024-07-15T14:59:48Z</dcterms:created>
  <dcterms:modified xsi:type="dcterms:W3CDTF">2024-07-15T18:04:37Z</dcterms:modified>
</cp:coreProperties>
</file>