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 trivedi" userId="5e0c490c-d32a-46a0-aac8-f12834b67802" providerId="ADAL" clId="{B94505C6-27D7-4B7E-ADC6-306F4845924F}"/>
    <pc:docChg chg="undo redo custSel delSld modSld">
      <pc:chgData name="avinash trivedi" userId="5e0c490c-d32a-46a0-aac8-f12834b67802" providerId="ADAL" clId="{B94505C6-27D7-4B7E-ADC6-306F4845924F}" dt="2023-12-23T03:53:35.123" v="323" actId="13926"/>
      <pc:docMkLst>
        <pc:docMk/>
      </pc:docMkLst>
      <pc:sldChg chg="delSp modSp mod">
        <pc:chgData name="avinash trivedi" userId="5e0c490c-d32a-46a0-aac8-f12834b67802" providerId="ADAL" clId="{B94505C6-27D7-4B7E-ADC6-306F4845924F}" dt="2023-12-23T02:49:27.932" v="258" actId="478"/>
        <pc:sldMkLst>
          <pc:docMk/>
          <pc:sldMk cId="3635996652" sldId="256"/>
        </pc:sldMkLst>
        <pc:spChg chg="del mod">
          <ac:chgData name="avinash trivedi" userId="5e0c490c-d32a-46a0-aac8-f12834b67802" providerId="ADAL" clId="{B94505C6-27D7-4B7E-ADC6-306F4845924F}" dt="2023-12-23T02:49:27.932" v="258" actId="478"/>
          <ac:spMkLst>
            <pc:docMk/>
            <pc:sldMk cId="3635996652" sldId="256"/>
            <ac:spMk id="3" creationId="{244E593D-BDC3-41AD-8455-277766DEB814}"/>
          </ac:spMkLst>
        </pc:spChg>
      </pc:sldChg>
      <pc:sldChg chg="addSp delSp modSp mod">
        <pc:chgData name="avinash trivedi" userId="5e0c490c-d32a-46a0-aac8-f12834b67802" providerId="ADAL" clId="{B94505C6-27D7-4B7E-ADC6-306F4845924F}" dt="2023-12-23T02:33:52.378" v="11" actId="1076"/>
        <pc:sldMkLst>
          <pc:docMk/>
          <pc:sldMk cId="4278031157" sldId="258"/>
        </pc:sldMkLst>
        <pc:picChg chg="mod">
          <ac:chgData name="avinash trivedi" userId="5e0c490c-d32a-46a0-aac8-f12834b67802" providerId="ADAL" clId="{B94505C6-27D7-4B7E-ADC6-306F4845924F}" dt="2023-12-23T02:33:52.378" v="11" actId="1076"/>
          <ac:picMkLst>
            <pc:docMk/>
            <pc:sldMk cId="4278031157" sldId="258"/>
            <ac:picMk id="4" creationId="{1628CCC5-3D80-4422-80F4-89B4D948791C}"/>
          </ac:picMkLst>
        </pc:picChg>
        <pc:picChg chg="add del mod">
          <ac:chgData name="avinash trivedi" userId="5e0c490c-d32a-46a0-aac8-f12834b67802" providerId="ADAL" clId="{B94505C6-27D7-4B7E-ADC6-306F4845924F}" dt="2023-12-23T02:33:49.402" v="10" actId="478"/>
          <ac:picMkLst>
            <pc:docMk/>
            <pc:sldMk cId="4278031157" sldId="258"/>
            <ac:picMk id="6" creationId="{278EF87F-6D95-BBBB-1F08-A18F16C9585F}"/>
          </ac:picMkLst>
        </pc:picChg>
      </pc:sldChg>
      <pc:sldChg chg="addSp delSp modSp mod">
        <pc:chgData name="avinash trivedi" userId="5e0c490c-d32a-46a0-aac8-f12834b67802" providerId="ADAL" clId="{B94505C6-27D7-4B7E-ADC6-306F4845924F}" dt="2023-12-23T02:38:50.372" v="117" actId="1076"/>
        <pc:sldMkLst>
          <pc:docMk/>
          <pc:sldMk cId="3577750791" sldId="259"/>
        </pc:sldMkLst>
        <pc:spChg chg="mod">
          <ac:chgData name="avinash trivedi" userId="5e0c490c-d32a-46a0-aac8-f12834b67802" providerId="ADAL" clId="{B94505C6-27D7-4B7E-ADC6-306F4845924F}" dt="2023-12-23T02:35:32.094" v="30" actId="27636"/>
          <ac:spMkLst>
            <pc:docMk/>
            <pc:sldMk cId="3577750791" sldId="259"/>
            <ac:spMk id="2" creationId="{8814FF88-1954-405D-8378-B8DBCCB5D8D7}"/>
          </ac:spMkLst>
        </pc:spChg>
        <pc:spChg chg="mod">
          <ac:chgData name="avinash trivedi" userId="5e0c490c-d32a-46a0-aac8-f12834b67802" providerId="ADAL" clId="{B94505C6-27D7-4B7E-ADC6-306F4845924F}" dt="2023-12-23T02:37:48.984" v="108" actId="20577"/>
          <ac:spMkLst>
            <pc:docMk/>
            <pc:sldMk cId="3577750791" sldId="259"/>
            <ac:spMk id="3" creationId="{F197B2A2-7834-4A0C-A180-A479DB6E3C6B}"/>
          </ac:spMkLst>
        </pc:spChg>
        <pc:picChg chg="mod">
          <ac:chgData name="avinash trivedi" userId="5e0c490c-d32a-46a0-aac8-f12834b67802" providerId="ADAL" clId="{B94505C6-27D7-4B7E-ADC6-306F4845924F}" dt="2023-12-23T02:38:02.186" v="111" actId="1076"/>
          <ac:picMkLst>
            <pc:docMk/>
            <pc:sldMk cId="3577750791" sldId="259"/>
            <ac:picMk id="5" creationId="{CC1F1CBB-C618-4A7E-8F62-1AFF1943E01D}"/>
          </ac:picMkLst>
        </pc:picChg>
        <pc:picChg chg="add del mod">
          <ac:chgData name="avinash trivedi" userId="5e0c490c-d32a-46a0-aac8-f12834b67802" providerId="ADAL" clId="{B94505C6-27D7-4B7E-ADC6-306F4845924F}" dt="2023-12-23T02:38:16.132" v="115" actId="478"/>
          <ac:picMkLst>
            <pc:docMk/>
            <pc:sldMk cId="3577750791" sldId="259"/>
            <ac:picMk id="6" creationId="{48221FBD-3204-0B43-D702-D4CF2DE3B3C2}"/>
          </ac:picMkLst>
        </pc:picChg>
        <pc:picChg chg="add mod">
          <ac:chgData name="avinash trivedi" userId="5e0c490c-d32a-46a0-aac8-f12834b67802" providerId="ADAL" clId="{B94505C6-27D7-4B7E-ADC6-306F4845924F}" dt="2023-12-23T02:38:50.372" v="117" actId="1076"/>
          <ac:picMkLst>
            <pc:docMk/>
            <pc:sldMk cId="3577750791" sldId="259"/>
            <ac:picMk id="8" creationId="{B0D6CFDA-8D9D-256F-B9DD-75595E779D13}"/>
          </ac:picMkLst>
        </pc:picChg>
      </pc:sldChg>
      <pc:sldChg chg="addSp delSp modSp mod">
        <pc:chgData name="avinash trivedi" userId="5e0c490c-d32a-46a0-aac8-f12834b67802" providerId="ADAL" clId="{B94505C6-27D7-4B7E-ADC6-306F4845924F}" dt="2023-12-23T03:53:35.123" v="323" actId="13926"/>
        <pc:sldMkLst>
          <pc:docMk/>
          <pc:sldMk cId="1646583513" sldId="260"/>
        </pc:sldMkLst>
        <pc:spChg chg="add mod">
          <ac:chgData name="avinash trivedi" userId="5e0c490c-d32a-46a0-aac8-f12834b67802" providerId="ADAL" clId="{B94505C6-27D7-4B7E-ADC6-306F4845924F}" dt="2023-12-23T03:53:35.123" v="323" actId="13926"/>
          <ac:spMkLst>
            <pc:docMk/>
            <pc:sldMk cId="1646583513" sldId="260"/>
            <ac:spMk id="7" creationId="{0349E48B-4E86-39A2-1785-08BE4007545F}"/>
          </ac:spMkLst>
        </pc:spChg>
        <pc:spChg chg="add del mod">
          <ac:chgData name="avinash trivedi" userId="5e0c490c-d32a-46a0-aac8-f12834b67802" providerId="ADAL" clId="{B94505C6-27D7-4B7E-ADC6-306F4845924F}" dt="2023-12-23T03:51:39.963" v="271" actId="478"/>
          <ac:spMkLst>
            <pc:docMk/>
            <pc:sldMk cId="1646583513" sldId="260"/>
            <ac:spMk id="12" creationId="{AF2321D0-CF9E-4B5B-F62E-6266B7E37165}"/>
          </ac:spMkLst>
        </pc:spChg>
        <pc:spChg chg="add del mod">
          <ac:chgData name="avinash trivedi" userId="5e0c490c-d32a-46a0-aac8-f12834b67802" providerId="ADAL" clId="{B94505C6-27D7-4B7E-ADC6-306F4845924F}" dt="2023-12-23T03:51:38.398" v="270" actId="478"/>
          <ac:spMkLst>
            <pc:docMk/>
            <pc:sldMk cId="1646583513" sldId="260"/>
            <ac:spMk id="15" creationId="{0E25E0C7-7C21-DF39-228F-BDCF2CA60DB9}"/>
          </ac:spMkLst>
        </pc:spChg>
        <pc:spChg chg="add del mod">
          <ac:chgData name="avinash trivedi" userId="5e0c490c-d32a-46a0-aac8-f12834b67802" providerId="ADAL" clId="{B94505C6-27D7-4B7E-ADC6-306F4845924F}" dt="2023-12-23T03:51:36.540" v="269" actId="478"/>
          <ac:spMkLst>
            <pc:docMk/>
            <pc:sldMk cId="1646583513" sldId="260"/>
            <ac:spMk id="18" creationId="{2844A7A0-7F19-7D4C-D901-168FE0CFEF9D}"/>
          </ac:spMkLst>
        </pc:spChg>
        <pc:graphicFrameChg chg="add del mod modGraphic">
          <ac:chgData name="avinash trivedi" userId="5e0c490c-d32a-46a0-aac8-f12834b67802" providerId="ADAL" clId="{B94505C6-27D7-4B7E-ADC6-306F4845924F}" dt="2023-12-23T02:45:52.064" v="175" actId="478"/>
          <ac:graphicFrameMkLst>
            <pc:docMk/>
            <pc:sldMk cId="1646583513" sldId="260"/>
            <ac:graphicFrameMk id="7" creationId="{5B065DA3-39F7-18BA-5862-CC07653EF028}"/>
          </ac:graphicFrameMkLst>
        </pc:graphicFrameChg>
        <pc:picChg chg="add mod">
          <ac:chgData name="avinash trivedi" userId="5e0c490c-d32a-46a0-aac8-f12834b67802" providerId="ADAL" clId="{B94505C6-27D7-4B7E-ADC6-306F4845924F}" dt="2023-12-23T03:51:50.861" v="277" actId="1076"/>
          <ac:picMkLst>
            <pc:docMk/>
            <pc:sldMk cId="1646583513" sldId="260"/>
            <ac:picMk id="4" creationId="{862BCD37-F46B-6F6A-74C1-7D51E8525E85}"/>
          </ac:picMkLst>
        </pc:picChg>
        <pc:picChg chg="del">
          <ac:chgData name="avinash trivedi" userId="5e0c490c-d32a-46a0-aac8-f12834b67802" providerId="ADAL" clId="{B94505C6-27D7-4B7E-ADC6-306F4845924F}" dt="2023-12-23T02:32:56.639" v="0" actId="478"/>
          <ac:picMkLst>
            <pc:docMk/>
            <pc:sldMk cId="1646583513" sldId="260"/>
            <ac:picMk id="4" creationId="{C33EBABF-C859-4CEE-8384-ACE72CF9AB79}"/>
          </ac:picMkLst>
        </pc:picChg>
        <pc:picChg chg="add del mod">
          <ac:chgData name="avinash trivedi" userId="5e0c490c-d32a-46a0-aac8-f12834b67802" providerId="ADAL" clId="{B94505C6-27D7-4B7E-ADC6-306F4845924F}" dt="2023-12-23T02:44:18.353" v="122" actId="478"/>
          <ac:picMkLst>
            <pc:docMk/>
            <pc:sldMk cId="1646583513" sldId="260"/>
            <ac:picMk id="5" creationId="{9E4ED403-A1BF-18DA-460B-44039089046C}"/>
          </ac:picMkLst>
        </pc:picChg>
        <pc:picChg chg="del">
          <ac:chgData name="avinash trivedi" userId="5e0c490c-d32a-46a0-aac8-f12834b67802" providerId="ADAL" clId="{B94505C6-27D7-4B7E-ADC6-306F4845924F}" dt="2023-12-23T02:32:59.366" v="1" actId="478"/>
          <ac:picMkLst>
            <pc:docMk/>
            <pc:sldMk cId="1646583513" sldId="260"/>
            <ac:picMk id="6" creationId="{10C5CB12-5228-4A5A-8A07-8E3E10C8EE0A}"/>
          </ac:picMkLst>
        </pc:picChg>
        <pc:picChg chg="add mod">
          <ac:chgData name="avinash trivedi" userId="5e0c490c-d32a-46a0-aac8-f12834b67802" providerId="ADAL" clId="{B94505C6-27D7-4B7E-ADC6-306F4845924F}" dt="2023-12-23T03:52:00.702" v="280" actId="1076"/>
          <ac:picMkLst>
            <pc:docMk/>
            <pc:sldMk cId="1646583513" sldId="260"/>
            <ac:picMk id="6" creationId="{81845CD8-431E-AD14-AEC5-7779B017343D}"/>
          </ac:picMkLst>
        </pc:picChg>
        <pc:picChg chg="add del mod">
          <ac:chgData name="avinash trivedi" userId="5e0c490c-d32a-46a0-aac8-f12834b67802" providerId="ADAL" clId="{B94505C6-27D7-4B7E-ADC6-306F4845924F}" dt="2023-12-23T02:45:44.821" v="172" actId="22"/>
          <ac:picMkLst>
            <pc:docMk/>
            <pc:sldMk cId="1646583513" sldId="260"/>
            <ac:picMk id="9" creationId="{633A8613-AFFD-8682-F616-7A025CA2BED8}"/>
          </ac:picMkLst>
        </pc:picChg>
        <pc:picChg chg="add del mod">
          <ac:chgData name="avinash trivedi" userId="5e0c490c-d32a-46a0-aac8-f12834b67802" providerId="ADAL" clId="{B94505C6-27D7-4B7E-ADC6-306F4845924F}" dt="2023-12-23T03:50:59.873" v="266" actId="478"/>
          <ac:picMkLst>
            <pc:docMk/>
            <pc:sldMk cId="1646583513" sldId="260"/>
            <ac:picMk id="11" creationId="{D3B71135-E49F-C9A4-8F19-FA59BC432119}"/>
          </ac:picMkLst>
        </pc:picChg>
        <pc:picChg chg="add del mod">
          <ac:chgData name="avinash trivedi" userId="5e0c490c-d32a-46a0-aac8-f12834b67802" providerId="ADAL" clId="{B94505C6-27D7-4B7E-ADC6-306F4845924F}" dt="2023-12-23T03:51:00.558" v="267" actId="478"/>
          <ac:picMkLst>
            <pc:docMk/>
            <pc:sldMk cId="1646583513" sldId="260"/>
            <ac:picMk id="14" creationId="{9F14C6C5-DBBE-C1EB-03C4-8313B1295E97}"/>
          </ac:picMkLst>
        </pc:picChg>
        <pc:picChg chg="add del mod">
          <ac:chgData name="avinash trivedi" userId="5e0c490c-d32a-46a0-aac8-f12834b67802" providerId="ADAL" clId="{B94505C6-27D7-4B7E-ADC6-306F4845924F}" dt="2023-12-23T03:51:01.515" v="268" actId="478"/>
          <ac:picMkLst>
            <pc:docMk/>
            <pc:sldMk cId="1646583513" sldId="260"/>
            <ac:picMk id="17" creationId="{B386B301-A707-9290-B808-8FF951068751}"/>
          </ac:picMkLst>
        </pc:picChg>
        <pc:picChg chg="add del mod">
          <ac:chgData name="avinash trivedi" userId="5e0c490c-d32a-46a0-aac8-f12834b67802" providerId="ADAL" clId="{B94505C6-27D7-4B7E-ADC6-306F4845924F}" dt="2023-12-23T03:49:54.393" v="259" actId="478"/>
          <ac:picMkLst>
            <pc:docMk/>
            <pc:sldMk cId="1646583513" sldId="260"/>
            <ac:picMk id="20" creationId="{CACAF95B-28B1-86AC-0460-DE7078A56F19}"/>
          </ac:picMkLst>
        </pc:picChg>
      </pc:sldChg>
      <pc:sldChg chg="del">
        <pc:chgData name="avinash trivedi" userId="5e0c490c-d32a-46a0-aac8-f12834b67802" providerId="ADAL" clId="{B94505C6-27D7-4B7E-ADC6-306F4845924F}" dt="2023-12-23T03:52:58.030" v="281" actId="2696"/>
        <pc:sldMkLst>
          <pc:docMk/>
          <pc:sldMk cId="92229761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3D3C-E1BF-4C07-BE55-F58FA84B0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2645A-2168-42D7-9BB8-26ED117E1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57B8-0EEB-4214-AC0D-2E509D35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1AB57-5C6B-45D4-AE7E-83933E1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7AEA-8D2C-4090-8EE6-6EB09BF9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0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E30E-AE5B-4879-B16E-6B197241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0D077-47C3-4A0F-9907-CAE0893D3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F564-6219-4E49-8647-D45941B5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A371-1561-4B2F-B266-72B2095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0A48-6D9C-4A55-98B0-C884A66E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2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57F21-674F-40DE-8353-19EA9DC00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47AA-9092-4D0A-8E01-71D5EBCD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3D73B-D6BA-4A06-9735-89193771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1FC-EDB2-48CC-9F70-EBAA40AE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DFE8-2338-450D-B447-B09CC196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0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2DE8-1D31-4E3C-A8C1-4D660FFF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EA999-C5BC-4B56-936B-48867F04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D9E7E-DD15-4F17-81A6-D90FA809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3840-8455-450A-95CB-7A050D93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F68F-B513-4EAE-8965-7EE519F0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2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5C95-63C2-4084-B882-2D7142E6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775ED-1B49-4010-BBAB-CD9770BF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D70B-9006-4617-86C0-FF4B833F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815D-4648-444A-9B01-34104D85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E1C9-978C-470A-B85F-7AA5C1D4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1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E6F2-73FF-4A1F-99B5-0E3EBCC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A85E-3424-468B-89B2-A3E713044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F6D8D-AD60-4551-8BF3-2AE50E30F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49A64-25B3-433C-B0D2-583A7391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1E80C-05FA-4F21-956B-ED69262F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1241-7572-49EF-B279-FCC6CCFD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2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C907-3392-4EF9-9DAD-2F54F41B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4CDF-3FDA-4129-B475-ACCC5AA52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C7DFA-3EFC-47AA-AB4A-F9F583ED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9709B-638C-49C8-AD7E-30A63FCF3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9351C-AB9C-48C2-BB77-0DE8BBE02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EE920-C55C-474C-89D1-2D03A412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5A8F1-8702-4D91-90ED-633CAE3C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84D07-65DC-4E56-89C6-84C982D6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A868-D1A4-462A-A272-21CC47B5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540C2-A1D0-4235-85AF-AD18456B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1B588-C8CF-40DB-9F44-69CA130E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FC19D-38D9-404F-9BFD-2651A2F1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05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00AFB-1D2E-476D-ADDC-B6446BAD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7A38F-64EA-4194-AAD5-278967CE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950D1-7ACF-4E35-9A40-0D9EA748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6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EEDD-4F0B-4E3F-9304-9E80501A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A03B-77DB-443E-AAAE-9461004D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1F71E-FA14-46ED-BB52-CD1381622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9AF70-D256-41ED-BD1E-0142D131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02BA9-C75E-4E50-942E-EF5302C7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87A22-F6DD-44AD-816C-7269C370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D3BE-42BA-4411-B884-66475D10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17BC1-97D7-4FEA-ABC1-508460B4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F3C1C-C084-4459-8671-6C6702BE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FD24E-3A4A-48A7-9D5A-470F61E7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A808A-6213-4C41-8BF4-76BF80CE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7B12-E614-4A0F-9435-71DBEB2C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1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C9815-91F9-44E1-ABCF-B7F26C70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C4E7-5214-46A9-A6FC-ABA1AD9F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0CB7-EDBF-48B7-8AE1-39201149A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F5F9-4B02-4927-820A-9391D9BE605F}" type="datetimeFigureOut">
              <a:rPr lang="en-IN" smtClean="0"/>
              <a:t>23-12-2023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3811-1F1C-4462-B154-F07153B41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A4EC0-F78C-4DBD-81A9-52599179F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04E1-8FB7-4A81-BA9A-79AF8EA70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4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wordsforthewise/lending-clu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6454-11ED-424B-A6FF-929B828CE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default Classification using 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99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0ECD-B52D-4215-8FFC-2C27192A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880"/>
            <a:ext cx="10515600" cy="922137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ADDA-C353-4B18-A2CD-86BD67F6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24"/>
            <a:ext cx="11217676" cy="5197876"/>
          </a:xfrm>
        </p:spPr>
        <p:txBody>
          <a:bodyPr/>
          <a:lstStyle/>
          <a:p>
            <a:r>
              <a:rPr lang="en-US" b="1" dirty="0"/>
              <a:t>Dataset 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https://www.kaggle.com/wordsforthewise/lending-club</a:t>
            </a:r>
            <a:endParaRPr lang="en-US" dirty="0"/>
          </a:p>
          <a:p>
            <a:r>
              <a:rPr lang="en-US" b="1" dirty="0">
                <a:latin typeface="Inter"/>
              </a:rPr>
              <a:t>Lending Club</a:t>
            </a:r>
            <a:r>
              <a:rPr lang="en-US" b="1" i="0" dirty="0">
                <a:effectLst/>
                <a:latin typeface="Inter"/>
              </a:rPr>
              <a:t> </a:t>
            </a:r>
            <a:r>
              <a:rPr lang="en-US" b="0" i="0" dirty="0">
                <a:effectLst/>
                <a:latin typeface="Inter"/>
              </a:rPr>
              <a:t>is the largest online loan marketplace, facilitating variety of loans.</a:t>
            </a:r>
            <a:endParaRPr lang="en-US" dirty="0"/>
          </a:p>
          <a:p>
            <a:r>
              <a:rPr lang="en-US" dirty="0">
                <a:latin typeface="Inter"/>
              </a:rPr>
              <a:t>Dataset contain complete </a:t>
            </a:r>
            <a:r>
              <a:rPr lang="en-US" b="0" i="0" dirty="0">
                <a:effectLst/>
                <a:latin typeface="Inter"/>
              </a:rPr>
              <a:t>loan data for all loans issued through the 2007-2018. </a:t>
            </a:r>
            <a:endParaRPr lang="en-US" dirty="0"/>
          </a:p>
          <a:p>
            <a:r>
              <a:rPr lang="en-US" b="1" dirty="0"/>
              <a:t>Task</a:t>
            </a:r>
            <a:r>
              <a:rPr lang="en-US" dirty="0"/>
              <a:t>: Classify whether loan will be fully paid or charged off i.e. Binary Classification.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6D053-DF23-4A2E-9954-7E23425F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704" y="4796162"/>
            <a:ext cx="4130592" cy="11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9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E82E-C51B-4207-BE85-408DB594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8568"/>
          </a:xfrm>
        </p:spPr>
        <p:txBody>
          <a:bodyPr/>
          <a:lstStyle/>
          <a:p>
            <a:r>
              <a:rPr lang="en-US" b="1" dirty="0"/>
              <a:t>Challenges acts as a Motivation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69F1-BBE9-40A9-8DA3-09BF49D4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2"/>
            <a:ext cx="10515600" cy="5317723"/>
          </a:xfrm>
        </p:spPr>
        <p:txBody>
          <a:bodyPr/>
          <a:lstStyle/>
          <a:p>
            <a:r>
              <a:rPr lang="en-US" dirty="0"/>
              <a:t>Almost all columns having Missing values (i.e.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r>
              <a:rPr lang="en-US" dirty="0"/>
              <a:t>Heavily imbalanced data: Fully Paid-80%, Charged off-20%</a:t>
            </a:r>
          </a:p>
          <a:p>
            <a:r>
              <a:rPr lang="en-US" dirty="0"/>
              <a:t>Lots of categorical features.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8CCC5-3D80-4422-80F4-89B4D948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97" y="2805342"/>
            <a:ext cx="4572000" cy="386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FF88-1954-405D-8378-B8DBCCB5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34306"/>
            <a:ext cx="10515600" cy="5936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B2A2-7834-4A0C-A180-A479DB6E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2" y="727969"/>
            <a:ext cx="9992557" cy="4154749"/>
          </a:xfrm>
        </p:spPr>
        <p:txBody>
          <a:bodyPr>
            <a:noAutofit/>
          </a:bodyPr>
          <a:lstStyle/>
          <a:p>
            <a:r>
              <a:rPr lang="en-US" sz="2400" dirty="0"/>
              <a:t>Delete feature column having Missing values more than 30%</a:t>
            </a:r>
          </a:p>
          <a:p>
            <a:r>
              <a:rPr lang="en-US" sz="2400" dirty="0"/>
              <a:t>Drop feature column having correlation value greater than 0.98</a:t>
            </a:r>
          </a:p>
          <a:p>
            <a:r>
              <a:rPr lang="en-US" sz="2400" dirty="0"/>
              <a:t>Delete other unnecessary columns like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'id', '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emp_title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issue_d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pymnt_plan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url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', 'title', '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zip_code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', '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addr_state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’,.. etc.</a:t>
            </a:r>
          </a:p>
          <a:p>
            <a:r>
              <a:rPr lang="en-US" sz="2400" dirty="0"/>
              <a:t>Consider only Fully paid/Charged off data</a:t>
            </a:r>
          </a:p>
          <a:p>
            <a:r>
              <a:rPr lang="en-US" sz="2400" dirty="0"/>
              <a:t>Handling Missing data: </a:t>
            </a:r>
          </a:p>
          <a:p>
            <a:r>
              <a:rPr lang="en-US" sz="2400" dirty="0"/>
              <a:t>Convert categorical features to numerical values</a:t>
            </a:r>
          </a:p>
          <a:p>
            <a:r>
              <a:rPr lang="en-US" sz="2400" dirty="0"/>
              <a:t>Up/Down Sampling applied to balance the data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F1CBB-C618-4A7E-8F62-1AFF1943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846" y="2348150"/>
            <a:ext cx="3966099" cy="1324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D6CFDA-8D9D-256F-B9DD-75595E77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92" y="4292164"/>
            <a:ext cx="8172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5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52FD-FB20-4805-8ADD-918BCDD3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074" y="0"/>
            <a:ext cx="2641847" cy="886627"/>
          </a:xfrm>
        </p:spPr>
        <p:txBody>
          <a:bodyPr/>
          <a:lstStyle/>
          <a:p>
            <a:r>
              <a:rPr lang="en-US" b="1" dirty="0"/>
              <a:t>Results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BCD37-F46B-6F6A-74C1-7D51E852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74" y="1291489"/>
            <a:ext cx="6800850" cy="25299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845CD8-431E-AD14-AEC5-7779B017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5" y="1127462"/>
            <a:ext cx="4255644" cy="3000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49E48B-4E86-39A2-1785-08BE4007545F}"/>
              </a:ext>
            </a:extLst>
          </p:cNvPr>
          <p:cNvSpPr txBox="1"/>
          <p:nvPr/>
        </p:nvSpPr>
        <p:spPr>
          <a:xfrm>
            <a:off x="4181383" y="5504155"/>
            <a:ext cx="31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Decision Tree is the best model</a:t>
            </a:r>
            <a:endParaRPr lang="en-IN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658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187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Office Theme</vt:lpstr>
      <vt:lpstr>Loan default Classification using Logistic regression</vt:lpstr>
      <vt:lpstr>Introduction</vt:lpstr>
      <vt:lpstr>Challenges acts as a Motivation</vt:lpstr>
      <vt:lpstr>Preprocessing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Payment Classification</dc:title>
  <dc:creator>sarang .</dc:creator>
  <cp:lastModifiedBy>avinash trivedi</cp:lastModifiedBy>
  <cp:revision>7</cp:revision>
  <dcterms:created xsi:type="dcterms:W3CDTF">2021-12-10T17:24:23Z</dcterms:created>
  <dcterms:modified xsi:type="dcterms:W3CDTF">2023-12-23T03:53:35Z</dcterms:modified>
</cp:coreProperties>
</file>