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6DF2-8BD5-44F2-9A03-6F23E729BAD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7A36-C32D-43B8-8166-9353F79F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6DF2-8BD5-44F2-9A03-6F23E729BAD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7A36-C32D-43B8-8166-9353F79F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9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6DF2-8BD5-44F2-9A03-6F23E729BAD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7A36-C32D-43B8-8166-9353F79F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6DF2-8BD5-44F2-9A03-6F23E729BAD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7A36-C32D-43B8-8166-9353F79F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1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6DF2-8BD5-44F2-9A03-6F23E729BAD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7A36-C32D-43B8-8166-9353F79F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9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6DF2-8BD5-44F2-9A03-6F23E729BAD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7A36-C32D-43B8-8166-9353F79F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5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6DF2-8BD5-44F2-9A03-6F23E729BAD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7A36-C32D-43B8-8166-9353F79F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8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6DF2-8BD5-44F2-9A03-6F23E729BAD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7A36-C32D-43B8-8166-9353F79F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6DF2-8BD5-44F2-9A03-6F23E729BAD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7A36-C32D-43B8-8166-9353F79F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6DF2-8BD5-44F2-9A03-6F23E729BAD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7A36-C32D-43B8-8166-9353F79F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6DF2-8BD5-44F2-9A03-6F23E729BAD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7A36-C32D-43B8-8166-9353F79F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5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66DF2-8BD5-44F2-9A03-6F23E729BAD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67A36-C32D-43B8-8166-9353F79F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8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89221"/>
              </p:ext>
            </p:extLst>
          </p:nvPr>
        </p:nvGraphicFramePr>
        <p:xfrm>
          <a:off x="1524000" y="1397000"/>
          <a:ext cx="5943597" cy="401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327"/>
                <a:gridCol w="540327"/>
                <a:gridCol w="540327"/>
                <a:gridCol w="540327"/>
                <a:gridCol w="540327"/>
                <a:gridCol w="540327"/>
                <a:gridCol w="540327"/>
                <a:gridCol w="540327"/>
                <a:gridCol w="540327"/>
                <a:gridCol w="540327"/>
                <a:gridCol w="540327"/>
              </a:tblGrid>
              <a:tr h="5016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1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1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1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1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1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1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1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733909" y="1629674"/>
            <a:ext cx="3942991" cy="362812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477000" y="1600200"/>
            <a:ext cx="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39448" y="1646926"/>
            <a:ext cx="1275752" cy="1043714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33987" y="3015817"/>
            <a:ext cx="2328413" cy="2165783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21900" y="1578634"/>
            <a:ext cx="1143000" cy="1031492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14829" y="340621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37166" y="19812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0" y="38678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9089" y="193795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81200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</dc:creator>
  <cp:lastModifiedBy>NAGARAJ Thenkarai Janakiraman</cp:lastModifiedBy>
  <cp:revision>7</cp:revision>
  <dcterms:created xsi:type="dcterms:W3CDTF">2015-07-02T13:40:59Z</dcterms:created>
  <dcterms:modified xsi:type="dcterms:W3CDTF">2015-07-05T11:27:12Z</dcterms:modified>
</cp:coreProperties>
</file>