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026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0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1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4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00200" y="235744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00200" y="14859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3200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4067176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142874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23002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16706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40386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86200" y="49530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02998" y="13436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914776" y="22199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912518" y="30765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912518" y="39725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912518" y="48726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5" idx="6"/>
            <a:endCxn id="9" idx="1"/>
          </p:cNvCxnSpPr>
          <p:nvPr/>
        </p:nvCxnSpPr>
        <p:spPr>
          <a:xfrm>
            <a:off x="1981200" y="1676400"/>
            <a:ext cx="1905000" cy="814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  <a:endCxn id="8" idx="1"/>
          </p:cNvCxnSpPr>
          <p:nvPr/>
        </p:nvCxnSpPr>
        <p:spPr>
          <a:xfrm flipV="1">
            <a:off x="1981200" y="1619248"/>
            <a:ext cx="1905000" cy="928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6"/>
            <a:endCxn id="8" idx="1"/>
          </p:cNvCxnSpPr>
          <p:nvPr/>
        </p:nvCxnSpPr>
        <p:spPr>
          <a:xfrm flipV="1">
            <a:off x="1981200" y="1619248"/>
            <a:ext cx="1905000" cy="1771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6"/>
            <a:endCxn id="10" idx="1"/>
          </p:cNvCxnSpPr>
          <p:nvPr/>
        </p:nvCxnSpPr>
        <p:spPr>
          <a:xfrm flipV="1">
            <a:off x="1981200" y="3357560"/>
            <a:ext cx="1905000" cy="33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6"/>
            <a:endCxn id="14" idx="1"/>
          </p:cNvCxnSpPr>
          <p:nvPr/>
        </p:nvCxnSpPr>
        <p:spPr>
          <a:xfrm>
            <a:off x="1981200" y="3390900"/>
            <a:ext cx="1905000" cy="1752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6"/>
            <a:endCxn id="14" idx="1"/>
          </p:cNvCxnSpPr>
          <p:nvPr/>
        </p:nvCxnSpPr>
        <p:spPr>
          <a:xfrm>
            <a:off x="1981200" y="4257676"/>
            <a:ext cx="1905000" cy="8858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6"/>
            <a:endCxn id="11" idx="1"/>
          </p:cNvCxnSpPr>
          <p:nvPr/>
        </p:nvCxnSpPr>
        <p:spPr>
          <a:xfrm>
            <a:off x="1981200" y="2547940"/>
            <a:ext cx="1905000" cy="1681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108284"/>
              </p:ext>
            </p:extLst>
          </p:nvPr>
        </p:nvGraphicFramePr>
        <p:xfrm>
          <a:off x="1074738" y="1516063"/>
          <a:ext cx="42068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Formula" r:id="rId3" imgW="175320" imgH="118440" progId="Equation.Ribbit">
                  <p:embed/>
                </p:oleObj>
              </mc:Choice>
              <mc:Fallback>
                <p:oleObj name="Formula" r:id="rId3" imgW="175320" imgH="1184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4738" y="1516063"/>
                        <a:ext cx="420687" cy="28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651482"/>
              </p:ext>
            </p:extLst>
          </p:nvPr>
        </p:nvGraphicFramePr>
        <p:xfrm>
          <a:off x="1069975" y="2362200"/>
          <a:ext cx="4302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Formula" r:id="rId5" imgW="177840" imgH="118440" progId="Equation.Ribbit">
                  <p:embed/>
                </p:oleObj>
              </mc:Choice>
              <mc:Fallback>
                <p:oleObj name="Formula" r:id="rId5" imgW="177840" imgH="118440" progId="Equation.Ribbit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2362200"/>
                        <a:ext cx="43021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04869"/>
              </p:ext>
            </p:extLst>
          </p:nvPr>
        </p:nvGraphicFramePr>
        <p:xfrm>
          <a:off x="1071563" y="3254375"/>
          <a:ext cx="4270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Formula" r:id="rId7" imgW="177840" imgH="118440" progId="Equation.Ribbit">
                  <p:embed/>
                </p:oleObj>
              </mc:Choice>
              <mc:Fallback>
                <p:oleObj name="Formula" r:id="rId7" imgW="177840" imgH="118440" progId="Equation.Ribbit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254375"/>
                        <a:ext cx="4270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175115"/>
              </p:ext>
            </p:extLst>
          </p:nvPr>
        </p:nvGraphicFramePr>
        <p:xfrm>
          <a:off x="1066800" y="4084638"/>
          <a:ext cx="4365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Formula" r:id="rId9" imgW="180360" imgH="118440" progId="Equation.Ribbit">
                  <p:embed/>
                </p:oleObj>
              </mc:Choice>
              <mc:Fallback>
                <p:oleObj name="Formula" r:id="rId9" imgW="180360" imgH="118440" progId="Equation.Ribbit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84638"/>
                        <a:ext cx="43656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010631"/>
              </p:ext>
            </p:extLst>
          </p:nvPr>
        </p:nvGraphicFramePr>
        <p:xfrm>
          <a:off x="4648200" y="1284285"/>
          <a:ext cx="2730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Formula" r:id="rId11" imgW="113040" imgH="118440" progId="Equation.Ribbit">
                  <p:embed/>
                </p:oleObj>
              </mc:Choice>
              <mc:Fallback>
                <p:oleObj name="Formula" r:id="rId11" imgW="113040" imgH="118440" progId="Equation.Ribbit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84285"/>
                        <a:ext cx="2730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022165"/>
              </p:ext>
            </p:extLst>
          </p:nvPr>
        </p:nvGraphicFramePr>
        <p:xfrm>
          <a:off x="4656431" y="2127247"/>
          <a:ext cx="279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Formula" r:id="rId13" imgW="115920" imgH="118440" progId="Equation.Ribbit">
                  <p:embed/>
                </p:oleObj>
              </mc:Choice>
              <mc:Fallback>
                <p:oleObj name="Formula" r:id="rId13" imgW="115920" imgH="118440" progId="Equation.Ribbi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431" y="2127247"/>
                        <a:ext cx="2794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167644"/>
              </p:ext>
            </p:extLst>
          </p:nvPr>
        </p:nvGraphicFramePr>
        <p:xfrm>
          <a:off x="4656431" y="2970209"/>
          <a:ext cx="279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Formula" r:id="rId15" imgW="115920" imgH="118440" progId="Equation.Ribbit">
                  <p:embed/>
                </p:oleObj>
              </mc:Choice>
              <mc:Fallback>
                <p:oleObj name="Formula" r:id="rId15" imgW="115920" imgH="118440" progId="Equation.Ribbi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431" y="2970209"/>
                        <a:ext cx="2794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787345"/>
              </p:ext>
            </p:extLst>
          </p:nvPr>
        </p:nvGraphicFramePr>
        <p:xfrm>
          <a:off x="4653256" y="3894134"/>
          <a:ext cx="2873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Formula" r:id="rId17" imgW="118440" imgH="118440" progId="Equation.Ribbit">
                  <p:embed/>
                </p:oleObj>
              </mc:Choice>
              <mc:Fallback>
                <p:oleObj name="Formula" r:id="rId17" imgW="118440" imgH="118440" progId="Equation.Ribbi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256" y="3894134"/>
                        <a:ext cx="28733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786437"/>
              </p:ext>
            </p:extLst>
          </p:nvPr>
        </p:nvGraphicFramePr>
        <p:xfrm>
          <a:off x="4656431" y="4816798"/>
          <a:ext cx="279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Formula" r:id="rId19" imgW="115920" imgH="118440" progId="Equation.Ribbit">
                  <p:embed/>
                </p:oleObj>
              </mc:Choice>
              <mc:Fallback>
                <p:oleObj name="Formula" r:id="rId19" imgW="115920" imgH="118440" progId="Equation.Ribbi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431" y="4816798"/>
                        <a:ext cx="2794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Connector 45"/>
          <p:cNvCxnSpPr>
            <a:endCxn id="18" idx="1"/>
          </p:cNvCxnSpPr>
          <p:nvPr/>
        </p:nvCxnSpPr>
        <p:spPr>
          <a:xfrm flipV="1">
            <a:off x="1981200" y="3338186"/>
            <a:ext cx="1931318" cy="89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983319" y="2547940"/>
            <a:ext cx="1901835" cy="1608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276720" y="1625596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276720" y="2490788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276720" y="3357560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276720" y="4252187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67200" y="5148114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53040" y="3067048"/>
            <a:ext cx="990600" cy="581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715968"/>
              </p:ext>
            </p:extLst>
          </p:nvPr>
        </p:nvGraphicFramePr>
        <p:xfrm>
          <a:off x="5474705" y="3243224"/>
          <a:ext cx="725035" cy="264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Formula" r:id="rId21" imgW="482760" imgH="176760" progId="Equation.Ribbit">
                  <p:embed/>
                </p:oleObj>
              </mc:Choice>
              <mc:Fallback>
                <p:oleObj name="Formula" r:id="rId21" imgW="48276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74705" y="3243224"/>
                        <a:ext cx="725035" cy="264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343640" y="3357560"/>
            <a:ext cx="361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Office Theme</vt:lpstr>
      <vt:lpstr>Aurora Equation</vt:lpstr>
      <vt:lpstr>Formula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Krishna Narayanan</cp:lastModifiedBy>
  <cp:revision>9</cp:revision>
  <cp:lastPrinted>2016-06-18T03:32:08Z</cp:lastPrinted>
  <dcterms:created xsi:type="dcterms:W3CDTF">2012-03-09T05:16:50Z</dcterms:created>
  <dcterms:modified xsi:type="dcterms:W3CDTF">2016-06-18T21:22:01Z</dcterms:modified>
</cp:coreProperties>
</file>