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3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0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6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1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6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0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5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7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9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4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9680B-384E-4EC4-ADB4-D26EF9867ABD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3009F-E8C0-459B-ABBE-1BB506B1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1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00200" y="235744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00200" y="14859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00200" y="32004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00200" y="4067176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86200" y="142874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86200" y="23002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6200" y="316706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86200" y="40386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86200" y="49530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902998" y="134368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914776" y="221998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3912518" y="307657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3912518" y="397258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3912518" y="487269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5" idx="6"/>
            <a:endCxn id="9" idx="1"/>
          </p:cNvCxnSpPr>
          <p:nvPr/>
        </p:nvCxnSpPr>
        <p:spPr>
          <a:xfrm>
            <a:off x="1981200" y="1676400"/>
            <a:ext cx="1905000" cy="814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6"/>
            <a:endCxn id="8" idx="1"/>
          </p:cNvCxnSpPr>
          <p:nvPr/>
        </p:nvCxnSpPr>
        <p:spPr>
          <a:xfrm flipV="1">
            <a:off x="1981200" y="1619248"/>
            <a:ext cx="1905000" cy="9286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6"/>
            <a:endCxn id="8" idx="1"/>
          </p:cNvCxnSpPr>
          <p:nvPr/>
        </p:nvCxnSpPr>
        <p:spPr>
          <a:xfrm flipV="1">
            <a:off x="1981200" y="1619248"/>
            <a:ext cx="1905000" cy="17716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6"/>
            <a:endCxn id="10" idx="1"/>
          </p:cNvCxnSpPr>
          <p:nvPr/>
        </p:nvCxnSpPr>
        <p:spPr>
          <a:xfrm flipV="1">
            <a:off x="1981200" y="3357560"/>
            <a:ext cx="1905000" cy="333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6"/>
            <a:endCxn id="14" idx="1"/>
          </p:cNvCxnSpPr>
          <p:nvPr/>
        </p:nvCxnSpPr>
        <p:spPr>
          <a:xfrm>
            <a:off x="1981200" y="3390900"/>
            <a:ext cx="1905000" cy="1752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6"/>
            <a:endCxn id="14" idx="1"/>
          </p:cNvCxnSpPr>
          <p:nvPr/>
        </p:nvCxnSpPr>
        <p:spPr>
          <a:xfrm>
            <a:off x="1981200" y="4257676"/>
            <a:ext cx="1905000" cy="8858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6"/>
            <a:endCxn id="11" idx="1"/>
          </p:cNvCxnSpPr>
          <p:nvPr/>
        </p:nvCxnSpPr>
        <p:spPr>
          <a:xfrm>
            <a:off x="1981200" y="2547940"/>
            <a:ext cx="1905000" cy="1681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108284"/>
              </p:ext>
            </p:extLst>
          </p:nvPr>
        </p:nvGraphicFramePr>
        <p:xfrm>
          <a:off x="1074738" y="1516063"/>
          <a:ext cx="420687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Formula" r:id="rId3" imgW="175320" imgH="118440" progId="Equation.Ribbit">
                  <p:embed/>
                </p:oleObj>
              </mc:Choice>
              <mc:Fallback>
                <p:oleObj name="Formula" r:id="rId3" imgW="175320" imgH="1184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4738" y="1516063"/>
                        <a:ext cx="420687" cy="287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651482"/>
              </p:ext>
            </p:extLst>
          </p:nvPr>
        </p:nvGraphicFramePr>
        <p:xfrm>
          <a:off x="1069975" y="2362200"/>
          <a:ext cx="43021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Formula" r:id="rId5" imgW="177840" imgH="118440" progId="Equation.Ribbit">
                  <p:embed/>
                </p:oleObj>
              </mc:Choice>
              <mc:Fallback>
                <p:oleObj name="Formula" r:id="rId5" imgW="177840" imgH="118440" progId="Equation.Ribbit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2362200"/>
                        <a:ext cx="430213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704869"/>
              </p:ext>
            </p:extLst>
          </p:nvPr>
        </p:nvGraphicFramePr>
        <p:xfrm>
          <a:off x="1071563" y="3254375"/>
          <a:ext cx="427037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Formula" r:id="rId7" imgW="177840" imgH="118440" progId="Equation.Ribbit">
                  <p:embed/>
                </p:oleObj>
              </mc:Choice>
              <mc:Fallback>
                <p:oleObj name="Formula" r:id="rId7" imgW="177840" imgH="118440" progId="Equation.Ribbit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254375"/>
                        <a:ext cx="427037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175115"/>
              </p:ext>
            </p:extLst>
          </p:nvPr>
        </p:nvGraphicFramePr>
        <p:xfrm>
          <a:off x="1066800" y="4084638"/>
          <a:ext cx="436563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Formula" r:id="rId9" imgW="180360" imgH="118440" progId="Equation.Ribbit">
                  <p:embed/>
                </p:oleObj>
              </mc:Choice>
              <mc:Fallback>
                <p:oleObj name="Formula" r:id="rId9" imgW="180360" imgH="118440" progId="Equation.Ribbit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084638"/>
                        <a:ext cx="436563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386305"/>
              </p:ext>
            </p:extLst>
          </p:nvPr>
        </p:nvGraphicFramePr>
        <p:xfrm>
          <a:off x="4632325" y="1490663"/>
          <a:ext cx="2730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Formula" r:id="rId11" imgW="113040" imgH="118440" progId="Equation.Ribbit">
                  <p:embed/>
                </p:oleObj>
              </mc:Choice>
              <mc:Fallback>
                <p:oleObj name="Formula" r:id="rId11" imgW="113040" imgH="118440" progId="Equation.Ribbit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2325" y="1490663"/>
                        <a:ext cx="27305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576666"/>
              </p:ext>
            </p:extLst>
          </p:nvPr>
        </p:nvGraphicFramePr>
        <p:xfrm>
          <a:off x="4649788" y="2324100"/>
          <a:ext cx="2794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Formula" r:id="rId13" imgW="115920" imgH="118440" progId="Equation.Ribbit">
                  <p:embed/>
                </p:oleObj>
              </mc:Choice>
              <mc:Fallback>
                <p:oleObj name="Formula" r:id="rId13" imgW="115920" imgH="118440" progId="Equation.Ribbit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9788" y="2324100"/>
                        <a:ext cx="2794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338008"/>
              </p:ext>
            </p:extLst>
          </p:nvPr>
        </p:nvGraphicFramePr>
        <p:xfrm>
          <a:off x="4649788" y="3143250"/>
          <a:ext cx="2794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Formula" r:id="rId15" imgW="115920" imgH="118440" progId="Equation.Ribbit">
                  <p:embed/>
                </p:oleObj>
              </mc:Choice>
              <mc:Fallback>
                <p:oleObj name="Formula" r:id="rId15" imgW="115920" imgH="118440" progId="Equation.Ribbit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9788" y="3143250"/>
                        <a:ext cx="2794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32240"/>
              </p:ext>
            </p:extLst>
          </p:nvPr>
        </p:nvGraphicFramePr>
        <p:xfrm>
          <a:off x="4646613" y="4067175"/>
          <a:ext cx="28733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Formula" r:id="rId17" imgW="118440" imgH="118440" progId="Equation.Ribbit">
                  <p:embed/>
                </p:oleObj>
              </mc:Choice>
              <mc:Fallback>
                <p:oleObj name="Formula" r:id="rId17" imgW="118440" imgH="118440" progId="Equation.Ribbit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6613" y="4067175"/>
                        <a:ext cx="287337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123330"/>
              </p:ext>
            </p:extLst>
          </p:nvPr>
        </p:nvGraphicFramePr>
        <p:xfrm>
          <a:off x="4649788" y="4989839"/>
          <a:ext cx="2794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Formula" r:id="rId19" imgW="115920" imgH="118440" progId="Equation.Ribbit">
                  <p:embed/>
                </p:oleObj>
              </mc:Choice>
              <mc:Fallback>
                <p:oleObj name="Formula" r:id="rId19" imgW="115920" imgH="118440" progId="Equation.Ribbit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9788" y="4989839"/>
                        <a:ext cx="2794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Straight Connector 45"/>
          <p:cNvCxnSpPr>
            <a:endCxn id="18" idx="1"/>
          </p:cNvCxnSpPr>
          <p:nvPr/>
        </p:nvCxnSpPr>
        <p:spPr>
          <a:xfrm flipV="1">
            <a:off x="1981200" y="3338186"/>
            <a:ext cx="1931318" cy="8909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983319" y="2547940"/>
            <a:ext cx="1901835" cy="1608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26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Office Theme</vt:lpstr>
      <vt:lpstr>Aurora Equation</vt:lpstr>
      <vt:lpstr>Formula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</dc:creator>
  <cp:lastModifiedBy>Krishna Narayanan</cp:lastModifiedBy>
  <cp:revision>8</cp:revision>
  <dcterms:created xsi:type="dcterms:W3CDTF">2012-03-09T05:16:50Z</dcterms:created>
  <dcterms:modified xsi:type="dcterms:W3CDTF">2016-06-18T03:31:40Z</dcterms:modified>
</cp:coreProperties>
</file>