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39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3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0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6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1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6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0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5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4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7.jpeg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wmf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112422" y="14859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24200" y="32004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98422" y="142874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8422" y="23002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98422" y="316706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98422" y="40386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98422" y="49530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15220" y="13436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426998" y="22199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424740" y="307657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424740" y="39725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424740" y="48726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8" name="Straight Connector 27"/>
          <p:cNvCxnSpPr>
            <a:stCxn id="6" idx="6"/>
            <a:endCxn id="10" idx="1"/>
          </p:cNvCxnSpPr>
          <p:nvPr/>
        </p:nvCxnSpPr>
        <p:spPr>
          <a:xfrm flipV="1">
            <a:off x="3505200" y="3357560"/>
            <a:ext cx="1893222" cy="333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10" idx="1"/>
          </p:cNvCxnSpPr>
          <p:nvPr/>
        </p:nvCxnSpPr>
        <p:spPr>
          <a:xfrm>
            <a:off x="3493422" y="1676400"/>
            <a:ext cx="1905000" cy="1681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12422" y="47625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5400000">
            <a:off x="3109892" y="2127647"/>
            <a:ext cx="66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….</a:t>
            </a:r>
            <a:endParaRPr lang="en-US" sz="4000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3131979" y="3875157"/>
            <a:ext cx="66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….</a:t>
            </a:r>
            <a:endParaRPr lang="en-US" sz="4000" dirty="0"/>
          </a:p>
        </p:txBody>
      </p:sp>
      <p:cxnSp>
        <p:nvCxnSpPr>
          <p:cNvPr id="23" name="Straight Connector 22"/>
          <p:cNvCxnSpPr>
            <a:stCxn id="40" idx="6"/>
            <a:endCxn id="10" idx="1"/>
          </p:cNvCxnSpPr>
          <p:nvPr/>
        </p:nvCxnSpPr>
        <p:spPr>
          <a:xfrm flipV="1">
            <a:off x="3493422" y="3357560"/>
            <a:ext cx="1905000" cy="1595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4600" y="14433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836675"/>
              </p:ext>
            </p:extLst>
          </p:nvPr>
        </p:nvGraphicFramePr>
        <p:xfrm>
          <a:off x="2611944" y="4827588"/>
          <a:ext cx="306714" cy="306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Equation" r:id="rId3" imgW="164880" imgH="164880" progId="">
                  <p:embed/>
                </p:oleObj>
              </mc:Choice>
              <mc:Fallback>
                <p:oleObj name="Equation" r:id="rId3" imgW="164880" imgH="164880" progId="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944" y="4827588"/>
                        <a:ext cx="306714" cy="3067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4445921" y="1905000"/>
            <a:ext cx="278479" cy="3149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4" idx="1"/>
          </p:cNvCxnSpPr>
          <p:nvPr/>
        </p:nvCxnSpPr>
        <p:spPr>
          <a:xfrm>
            <a:off x="3521998" y="3393610"/>
            <a:ext cx="1876424" cy="1749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6"/>
            <a:endCxn id="8" idx="1"/>
          </p:cNvCxnSpPr>
          <p:nvPr/>
        </p:nvCxnSpPr>
        <p:spPr>
          <a:xfrm flipV="1">
            <a:off x="3505200" y="1619248"/>
            <a:ext cx="1893222" cy="17716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54758" y="914400"/>
            <a:ext cx="94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 bits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105400" y="91440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Coded bits</a:t>
            </a:r>
            <a:endParaRPr lang="en-US" dirty="0"/>
          </a:p>
        </p:txBody>
      </p:sp>
      <p:pic>
        <p:nvPicPr>
          <p:cNvPr id="1096" name="Picture 72" descr="C:\Users\krishna\AppData\Local\Microsoft\Windows\Temporary Internet Files\Content.IE5\JQLBA3Q4\MP900438715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60349"/>
            <a:ext cx="1271577" cy="95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/>
          <p:cNvCxnSpPr>
            <a:stCxn id="8" idx="3"/>
          </p:cNvCxnSpPr>
          <p:nvPr/>
        </p:nvCxnSpPr>
        <p:spPr>
          <a:xfrm>
            <a:off x="5779422" y="1619248"/>
            <a:ext cx="10023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791200" y="2514600"/>
            <a:ext cx="10023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791200" y="3352800"/>
            <a:ext cx="10023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791200" y="4267200"/>
            <a:ext cx="10023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791200" y="5181600"/>
            <a:ext cx="10023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98422" y="2300288"/>
            <a:ext cx="381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07942" y="4038600"/>
            <a:ext cx="381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305873"/>
              </p:ext>
            </p:extLst>
          </p:nvPr>
        </p:nvGraphicFramePr>
        <p:xfrm>
          <a:off x="6998622" y="2409365"/>
          <a:ext cx="14097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Formula" r:id="rId6" imgW="819360" imgH="230040" progId="Equation.Ribbit">
                  <p:embed/>
                </p:oleObj>
              </mc:Choice>
              <mc:Fallback>
                <p:oleObj name="Formula" r:id="rId6" imgW="819360" imgH="230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8622" y="2409365"/>
                        <a:ext cx="1409700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482243"/>
              </p:ext>
            </p:extLst>
          </p:nvPr>
        </p:nvGraphicFramePr>
        <p:xfrm>
          <a:off x="3975013" y="1510257"/>
          <a:ext cx="729758" cy="30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Formula" r:id="rId8" imgW="492840" imgH="205920" progId="Equation.Ribbit">
                  <p:embed/>
                </p:oleObj>
              </mc:Choice>
              <mc:Fallback>
                <p:oleObj name="Formula" r:id="rId8" imgW="492840" imgH="2059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75013" y="1510257"/>
                        <a:ext cx="729758" cy="305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84483"/>
              </p:ext>
            </p:extLst>
          </p:nvPr>
        </p:nvGraphicFramePr>
        <p:xfrm>
          <a:off x="1030629" y="3200400"/>
          <a:ext cx="1805248" cy="469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Formula" r:id="rId10" imgW="1154520" imgH="302400" progId="Equation.Ribbit">
                  <p:embed/>
                </p:oleObj>
              </mc:Choice>
              <mc:Fallback>
                <p:oleObj name="Formula" r:id="rId10" imgW="1154520" imgH="302400" progId="Equation.Ribbit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30629" y="3200400"/>
                        <a:ext cx="1805248" cy="469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924671"/>
              </p:ext>
            </p:extLst>
          </p:nvPr>
        </p:nvGraphicFramePr>
        <p:xfrm>
          <a:off x="1110246" y="2743200"/>
          <a:ext cx="1130579" cy="406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Formula" r:id="rId12" imgW="614880" imgH="221040" progId="Equation.Ribbit">
                  <p:embed/>
                </p:oleObj>
              </mc:Choice>
              <mc:Fallback>
                <p:oleObj name="Formula" r:id="rId12" imgW="614880" imgH="221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10246" y="2743200"/>
                        <a:ext cx="1130579" cy="406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18485"/>
              </p:ext>
            </p:extLst>
          </p:nvPr>
        </p:nvGraphicFramePr>
        <p:xfrm>
          <a:off x="1022606" y="3721487"/>
          <a:ext cx="12604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Formula" r:id="rId14" imgW="806760" imgH="179280" progId="Equation.Ribbit">
                  <p:embed/>
                </p:oleObj>
              </mc:Choice>
              <mc:Fallback>
                <p:oleObj name="Formula" r:id="rId14" imgW="806760" imgH="179280" progId="Equation.Ribbit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22606" y="3721487"/>
                        <a:ext cx="126047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72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12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Office Theme</vt:lpstr>
      <vt:lpstr>Equation</vt:lpstr>
      <vt:lpstr>Aurora 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</dc:creator>
  <cp:lastModifiedBy>Krishna Narayanan</cp:lastModifiedBy>
  <cp:revision>17</cp:revision>
  <cp:lastPrinted>2016-06-16T18:51:44Z</cp:lastPrinted>
  <dcterms:created xsi:type="dcterms:W3CDTF">2012-08-28T22:53:30Z</dcterms:created>
  <dcterms:modified xsi:type="dcterms:W3CDTF">2016-06-16T18:54:21Z</dcterms:modified>
</cp:coreProperties>
</file>