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258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0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1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6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4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9680B-384E-4EC4-ADB4-D26EF9867ABD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009F-E8C0-459B-ABBE-1BB506B10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112422" y="14859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24200" y="32004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8422" y="142874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8422" y="23002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98422" y="316706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98422" y="40386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98422" y="49530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15220" y="13436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426998" y="22199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424740" y="307657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424740" y="39725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424740" y="48726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8" name="Straight Connector 27"/>
          <p:cNvCxnSpPr>
            <a:stCxn id="6" idx="6"/>
            <a:endCxn id="10" idx="1"/>
          </p:cNvCxnSpPr>
          <p:nvPr/>
        </p:nvCxnSpPr>
        <p:spPr>
          <a:xfrm flipV="1">
            <a:off x="3505200" y="3357560"/>
            <a:ext cx="1893222" cy="33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10" idx="1"/>
          </p:cNvCxnSpPr>
          <p:nvPr/>
        </p:nvCxnSpPr>
        <p:spPr>
          <a:xfrm>
            <a:off x="3493422" y="1676400"/>
            <a:ext cx="1905000" cy="1681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12422" y="47625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5400000">
            <a:off x="3109892" y="2127647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….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3131979" y="3875157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….</a:t>
            </a:r>
            <a:endParaRPr lang="en-US" sz="4000" dirty="0"/>
          </a:p>
        </p:txBody>
      </p:sp>
      <p:cxnSp>
        <p:nvCxnSpPr>
          <p:cNvPr id="23" name="Straight Connector 22"/>
          <p:cNvCxnSpPr>
            <a:stCxn id="40" idx="6"/>
            <a:endCxn id="10" idx="1"/>
          </p:cNvCxnSpPr>
          <p:nvPr/>
        </p:nvCxnSpPr>
        <p:spPr>
          <a:xfrm flipV="1">
            <a:off x="3493422" y="3357560"/>
            <a:ext cx="1905000" cy="1595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4600" y="1443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836675"/>
              </p:ext>
            </p:extLst>
          </p:nvPr>
        </p:nvGraphicFramePr>
        <p:xfrm>
          <a:off x="2611944" y="4827588"/>
          <a:ext cx="306714" cy="30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3" imgW="164880" imgH="164880" progId="">
                  <p:embed/>
                </p:oleObj>
              </mc:Choice>
              <mc:Fallback>
                <p:oleObj name="Equation" r:id="rId3" imgW="164880" imgH="164880" progId="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944" y="4827588"/>
                        <a:ext cx="306714" cy="306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854758" y="914400"/>
            <a:ext cx="94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 bits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05400" y="9144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Coded bits</a:t>
            </a:r>
            <a:endParaRPr lang="en-US" dirty="0"/>
          </a:p>
        </p:txBody>
      </p:sp>
      <p:pic>
        <p:nvPicPr>
          <p:cNvPr id="1096" name="Picture 72" descr="C:\Users\krishna\AppData\Local\Microsoft\Windows\Temporary Internet Files\Content.IE5\JQLBA3Q4\MP900438715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60349"/>
            <a:ext cx="1271577" cy="95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/>
          <p:cNvCxnSpPr>
            <a:stCxn id="8" idx="3"/>
          </p:cNvCxnSpPr>
          <p:nvPr/>
        </p:nvCxnSpPr>
        <p:spPr>
          <a:xfrm>
            <a:off x="5779422" y="1619248"/>
            <a:ext cx="10023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791200" y="2514600"/>
            <a:ext cx="10023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791200" y="3352800"/>
            <a:ext cx="10023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791200" y="4267200"/>
            <a:ext cx="10023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791200" y="5181600"/>
            <a:ext cx="10023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305873"/>
              </p:ext>
            </p:extLst>
          </p:nvPr>
        </p:nvGraphicFramePr>
        <p:xfrm>
          <a:off x="6998622" y="2409365"/>
          <a:ext cx="14097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Formula" r:id="rId6" imgW="819360" imgH="230040" progId="Equation.Ribbit">
                  <p:embed/>
                </p:oleObj>
              </mc:Choice>
              <mc:Fallback>
                <p:oleObj name="Formula" r:id="rId6" imgW="819360" imgH="2300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8622" y="2409365"/>
                        <a:ext cx="140970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2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Office Theme</vt:lpstr>
      <vt:lpstr>Equation</vt:lpstr>
      <vt:lpstr>Formula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</dc:creator>
  <cp:lastModifiedBy>Krishna Narayanan</cp:lastModifiedBy>
  <cp:revision>19</cp:revision>
  <cp:lastPrinted>2016-06-16T22:12:23Z</cp:lastPrinted>
  <dcterms:created xsi:type="dcterms:W3CDTF">2012-08-28T22:53:30Z</dcterms:created>
  <dcterms:modified xsi:type="dcterms:W3CDTF">2016-06-16T22:13:17Z</dcterms:modified>
</cp:coreProperties>
</file>