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23574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406717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86200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998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4776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912518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2518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912518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5" idx="6"/>
            <a:endCxn id="9" idx="1"/>
          </p:cNvCxnSpPr>
          <p:nvPr/>
        </p:nvCxnSpPr>
        <p:spPr>
          <a:xfrm>
            <a:off x="1981200" y="1676400"/>
            <a:ext cx="1905000" cy="814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1"/>
          </p:cNvCxnSpPr>
          <p:nvPr/>
        </p:nvCxnSpPr>
        <p:spPr>
          <a:xfrm flipV="1">
            <a:off x="1981200" y="1619248"/>
            <a:ext cx="1905000" cy="928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8" idx="1"/>
          </p:cNvCxnSpPr>
          <p:nvPr/>
        </p:nvCxnSpPr>
        <p:spPr>
          <a:xfrm flipV="1">
            <a:off x="1981200" y="1619248"/>
            <a:ext cx="1905000" cy="1771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1981200" y="3357560"/>
            <a:ext cx="1905000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4" idx="1"/>
          </p:cNvCxnSpPr>
          <p:nvPr/>
        </p:nvCxnSpPr>
        <p:spPr>
          <a:xfrm>
            <a:off x="1981200" y="3390900"/>
            <a:ext cx="1905000" cy="175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14" idx="1"/>
          </p:cNvCxnSpPr>
          <p:nvPr/>
        </p:nvCxnSpPr>
        <p:spPr>
          <a:xfrm>
            <a:off x="1981200" y="4257676"/>
            <a:ext cx="1905000" cy="885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6"/>
            <a:endCxn id="11" idx="1"/>
          </p:cNvCxnSpPr>
          <p:nvPr/>
        </p:nvCxnSpPr>
        <p:spPr>
          <a:xfrm>
            <a:off x="1981200" y="254794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08284"/>
              </p:ext>
            </p:extLst>
          </p:nvPr>
        </p:nvGraphicFramePr>
        <p:xfrm>
          <a:off x="1074738" y="1516063"/>
          <a:ext cx="4206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Formula" r:id="rId3" imgW="175320" imgH="118440" progId="Equation.Ribbit">
                  <p:embed/>
                </p:oleObj>
              </mc:Choice>
              <mc:Fallback>
                <p:oleObj name="Formula" r:id="rId3" imgW="175320" imgH="11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738" y="1516063"/>
                        <a:ext cx="420687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51482"/>
              </p:ext>
            </p:extLst>
          </p:nvPr>
        </p:nvGraphicFramePr>
        <p:xfrm>
          <a:off x="1069975" y="2362200"/>
          <a:ext cx="4302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Formula" r:id="rId5" imgW="177840" imgH="118440" progId="Equation.Ribbit">
                  <p:embed/>
                </p:oleObj>
              </mc:Choice>
              <mc:Fallback>
                <p:oleObj name="Formula" r:id="rId5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362200"/>
                        <a:ext cx="4302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4869"/>
              </p:ext>
            </p:extLst>
          </p:nvPr>
        </p:nvGraphicFramePr>
        <p:xfrm>
          <a:off x="1071563" y="3254375"/>
          <a:ext cx="4270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Formula" r:id="rId7" imgW="177840" imgH="118440" progId="Equation.Ribbit">
                  <p:embed/>
                </p:oleObj>
              </mc:Choice>
              <mc:Fallback>
                <p:oleObj name="Formula" r:id="rId7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54375"/>
                        <a:ext cx="4270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75115"/>
              </p:ext>
            </p:extLst>
          </p:nvPr>
        </p:nvGraphicFramePr>
        <p:xfrm>
          <a:off x="1066800" y="4084638"/>
          <a:ext cx="436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Formula" r:id="rId9" imgW="180360" imgH="118440" progId="Equation.Ribbit">
                  <p:embed/>
                </p:oleObj>
              </mc:Choice>
              <mc:Fallback>
                <p:oleObj name="Formula" r:id="rId9" imgW="18036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84638"/>
                        <a:ext cx="436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633795"/>
              </p:ext>
            </p:extLst>
          </p:nvPr>
        </p:nvGraphicFramePr>
        <p:xfrm>
          <a:off x="4621213" y="1284288"/>
          <a:ext cx="327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Formula" r:id="rId11" imgW="134640" imgH="118440" progId="Equation.Ribbit">
                  <p:embed/>
                </p:oleObj>
              </mc:Choice>
              <mc:Fallback>
                <p:oleObj name="Formula" r:id="rId11" imgW="1346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284288"/>
                        <a:ext cx="327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92440"/>
              </p:ext>
            </p:extLst>
          </p:nvPr>
        </p:nvGraphicFramePr>
        <p:xfrm>
          <a:off x="4630738" y="2127250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Formula" r:id="rId13" imgW="137160" imgH="118440" progId="Equation.Ribbit">
                  <p:embed/>
                </p:oleObj>
              </mc:Choice>
              <mc:Fallback>
                <p:oleObj name="Formula" r:id="rId13" imgW="13716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127250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25773"/>
              </p:ext>
            </p:extLst>
          </p:nvPr>
        </p:nvGraphicFramePr>
        <p:xfrm>
          <a:off x="4630738" y="2970213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Formula" r:id="rId15" imgW="137160" imgH="118440" progId="Equation.Ribbit">
                  <p:embed/>
                </p:oleObj>
              </mc:Choice>
              <mc:Fallback>
                <p:oleObj name="Formula" r:id="rId15" imgW="13716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970213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057918"/>
              </p:ext>
            </p:extLst>
          </p:nvPr>
        </p:nvGraphicFramePr>
        <p:xfrm>
          <a:off x="4629150" y="3894138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Formula" r:id="rId17" imgW="140040" imgH="118440" progId="Equation.Ribbit">
                  <p:embed/>
                </p:oleObj>
              </mc:Choice>
              <mc:Fallback>
                <p:oleObj name="Formula" r:id="rId17" imgW="14004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894138"/>
                        <a:ext cx="336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65914"/>
              </p:ext>
            </p:extLst>
          </p:nvPr>
        </p:nvGraphicFramePr>
        <p:xfrm>
          <a:off x="4630738" y="4816475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Formula" r:id="rId19" imgW="137160" imgH="118440" progId="Equation.Ribbit">
                  <p:embed/>
                </p:oleObj>
              </mc:Choice>
              <mc:Fallback>
                <p:oleObj name="Formula" r:id="rId19" imgW="13716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4816475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>
            <a:endCxn id="18" idx="1"/>
          </p:cNvCxnSpPr>
          <p:nvPr/>
        </p:nvCxnSpPr>
        <p:spPr>
          <a:xfrm flipV="1">
            <a:off x="1981200" y="3338186"/>
            <a:ext cx="1931318" cy="89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983319" y="2547940"/>
            <a:ext cx="1901835" cy="1608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276720" y="1625596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76720" y="2490788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76720" y="335756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76720" y="4252187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5148114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Formula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11</cp:revision>
  <cp:lastPrinted>2016-06-21T02:42:08Z</cp:lastPrinted>
  <dcterms:created xsi:type="dcterms:W3CDTF">2012-03-09T05:16:50Z</dcterms:created>
  <dcterms:modified xsi:type="dcterms:W3CDTF">2016-06-21T02:45:40Z</dcterms:modified>
</cp:coreProperties>
</file>