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>
        <p:scale>
          <a:sx n="90" d="100"/>
          <a:sy n="90" d="100"/>
        </p:scale>
        <p:origin x="-285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8952-3017-4F74-BC93-28835AFE217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8090-80E8-4F3B-B496-4142D73D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1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8952-3017-4F74-BC93-28835AFE217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8090-80E8-4F3B-B496-4142D73D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0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8952-3017-4F74-BC93-28835AFE217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8090-80E8-4F3B-B496-4142D73D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0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8952-3017-4F74-BC93-28835AFE217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8090-80E8-4F3B-B496-4142D73D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5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8952-3017-4F74-BC93-28835AFE217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8090-80E8-4F3B-B496-4142D73D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8952-3017-4F74-BC93-28835AFE217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8090-80E8-4F3B-B496-4142D73D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8952-3017-4F74-BC93-28835AFE217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8090-80E8-4F3B-B496-4142D73D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8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8952-3017-4F74-BC93-28835AFE217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8090-80E8-4F3B-B496-4142D73D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2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8952-3017-4F74-BC93-28835AFE217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8090-80E8-4F3B-B496-4142D73D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4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8952-3017-4F74-BC93-28835AFE217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8090-80E8-4F3B-B496-4142D73D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8952-3017-4F74-BC93-28835AFE217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8090-80E8-4F3B-B496-4142D73D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8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8952-3017-4F74-BC93-28835AFE217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8090-80E8-4F3B-B496-4142D73D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3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1" y="61982"/>
            <a:ext cx="381324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40092" y="2579347"/>
            <a:ext cx="2198451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7200" dirty="0" smtClean="0"/>
              <a:t>   </a:t>
            </a:r>
          </a:p>
          <a:p>
            <a:r>
              <a:rPr lang="en-US" sz="2800" dirty="0" smtClean="0"/>
              <a:t> Permutation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8073957" y="758757"/>
            <a:ext cx="428017" cy="40856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73957" y="1845013"/>
            <a:ext cx="428017" cy="40856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217924" y="656616"/>
            <a:ext cx="856033" cy="204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217924" y="1039238"/>
            <a:ext cx="856033" cy="230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179013" y="1742872"/>
            <a:ext cx="856033" cy="204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217923" y="2107656"/>
            <a:ext cx="856033" cy="230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692630" y="2614807"/>
            <a:ext cx="38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09234" y="2606805"/>
            <a:ext cx="38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035046" y="2614807"/>
            <a:ext cx="38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657617" y="2598595"/>
            <a:ext cx="38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280188" y="2614807"/>
            <a:ext cx="38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073956" y="5755532"/>
            <a:ext cx="428017" cy="40856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7217923" y="5737694"/>
            <a:ext cx="856033" cy="204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217923" y="5988022"/>
            <a:ext cx="856033" cy="230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217921" y="5376461"/>
            <a:ext cx="856035" cy="415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217921" y="6103133"/>
            <a:ext cx="856035" cy="440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692630" y="4440364"/>
            <a:ext cx="38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409234" y="4440364"/>
            <a:ext cx="38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073956" y="4440364"/>
            <a:ext cx="38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829470" y="4444916"/>
            <a:ext cx="38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432586" y="4440364"/>
            <a:ext cx="38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007796" y="3490982"/>
            <a:ext cx="38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206885" y="3490982"/>
            <a:ext cx="38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525949" y="3490982"/>
            <a:ext cx="38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922834" y="3477014"/>
            <a:ext cx="38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19719" y="3477014"/>
            <a:ext cx="38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070698" y="543787"/>
            <a:ext cx="272374" cy="26434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3343072" y="651278"/>
            <a:ext cx="940341" cy="6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249321" y="570194"/>
            <a:ext cx="144334" cy="1596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67454" y="1289287"/>
            <a:ext cx="272374" cy="26986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3367392" y="1429962"/>
            <a:ext cx="940341" cy="6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4260713" y="1347672"/>
            <a:ext cx="132941" cy="1570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1391054" y="1918966"/>
            <a:ext cx="38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922834" y="1918966"/>
            <a:ext cx="38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25949" y="1918966"/>
            <a:ext cx="38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070698" y="1929691"/>
            <a:ext cx="38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618690" y="1918966"/>
            <a:ext cx="38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43983" y="1918966"/>
            <a:ext cx="38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3070698" y="2277686"/>
            <a:ext cx="272374" cy="27653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067454" y="3004006"/>
            <a:ext cx="272374" cy="27457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3339828" y="2218718"/>
            <a:ext cx="920885" cy="186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360904" y="2423271"/>
            <a:ext cx="899809" cy="130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360904" y="2987940"/>
            <a:ext cx="899809" cy="133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360904" y="3124801"/>
            <a:ext cx="899809" cy="140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3180781" y="91432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180780" y="106477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180778" y="259951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178878" y="273301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178877" y="288841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090105" y="5564657"/>
            <a:ext cx="267498" cy="27517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3352736" y="5407800"/>
            <a:ext cx="849612" cy="227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3349525" y="5564657"/>
            <a:ext cx="852823" cy="88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362740" y="5791526"/>
            <a:ext cx="781243" cy="133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205591" y="5305481"/>
            <a:ext cx="171852" cy="1419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221802" y="5511431"/>
            <a:ext cx="171852" cy="1419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221802" y="5904046"/>
            <a:ext cx="171852" cy="1419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259393" y="227768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259389" y="240125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8259389" y="250835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8251153" y="491378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251150" y="525154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8259393" y="560577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268170" y="569227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268160" y="579935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256417" y="2480104"/>
            <a:ext cx="132941" cy="1570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249321" y="2143510"/>
            <a:ext cx="132941" cy="1570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248790" y="2883522"/>
            <a:ext cx="132941" cy="1570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256417" y="3204656"/>
            <a:ext cx="132941" cy="1570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081734" y="566980"/>
            <a:ext cx="132941" cy="1570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7081734" y="1223367"/>
            <a:ext cx="132941" cy="1570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7081734" y="1649451"/>
            <a:ext cx="132941" cy="1570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7081733" y="2281633"/>
            <a:ext cx="132941" cy="1570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7081733" y="5282359"/>
            <a:ext cx="132941" cy="1570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7087917" y="5635190"/>
            <a:ext cx="132941" cy="1570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7087917" y="6176320"/>
            <a:ext cx="132941" cy="1570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7092908" y="6489182"/>
            <a:ext cx="132941" cy="1570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700929"/>
              </p:ext>
            </p:extLst>
          </p:nvPr>
        </p:nvGraphicFramePr>
        <p:xfrm>
          <a:off x="5291848" y="2953715"/>
          <a:ext cx="725978" cy="922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Formula" r:id="rId3" imgW="94320" imgH="118440" progId="Equation.Ribbit">
                  <p:embed/>
                </p:oleObj>
              </mc:Choice>
              <mc:Fallback>
                <p:oleObj name="Formula" r:id="rId3" imgW="94320" imgH="1184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1848" y="2953715"/>
                        <a:ext cx="725978" cy="922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943952"/>
              </p:ext>
            </p:extLst>
          </p:nvPr>
        </p:nvGraphicFramePr>
        <p:xfrm>
          <a:off x="2276475" y="839407"/>
          <a:ext cx="552450" cy="355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Formula" r:id="rId5" imgW="245160" imgH="157680" progId="Equation.Ribbit">
                  <p:embed/>
                </p:oleObj>
              </mc:Choice>
              <mc:Fallback>
                <p:oleObj name="Formula" r:id="rId5" imgW="245160" imgH="1576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76475" y="839407"/>
                        <a:ext cx="552450" cy="3559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92227"/>
              </p:ext>
            </p:extLst>
          </p:nvPr>
        </p:nvGraphicFramePr>
        <p:xfrm>
          <a:off x="2286000" y="2545424"/>
          <a:ext cx="538164" cy="335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Formula" r:id="rId7" imgW="249120" imgH="156240" progId="Equation.Ribbit">
                  <p:embed/>
                </p:oleObj>
              </mc:Choice>
              <mc:Fallback>
                <p:oleObj name="Formula" r:id="rId7" imgW="249120" imgH="156240" progId="Equation.Ribbit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0" y="2545424"/>
                        <a:ext cx="538164" cy="335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165906"/>
              </p:ext>
            </p:extLst>
          </p:nvPr>
        </p:nvGraphicFramePr>
        <p:xfrm>
          <a:off x="2143297" y="5475962"/>
          <a:ext cx="892004" cy="367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Formula" r:id="rId9" imgW="411480" imgH="170280" progId="Equation.Ribbit">
                  <p:embed/>
                </p:oleObj>
              </mc:Choice>
              <mc:Fallback>
                <p:oleObj name="Formula" r:id="rId9" imgW="411480" imgH="170280" progId="Equation.Ribbit">
                  <p:embed/>
                  <p:pic>
                    <p:nvPicPr>
                      <p:cNvPr id="89" name="Object 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43297" y="5475962"/>
                        <a:ext cx="892004" cy="367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50784"/>
              </p:ext>
            </p:extLst>
          </p:nvPr>
        </p:nvGraphicFramePr>
        <p:xfrm>
          <a:off x="8688388" y="1257300"/>
          <a:ext cx="6699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Formula" r:id="rId11" imgW="297360" imgH="156240" progId="Equation.Ribbit">
                  <p:embed/>
                </p:oleObj>
              </mc:Choice>
              <mc:Fallback>
                <p:oleObj name="Formula" r:id="rId11" imgW="297360" imgH="156240" progId="Equation.Ribbit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688388" y="1257300"/>
                        <a:ext cx="669925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457047"/>
              </p:ext>
            </p:extLst>
          </p:nvPr>
        </p:nvGraphicFramePr>
        <p:xfrm>
          <a:off x="8478838" y="5387975"/>
          <a:ext cx="10858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Formula" r:id="rId13" imgW="480240" imgH="169200" progId="Equation.Ribbit">
                  <p:embed/>
                </p:oleObj>
              </mc:Choice>
              <mc:Fallback>
                <p:oleObj name="Formula" r:id="rId13" imgW="480240" imgH="169200" progId="Equation.Ribbit">
                  <p:embed/>
                  <p:pic>
                    <p:nvPicPr>
                      <p:cNvPr id="112" name="Object 1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478838" y="5387975"/>
                        <a:ext cx="108585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127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Aurora Equation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Narayanan</dc:creator>
  <cp:lastModifiedBy>Krishna Narayanan</cp:lastModifiedBy>
  <cp:revision>8</cp:revision>
  <cp:lastPrinted>2016-06-21T03:16:00Z</cp:lastPrinted>
  <dcterms:created xsi:type="dcterms:W3CDTF">2016-06-21T01:29:59Z</dcterms:created>
  <dcterms:modified xsi:type="dcterms:W3CDTF">2016-06-21T03:16:36Z</dcterms:modified>
</cp:coreProperties>
</file>