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2" d="100"/>
          <a:sy n="42" d="100"/>
        </p:scale>
        <p:origin x="57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3692-9630-4B4E-987E-A873FB744DD7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C31F-9EF4-4446-83BE-BA679C320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1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004" y="2500894"/>
            <a:ext cx="1270000" cy="11270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6830395" y="1862942"/>
            <a:ext cx="1392866" cy="1010092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4874004" y="3064420"/>
            <a:ext cx="2147778" cy="2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021782" y="3064420"/>
            <a:ext cx="1010092" cy="1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6841029" y="3245174"/>
            <a:ext cx="1371599" cy="1010092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1"/>
          </p:cNvCxnSpPr>
          <p:nvPr/>
        </p:nvCxnSpPr>
        <p:spPr>
          <a:xfrm flipV="1">
            <a:off x="2411220" y="3064420"/>
            <a:ext cx="1192784" cy="2"/>
          </a:xfrm>
          <a:prstGeom prst="line">
            <a:avLst/>
          </a:prstGeom>
          <a:ln>
            <a:solidFill>
              <a:schemeClr val="tx1">
                <a:alpha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33696"/>
              </p:ext>
            </p:extLst>
          </p:nvPr>
        </p:nvGraphicFramePr>
        <p:xfrm>
          <a:off x="2130804" y="2656507"/>
          <a:ext cx="14732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ula" r:id="rId3" imgW="743040" imgH="118440" progId="Equation.Ribbit">
                  <p:embed/>
                </p:oleObj>
              </mc:Choice>
              <mc:Fallback>
                <p:oleObj name="Formula" r:id="rId3" imgW="743040" imgH="118440" progId="Equation.Ribbit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804" y="2656507"/>
                        <a:ext cx="1473200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95863"/>
              </p:ext>
            </p:extLst>
          </p:nvPr>
        </p:nvGraphicFramePr>
        <p:xfrm>
          <a:off x="4612067" y="2020326"/>
          <a:ext cx="26670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ula" r:id="rId5" imgW="1344960" imgH="118440" progId="Equation.Ribbit">
                  <p:embed/>
                </p:oleObj>
              </mc:Choice>
              <mc:Fallback>
                <p:oleObj name="Formula" r:id="rId5" imgW="1344960" imgH="118440" progId="Equation.Ribbit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067" y="2020326"/>
                        <a:ext cx="2667000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76322"/>
              </p:ext>
            </p:extLst>
          </p:nvPr>
        </p:nvGraphicFramePr>
        <p:xfrm>
          <a:off x="8279257" y="2945949"/>
          <a:ext cx="6715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Formula" r:id="rId7" imgW="338040" imgH="118440" progId="Equation.Ribbit">
                  <p:embed/>
                </p:oleObj>
              </mc:Choice>
              <mc:Fallback>
                <p:oleObj name="Formula" r:id="rId7" imgW="338040" imgH="118440" progId="Equation.Ribbit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257" y="2945949"/>
                        <a:ext cx="671512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76438"/>
              </p:ext>
            </p:extLst>
          </p:nvPr>
        </p:nvGraphicFramePr>
        <p:xfrm>
          <a:off x="8293032" y="4317751"/>
          <a:ext cx="1068387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Formula" r:id="rId9" imgW="538560" imgH="118440" progId="Equation.Ribbit">
                  <p:embed/>
                </p:oleObj>
              </mc:Choice>
              <mc:Fallback>
                <p:oleObj name="Formula" r:id="rId9" imgW="538560" imgH="118440" progId="Equation.Ribbit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032" y="4317751"/>
                        <a:ext cx="1068387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33907"/>
              </p:ext>
            </p:extLst>
          </p:nvPr>
        </p:nvGraphicFramePr>
        <p:xfrm>
          <a:off x="2198343" y="2718033"/>
          <a:ext cx="1158278" cy="20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Formula" r:id="rId11" imgW="689760" imgH="118440" progId="Equation.Ribbit">
                  <p:embed/>
                </p:oleObj>
              </mc:Choice>
              <mc:Fallback>
                <p:oleObj name="Formula" r:id="rId11" imgW="689760" imgH="118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8343" y="2718033"/>
                        <a:ext cx="1158278" cy="200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99133"/>
              </p:ext>
            </p:extLst>
          </p:nvPr>
        </p:nvGraphicFramePr>
        <p:xfrm>
          <a:off x="5094288" y="2779713"/>
          <a:ext cx="1236346" cy="22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rmula" r:id="rId13" imgW="661680" imgH="118440" progId="Equation.Ribbit">
                  <p:embed/>
                </p:oleObj>
              </mc:Choice>
              <mc:Fallback>
                <p:oleObj name="Formula" r:id="rId13" imgW="661680" imgH="118440" progId="Equation.Ribbit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4288" y="2779713"/>
                        <a:ext cx="1236346" cy="22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8031874" y="1392572"/>
            <a:ext cx="2586596" cy="627754"/>
            <a:chOff x="8031874" y="1392572"/>
            <a:chExt cx="2586596" cy="62775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005535"/>
                </p:ext>
              </p:extLst>
            </p:nvPr>
          </p:nvGraphicFramePr>
          <p:xfrm>
            <a:off x="8293032" y="1553711"/>
            <a:ext cx="1068388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Formula" r:id="rId15" imgW="538560" imgH="118440" progId="Equation.Ribbit">
                    <p:embed/>
                  </p:oleObj>
                </mc:Choice>
                <mc:Fallback>
                  <p:oleObj name="Formula" r:id="rId15" imgW="538560" imgH="118440" progId="Equation.Ribbit">
                    <p:embed/>
                    <p:pic>
                      <p:nvPicPr>
                        <p:cNvPr id="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3032" y="1553711"/>
                          <a:ext cx="1068388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4283"/>
                </p:ext>
              </p:extLst>
            </p:nvPr>
          </p:nvGraphicFramePr>
          <p:xfrm>
            <a:off x="9433304" y="1553711"/>
            <a:ext cx="774700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Formula" r:id="rId17" imgW="390240" imgH="118440" progId="Equation.Ribbit">
                    <p:embed/>
                  </p:oleObj>
                </mc:Choice>
                <mc:Fallback>
                  <p:oleObj name="Formula" r:id="rId17" imgW="390240" imgH="118440" progId="Equation.Ribbit">
                    <p:embed/>
                    <p:pic>
                      <p:nvPicPr>
                        <p:cNvPr id="532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3304" y="1553711"/>
                          <a:ext cx="774700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8031874" y="1392572"/>
              <a:ext cx="1231997" cy="62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155074"/>
                </p:ext>
              </p:extLst>
            </p:nvPr>
          </p:nvGraphicFramePr>
          <p:xfrm>
            <a:off x="8144478" y="1567916"/>
            <a:ext cx="100965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Formula" r:id="rId19" imgW="541080" imgH="176760" progId="Equation.Ribbit">
                    <p:embed/>
                  </p:oleObj>
                </mc:Choice>
                <mc:Fallback>
                  <p:oleObj name="Formula" r:id="rId19" imgW="541080" imgH="176760" progId="Equation.Ribbit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144478" y="1567916"/>
                          <a:ext cx="1009650" cy="331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/>
            <p:nvPr/>
          </p:nvCxnSpPr>
          <p:spPr>
            <a:xfrm>
              <a:off x="9263871" y="1733809"/>
              <a:ext cx="13545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42642"/>
              </p:ext>
            </p:extLst>
          </p:nvPr>
        </p:nvGraphicFramePr>
        <p:xfrm>
          <a:off x="8324392" y="2923204"/>
          <a:ext cx="106838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Formula" r:id="rId15" imgW="538560" imgH="118440" progId="Equation.Ribbit">
                  <p:embed/>
                </p:oleObj>
              </mc:Choice>
              <mc:Fallback>
                <p:oleObj name="Formula" r:id="rId15" imgW="538560" imgH="118440" progId="Equation.Ribbit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392" y="2923204"/>
                        <a:ext cx="1068388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2203"/>
              </p:ext>
            </p:extLst>
          </p:nvPr>
        </p:nvGraphicFramePr>
        <p:xfrm>
          <a:off x="9464664" y="2923204"/>
          <a:ext cx="7747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Formula" r:id="rId17" imgW="390240" imgH="118440" progId="Equation.Ribbit">
                  <p:embed/>
                </p:oleObj>
              </mc:Choice>
              <mc:Fallback>
                <p:oleObj name="Formula" r:id="rId17" imgW="390240" imgH="118440" progId="Equation.Ribbit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64" y="2923204"/>
                        <a:ext cx="7747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8063234" y="2762065"/>
            <a:ext cx="1231997" cy="627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68535"/>
              </p:ext>
            </p:extLst>
          </p:nvPr>
        </p:nvGraphicFramePr>
        <p:xfrm>
          <a:off x="8175838" y="2937409"/>
          <a:ext cx="10096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Formula" r:id="rId21" imgW="541080" imgH="176760" progId="Equation.Ribbit">
                  <p:embed/>
                </p:oleObj>
              </mc:Choice>
              <mc:Fallback>
                <p:oleObj name="Formula" r:id="rId21" imgW="541080" imgH="176760" progId="Equation.Ribbit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75838" y="2937409"/>
                        <a:ext cx="10096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295231" y="3103302"/>
            <a:ext cx="1354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42642"/>
              </p:ext>
            </p:extLst>
          </p:nvPr>
        </p:nvGraphicFramePr>
        <p:xfrm>
          <a:off x="8315246" y="4309296"/>
          <a:ext cx="1068388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Formula" r:id="rId15" imgW="538560" imgH="118440" progId="Equation.Ribbit">
                  <p:embed/>
                </p:oleObj>
              </mc:Choice>
              <mc:Fallback>
                <p:oleObj name="Formula" r:id="rId15" imgW="538560" imgH="118440" progId="Equation.Ribbit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246" y="4309296"/>
                        <a:ext cx="1068388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2203"/>
              </p:ext>
            </p:extLst>
          </p:nvPr>
        </p:nvGraphicFramePr>
        <p:xfrm>
          <a:off x="9455518" y="4309296"/>
          <a:ext cx="7747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Formula" r:id="rId17" imgW="390240" imgH="118440" progId="Equation.Ribbit">
                  <p:embed/>
                </p:oleObj>
              </mc:Choice>
              <mc:Fallback>
                <p:oleObj name="Formula" r:id="rId17" imgW="390240" imgH="118440" progId="Equation.Ribbit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5518" y="4309296"/>
                        <a:ext cx="7747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8054088" y="4148157"/>
            <a:ext cx="1231997" cy="627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27176"/>
              </p:ext>
            </p:extLst>
          </p:nvPr>
        </p:nvGraphicFramePr>
        <p:xfrm>
          <a:off x="8166692" y="4323501"/>
          <a:ext cx="10096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Formula" r:id="rId23" imgW="541080" imgH="176760" progId="Equation.Ribbit">
                  <p:embed/>
                </p:oleObj>
              </mc:Choice>
              <mc:Fallback>
                <p:oleObj name="Formula" r:id="rId23" imgW="541080" imgH="176760" progId="Equation.Ribbit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66692" y="4323501"/>
                        <a:ext cx="10096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286085" y="4489394"/>
            <a:ext cx="1354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50570"/>
              </p:ext>
            </p:extLst>
          </p:nvPr>
        </p:nvGraphicFramePr>
        <p:xfrm>
          <a:off x="9431338" y="1343025"/>
          <a:ext cx="1554162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Formula" r:id="rId25" imgW="831960" imgH="118440" progId="Equation.Ribbit">
                  <p:embed/>
                </p:oleObj>
              </mc:Choice>
              <mc:Fallback>
                <p:oleObj name="Formula" r:id="rId25" imgW="831960" imgH="118440" progId="Equation.Ribbit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431338" y="1343025"/>
                        <a:ext cx="1554162" cy="22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78804"/>
              </p:ext>
            </p:extLst>
          </p:nvPr>
        </p:nvGraphicFramePr>
        <p:xfrm>
          <a:off x="9586913" y="2754313"/>
          <a:ext cx="13081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Formula" r:id="rId27" imgW="699840" imgH="118440" progId="Equation.Ribbit">
                  <p:embed/>
                </p:oleObj>
              </mc:Choice>
              <mc:Fallback>
                <p:oleObj name="Formula" r:id="rId27" imgW="699840" imgH="118440" progId="Equation.Ribbit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586913" y="2754313"/>
                        <a:ext cx="1308100" cy="223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079567"/>
              </p:ext>
            </p:extLst>
          </p:nvPr>
        </p:nvGraphicFramePr>
        <p:xfrm>
          <a:off x="9390063" y="4124325"/>
          <a:ext cx="175260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Formula" r:id="rId29" imgW="938880" imgH="118440" progId="Equation.Ribbit">
                  <p:embed/>
                </p:oleObj>
              </mc:Choice>
              <mc:Fallback>
                <p:oleObj name="Formula" r:id="rId29" imgW="938880" imgH="118440" progId="Equation.Ribbit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90063" y="4124325"/>
                        <a:ext cx="1752600" cy="22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4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Formula</vt:lpstr>
      <vt:lpstr>Aurora Equation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Narayanan</dc:creator>
  <cp:lastModifiedBy>Krishna Narayanan</cp:lastModifiedBy>
  <cp:revision>1</cp:revision>
  <cp:lastPrinted>2016-06-18T21:36:39Z</cp:lastPrinted>
  <dcterms:created xsi:type="dcterms:W3CDTF">2016-06-18T21:35:55Z</dcterms:created>
  <dcterms:modified xsi:type="dcterms:W3CDTF">2016-06-18T21:37:19Z</dcterms:modified>
</cp:coreProperties>
</file>