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 Thenkarai Janakiraman" initials="NTJ" lastIdx="1" clrIdx="0">
    <p:extLst>
      <p:ext uri="{19B8F6BF-5375-455C-9EA6-DF929625EA0E}">
        <p15:presenceInfo xmlns:p15="http://schemas.microsoft.com/office/powerpoint/2012/main" userId="315ec0b51d8c2d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64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9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8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1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7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8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7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76DC-6378-4138-841D-1AE86AE8151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5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 flipV="1">
            <a:off x="4202634" y="1291844"/>
            <a:ext cx="1893364" cy="7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3" y="473905"/>
            <a:ext cx="2730244" cy="1626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90875" y="61519"/>
                <a:ext cx="2610952" cy="20928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 </a:t>
                </a:r>
                <a:r>
                  <a:rPr lang="en-US" sz="2000" dirty="0"/>
                  <a:t>Database: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b="0" dirty="0"/>
              </a:p>
              <a:p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75" y="61519"/>
                <a:ext cx="2610952" cy="2092881"/>
              </a:xfrm>
              <a:prstGeom prst="rect">
                <a:avLst/>
              </a:prstGeom>
              <a:blipFill>
                <a:blip r:embed="rId3"/>
                <a:stretch>
                  <a:fillRect t="-11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266253" y="2460869"/>
            <a:ext cx="4793427" cy="1774844"/>
            <a:chOff x="266253" y="2277989"/>
            <a:chExt cx="4793427" cy="17748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8881" y="2589356"/>
              <a:ext cx="2069438" cy="143754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3" y="2563427"/>
              <a:ext cx="2144092" cy="14894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37373" y="2277989"/>
                  <a:ext cx="4722307" cy="175432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   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73" y="2277989"/>
                  <a:ext cx="4722307" cy="17543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32414" y="1918340"/>
                <a:ext cx="701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414" y="1918340"/>
                <a:ext cx="70104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540939" y="5551615"/>
            <a:ext cx="92456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RSIDFT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516299" y="5736281"/>
            <a:ext cx="83370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749040" y="5736281"/>
            <a:ext cx="74436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rot="5400000">
                <a:off x="8209280" y="4219843"/>
                <a:ext cx="624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209280" y="4219843"/>
                <a:ext cx="624174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607423" y="4592320"/>
            <a:ext cx="2730245" cy="2167803"/>
            <a:chOff x="871583" y="4592320"/>
            <a:chExt cx="2730245" cy="2167803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83" y="4712439"/>
              <a:ext cx="2730245" cy="2047684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990875" y="4592320"/>
              <a:ext cx="2610953" cy="21678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0486524" y="562220"/>
                <a:ext cx="12905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Sketch of 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524" y="562220"/>
                <a:ext cx="1290517" cy="646331"/>
              </a:xfrm>
              <a:prstGeom prst="rect">
                <a:avLst/>
              </a:prstGeom>
              <a:blipFill>
                <a:blip r:embed="rId13"/>
                <a:stretch>
                  <a:fillRect l="-1887" t="-4717" r="-6604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10581600" y="2844678"/>
                <a:ext cx="14121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Sketch of y’: Y’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600" y="2844678"/>
                <a:ext cx="1412121" cy="646331"/>
              </a:xfrm>
              <a:prstGeom prst="rect">
                <a:avLst/>
              </a:prstGeom>
              <a:blipFill>
                <a:blip r:embed="rId14"/>
                <a:stretch>
                  <a:fillRect l="-433" t="-5660" r="-389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45923" y="5234812"/>
                <a:ext cx="16508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200" dirty="0">
                    <a:ea typeface="NSimSun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NSimSun" panose="02010609030101010101" pitchFamily="49" charset="-122"/>
                      </a:rPr>
                      <m:t>=10 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NSimSun" panose="02010609030101010101" pitchFamily="49" charset="-122"/>
                      </a:rPr>
                      <m:t>=100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923" y="5234812"/>
                <a:ext cx="165089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4612349" y="905763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N-pt.  FFT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200431" y="3552233"/>
            <a:ext cx="1000841" cy="1757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50736" y="3182901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N-pt.  FFT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25" y="198641"/>
            <a:ext cx="4343874" cy="157024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420414" y="88847"/>
            <a:ext cx="3972496" cy="18098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12" y="2464808"/>
            <a:ext cx="4472095" cy="176247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48688" y="2363616"/>
            <a:ext cx="3944222" cy="1827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086" y="4855160"/>
            <a:ext cx="4504321" cy="177343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448688" y="4885873"/>
            <a:ext cx="3944222" cy="170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0383323" y="5467409"/>
                <a:ext cx="180867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z="1500" dirty="0"/>
                  <a:t> Y’[S]</a:t>
                </a: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323" y="5467409"/>
                <a:ext cx="1808677" cy="323165"/>
              </a:xfrm>
              <a:prstGeom prst="rect">
                <a:avLst/>
              </a:prstGeom>
              <a:blipFill>
                <a:blip r:embed="rId20"/>
                <a:stretch>
                  <a:fillRect t="-3774" r="-673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96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34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NSimSun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 Thenkarai Janakiraman</dc:creator>
  <cp:lastModifiedBy>NAGARAJ Thenkarai Janakiraman</cp:lastModifiedBy>
  <cp:revision>11</cp:revision>
  <dcterms:created xsi:type="dcterms:W3CDTF">2017-02-08T13:57:41Z</dcterms:created>
  <dcterms:modified xsi:type="dcterms:W3CDTF">2017-02-13T06:37:45Z</dcterms:modified>
</cp:coreProperties>
</file>