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4708" r:id="rId1"/>
  </p:sldMasterIdLst>
  <p:notesMasterIdLst>
    <p:notesMasterId r:id="rId17"/>
  </p:notesMasterIdLst>
  <p:handoutMasterIdLst>
    <p:handoutMasterId r:id="rId18"/>
  </p:handoutMasterIdLst>
  <p:sldIdLst>
    <p:sldId id="403" r:id="rId2"/>
    <p:sldId id="424" r:id="rId3"/>
    <p:sldId id="330" r:id="rId4"/>
    <p:sldId id="417" r:id="rId5"/>
    <p:sldId id="418" r:id="rId6"/>
    <p:sldId id="421" r:id="rId7"/>
    <p:sldId id="369" r:id="rId8"/>
    <p:sldId id="376" r:id="rId9"/>
    <p:sldId id="420" r:id="rId10"/>
    <p:sldId id="398" r:id="rId11"/>
    <p:sldId id="413" r:id="rId12"/>
    <p:sldId id="414" r:id="rId13"/>
    <p:sldId id="416" r:id="rId14"/>
    <p:sldId id="422" r:id="rId15"/>
    <p:sldId id="423" r:id="rId16"/>
  </p:sldIdLst>
  <p:sldSz cx="9144000" cy="6858000" type="screen4x3"/>
  <p:notesSz cx="7315200" cy="9601200"/>
  <p:embeddedFontLst>
    <p:embeddedFont>
      <p:font typeface="Verdana" panose="020B0604030504040204" pitchFamily="34" charset="0"/>
      <p:regular r:id="rId19"/>
      <p:bold r:id="rId20"/>
      <p:italic r:id="rId21"/>
      <p:boldItalic r:id="rId22"/>
    </p:embeddedFont>
    <p:embeddedFont>
      <p:font typeface="Corbel" panose="020B0503020204020204" pitchFamily="34" charset="0"/>
      <p:regular r:id="rId23"/>
      <p:bold r:id="rId24"/>
      <p:italic r:id="rId25"/>
      <p:boldItalic r:id="rId26"/>
    </p:embeddedFont>
    <p:embeddedFont>
      <p:font typeface="cmsy10" panose="020B0604020202020204" charset="0"/>
      <p:regular r:id="rId27"/>
    </p:embeddedFont>
    <p:embeddedFont>
      <p:font typeface="Wingdings 2" panose="05020102010507070707" pitchFamily="18" charset="2"/>
      <p:regular r:id="rId28"/>
    </p:embeddedFont>
    <p:embeddedFont>
      <p:font typeface="Tw Cen MT" panose="020B0602020104020603" pitchFamily="3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99"/>
    <a:srgbClr val="FF6699"/>
    <a:srgbClr val="FFCCCC"/>
    <a:srgbClr val="CC9900"/>
    <a:srgbClr val="CCFFCC"/>
    <a:srgbClr val="99FF66"/>
    <a:srgbClr val="CC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3" autoAdjust="0"/>
    <p:restoredTop sz="93990" autoAdjust="0"/>
  </p:normalViewPr>
  <p:slideViewPr>
    <p:cSldViewPr snapToGrid="0" snapToObjects="1">
      <p:cViewPr varScale="1">
        <p:scale>
          <a:sx n="87" d="100"/>
          <a:sy n="87" d="100"/>
        </p:scale>
        <p:origin x="36" y="315"/>
      </p:cViewPr>
      <p:guideLst>
        <p:guide orient="horz" pos="2160"/>
        <p:guide pos="32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2844" y="-90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5" Type="http://schemas.openxmlformats.org/officeDocument/2006/relationships/image" Target="../media/image7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Relationship Id="rId14" Type="http://schemas.openxmlformats.org/officeDocument/2006/relationships/image" Target="../media/image7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image" Target="../media/image90.wmf"/><Relationship Id="rId18" Type="http://schemas.openxmlformats.org/officeDocument/2006/relationships/image" Target="../media/image95.wmf"/><Relationship Id="rId3" Type="http://schemas.openxmlformats.org/officeDocument/2006/relationships/image" Target="../media/image81.wmf"/><Relationship Id="rId21" Type="http://schemas.openxmlformats.org/officeDocument/2006/relationships/image" Target="../media/image98.wmf"/><Relationship Id="rId7" Type="http://schemas.openxmlformats.org/officeDocument/2006/relationships/image" Target="../media/image84.wmf"/><Relationship Id="rId12" Type="http://schemas.openxmlformats.org/officeDocument/2006/relationships/image" Target="../media/image89.wmf"/><Relationship Id="rId17" Type="http://schemas.openxmlformats.org/officeDocument/2006/relationships/image" Target="../media/image94.wmf"/><Relationship Id="rId2" Type="http://schemas.openxmlformats.org/officeDocument/2006/relationships/image" Target="../media/image80.wmf"/><Relationship Id="rId16" Type="http://schemas.openxmlformats.org/officeDocument/2006/relationships/image" Target="../media/image93.wmf"/><Relationship Id="rId20" Type="http://schemas.openxmlformats.org/officeDocument/2006/relationships/image" Target="../media/image97.wmf"/><Relationship Id="rId1" Type="http://schemas.openxmlformats.org/officeDocument/2006/relationships/image" Target="../media/image79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24" Type="http://schemas.openxmlformats.org/officeDocument/2006/relationships/image" Target="../media/image101.wmf"/><Relationship Id="rId5" Type="http://schemas.openxmlformats.org/officeDocument/2006/relationships/image" Target="../media/image70.wmf"/><Relationship Id="rId15" Type="http://schemas.openxmlformats.org/officeDocument/2006/relationships/image" Target="../media/image92.wmf"/><Relationship Id="rId23" Type="http://schemas.openxmlformats.org/officeDocument/2006/relationships/image" Target="../media/image100.wmf"/><Relationship Id="rId10" Type="http://schemas.openxmlformats.org/officeDocument/2006/relationships/image" Target="../media/image87.wmf"/><Relationship Id="rId19" Type="http://schemas.openxmlformats.org/officeDocument/2006/relationships/image" Target="../media/image96.wmf"/><Relationship Id="rId4" Type="http://schemas.openxmlformats.org/officeDocument/2006/relationships/image" Target="../media/image82.wmf"/><Relationship Id="rId9" Type="http://schemas.openxmlformats.org/officeDocument/2006/relationships/image" Target="../media/image86.wmf"/><Relationship Id="rId14" Type="http://schemas.openxmlformats.org/officeDocument/2006/relationships/image" Target="../media/image91.wmf"/><Relationship Id="rId22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6.wmf"/><Relationship Id="rId5" Type="http://schemas.openxmlformats.org/officeDocument/2006/relationships/image" Target="../media/image8.wmf"/><Relationship Id="rId10" Type="http://schemas.openxmlformats.org/officeDocument/2006/relationships/image" Target="../media/image15.wmf"/><Relationship Id="rId4" Type="http://schemas.openxmlformats.org/officeDocument/2006/relationships/image" Target="../media/image7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0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39.wmf"/><Relationship Id="rId5" Type="http://schemas.openxmlformats.org/officeDocument/2006/relationships/image" Target="../media/image34.wmf"/><Relationship Id="rId10" Type="http://schemas.openxmlformats.org/officeDocument/2006/relationships/image" Target="../media/image38.wmf"/><Relationship Id="rId4" Type="http://schemas.openxmlformats.org/officeDocument/2006/relationships/image" Target="../media/image33.wmf"/><Relationship Id="rId9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0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39.wmf"/><Relationship Id="rId5" Type="http://schemas.openxmlformats.org/officeDocument/2006/relationships/image" Target="../media/image34.wmf"/><Relationship Id="rId10" Type="http://schemas.openxmlformats.org/officeDocument/2006/relationships/image" Target="../media/image38.wmf"/><Relationship Id="rId4" Type="http://schemas.openxmlformats.org/officeDocument/2006/relationships/image" Target="../media/image33.wmf"/><Relationship Id="rId9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9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5" Type="http://schemas.openxmlformats.org/officeDocument/2006/relationships/image" Target="../media/image6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Relationship Id="rId14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3753AD1-662E-A74E-B2DC-1CB0BDCE1634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CA0EB7F-811E-6B4F-8D07-BB917AB673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03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25T03:50:40.0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-2 322 258,'0'0'4515,"0"0"0,0 0 0,0 0-2193,0-15-645,12 15-387,-12 0-387,36-14-258,-10 1 0,11 2 0,8-7-258,15 3 0,2-5-129,18 1 0,9-5 0,13 4-129,7-2 0,6 3 0,2 3-129,4 2 129,2-1-129,3 3 0,-2 3 0,-3 0 129,-4-1-129,-5 1 0,-11 3 0,-13 0 0,-6 3 129,-16 0-129,-17 3 0,-13 0 0,-10 0 0,-8 0-258,-2 3-258,-16-3-1548,0 0-2451,0 0-387,0 0-645,0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25T03:50:39.3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79 1517 1677,'-32'14'4773,"6"-8"0,26-6-258,-14 2-2580,6-8-387,8 6-645,3-31-129,18 9-258,1-14 129,13-3-387,8-11 0,16-3 0,3-13 0,13-3-129,1-6 0,14-3 0,5-5 0,7 2 0,-4-7 129,5 0-258,-2 2 129,1 5 0,-3-2 0,-4 8 129,-9 5-258,-6 4 258,-7 11-258,-8 7 258,-13 10-258,-10 8 258,-11 9-258,-14 6-129,1 6-258,-18 9-516,16 0-1161,-16 0-2580,0 15-258,-3 1-516,-6 5 129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25T03:50:42.7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232 26 2967,'7'-14'4386,"-7"14"129,0 0-1548,-5-14-774,5 14-645,-21 0-774,7 5-129,-8-1-258,1 9-129,-3-1-129,0 9 0,-1-1-129,6 2 129,-2 1-129,10-2-129,2-1 129,5 0-129,4-5 129,4-1 0,-4-14-129,27 18 129,-3-10-129,1-5 258,3 1-258,-4-3 129,0 0 129,-3-1-129,-5 0 129,-16 0-129,14 0 129,-14 0 0,-11 9-129,-10 0 129,-3 2 0,-2 4-129,-5 4 0,0 0 0,4 5 0,4 1 0,6-4 0,8 5 0,5-8 0,4-1 0,11-2 129,8-5-129,8-6 0,5-2 129,4-2-129,-1 0 129,2-5 129,-4-1-258,-4 2 0,-5-3 0,-5 6-387,-19 1-645,21-21-2838,-21 21-903,6-19 129,-6 19-774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25T03:50:41.7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0 153 3483,'0'0'4515,"0"0"-516,0 0-1677,0 0-387,0 0-774,11 0-129,7 0-387,0-3-129,15 3 129,0-4-129,15 4-129,4-9-129,13 4 0,2-4 129,10 1-129,3-1 0,9-1-258,1 4 129,2-3 0,-1 6-129,-5 0 129,-1 2-129,-2 1 0,-6-2 0,-3 2 0,-3-2 0,-3-1 0,-2-1 0,-1 0 0,-1-4 0,-4 3 0,-2-1 129,-4 1-129,-6 1 0,-6 2 0,-6 0 0,-4-1 0,-5 3 0,-7 0 129,-7 0-129,-13 0-129,16 2 129,-16-2-387,0 0-774,0 0-3096,0 0-516,0-8-258,0-9-516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25T03:51:04.9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1995 1857 1161,'0'0'4128,"0"0"387,0 0-1032,0 0-1419,10 10-387,-10-10-645,36 24 0,-13-8-258,14 12-129,0 0 0,7 12-258,4 3 129,6 9-129,2 2 0,7 10-129,-4 3-129,5 7 0,4 2 0,3-1 129,5 2-258,7-5 129,-3 4 0,1-2-258,-1-2 129,-5-2 0,-6-5-129,-9 2 129,-5-10 0,-15-2 0,-3-8-258,-11-17-129,-1 2-1032,-25-32-2838,23 14-387,-23-14-387,7-16-387</inkml:trace>
  <inkml:trace contextRef="#ctx0" brushRef="#br0" timeOffset="692.0394">1181 3144 129,'-17'-8'3999,"17"8"129,0 0-1419,14 0-774,-14 0-129,37 0-387,-17-1 0,20 1-387,-7-2-258,14 2-258,2 0 0,11 2-258,6 1 0,9 4-129,6-2 0,13-2 0,10 0 129,12-1-129,6-2-129,6-2 387,4-3-387,3-1 129,1-1 0,-8 5 0,-8-1-129,-10 3 129,-14 0-129,-11 5 0,-12-1 0,-17 1-387,-10 4-645,-19-4-2967,-7-5-645,-7 0-129,-13 0-516</inkml:trace>
  <inkml:trace contextRef="#ctx0" brushRef="#br0" timeOffset="-660.0373">3393 3331 1935,'2'-18'4773,"-2"18"-129,0 0-645,0-22-1548,0 22-516,0 0-774,0 20-387,0-2-129,1 19-258,2 7-129,3 12-129,3 6 0,-3 3 0,2-1-129,1-7 129,0-5-129,-3-15 0,-3-8 129,1-17-129,-4-12 0,7-21-129,-5-21 129,-2-16-258,0-10 129,0-9-129,0 3 129,0-1 0,0 8 129,0 11-258,0 15 258,0 15 129,0 7-129,0 19 0,0-18 129,0 18 0,0 0-129,18-12 129,-18 12 0,24-3 0,-8 1 0,6 1-129,5-3 0,6 0 129,8 0-129,2-1 0,0 0 0,-1-1 0,-2 3 0,-6 0 129,-7 0-129,-10 3 129,-17 0-129,0 0 129,6 20-129,-10-2 0,-5 6 0,-1 9 0,1 7 0,0 5 0,3 10 0,3 7 0,0-2 0,2 4 129,1-1-258,0-5 258,0-8-129,1-8 0,0-9 129,1-5-129,-2-8 258,-2-4-129,2-16 258,-27 18-516,4-9 387,-8-1-387,-3 4 258,-5-1-387,0 0-129,2-4-258,9 8-1806,3-15-1935,6-15-645,5-12-258,4-15-129</inkml:trace>
  <inkml:trace contextRef="#ctx0" brushRef="#br0" timeOffset="1308.0738">1248 4135 2580,'0'0'4257,"0"0"0,15-4-2322,-15 4-387,33-11-129,-11-3-129,17 6-516,-3-8 129,19 1-258,5-8-129,13-2 0,12-8-258,19-2 0,8-4-129,10-1 0,7-2 0,4-1 0,-1 1-129,-2 5 258,-7 0-258,-14 5 129,-11 3 0,-10 3-129,-12 4 0,-10-2 129,-10 4-129,-12 2-129,-7 4 0,-10 1-645,-2 9-903,-10-1-2709,-15 5-129,13 0-645,-13 0 129</inkml:trace>
  <inkml:trace contextRef="#ctx0" brushRef="#br0" timeOffset="1916.1096">1803 5014 2322,'0'0'4128,"-1"12"-1290,1-12-129,0 0-516,8-17-387,15 1-387,-5-17-258,15 1-258,4-13-387,14-6-129,5-13-129,13-10-129,3-7 0,3-2 0,5-3 0,4-4 0,1 1 129,-3 1-129,-3 0 129,-4 14-129,-1 1 0,-3 7 0,-7 8-129,-6 9 129,-7 6-129,-11 11 0,-8 8 0,-7 6 0,-8 7 0,-17 11-129,15-8-258,-15 8-774,0 0-2838,0 0-645,0 0-129,-9 9-645</inkml:trace>
  <inkml:trace contextRef="#ctx0" brushRef="#br0" timeOffset="2660.1471">2432 5645 2322,'0'0'4386,"0"0"-258,0 12-1677,0-12-645,5-15-129,3-9-516,10-7 0,-3-18-516,8-14 0,2-18-258,7-12-129,0-9-129,6-6 0,-4-4 129,6 0-129,0 5 258,4 6-258,1 1 0,-2 10 0,5 1 129,-1 2-258,-1 2 129,-3 6 0,-3 4-129,-3 7 129,-3 9-258,-7 10 258,-6 7-258,-4 9 258,-6 8-129,0 8 0,-11 17 0,10-18-129,-10 18-258,0 0-645,0 0-903,0 0-2451,0 12-516,0-12-258,-9 23 129</inkml:trace>
  <inkml:trace contextRef="#ctx0" brushRef="#br0" timeOffset="3373.1863">3597 4144 774,'0'0'4515,"0"0"387,0 0-387,0 0-2064,0 10-645,0 16-645,-5 2-387,3 20-258,-7 9 0,3 16-258,-5 12 0,-2 17 0,1 8-129,-4 10-129,-5 4 129,4 3 0,-3 0-129,2-4-129,2-6 258,3-4-129,1-9 129,5-8-129,4-11 129,2-9-129,0-5 129,1-3 0,0-4-258,-1-5 258,-3-1-129,3 0 129,-4-6-129,0-1 0,0-7 129,-1-4-129,1-9 129,0-2-258,1-8 387,1-3-387,1-5 258,1-1-129,1-12 0,0 18 129,0-18-129,0 0 0,-2 13-129,2-13-129,0 0-645,0 0-2967,-10-7-903,9-13-387,-2-10-387</inkml:trace>
  <inkml:trace contextRef="#ctx0" brushRef="#br0" timeOffset="11948.1984">3975 4592 3096,'0'0'4515,"1"-16"-774,-1 16-774,0 0-516,0 0-516,0 0-774,0 0-387,-5 11-129,4 13-258,-3 5 0,-1 14-258,3 11 129,-2 18-129,1 10 0,-2 12 0,-4 9-129,2 1 129,-2 5-258,2-1 129,-3-2 129,1-2-129,1-3 129,3-6-129,0 0 0,5-1 129,-4 0-129,4-2 129,0-7-258,0-4 129,0-10 129,0-9-129,0-12 0,0-14-129,0-9-129,0-14-258,6 2-903,-6-15-2451,0 0-774,0 0-129,0 0-258</inkml:trace>
  <inkml:trace contextRef="#ctx0" brushRef="#br0" timeOffset="12369.8167">3692 6245 1935,'3'-13'4386,"-3"13"0,14 7-258,-14-7-1935,20 30-1032,-14-12 0,9 13-516,-4-4-258,2 7-129,1 0-129,-2-1 0,2-1-129,-6-6-387,7 2-1161,-8-8-2580,-7-20 0,14 16-645,-14-16 258</inkml:trace>
  <inkml:trace contextRef="#ctx0" brushRef="#br0" timeOffset="12652.8335">4142 6254 4257,'0'0'4773,"0"0"-258,0 0-258,0 0-2838,-2 16-387,-12 1-258,2 10-258,-5 2-129,-4 7-129,-4 0-129,3 0 0,-1-3 0,-1-5-129,5-1 129,1-8-645,14 5-1548,4-24-2064,-5 17-387,5-17-258,0 0-387</inkml:trace>
  <inkml:trace contextRef="#ctx0" brushRef="#br0" timeOffset="-14879.7319">532-3005 3870,'0'0'4128,"-3"18"-258,3 10-2193,0 1-774,1 12 0,3 2-516,3 3 0,-3-3-258,2-4 258,-2-9-258,0-8 129,-4-22 0,0 0 0,0 0 0,-2-34-129,-9-16 129,1-11 0,0-9-129,-2-7-129,2 0 0,6 1 0,1 7 0,3 9 0,8 13 129,7 13-129,2 9 0,4 14 0,3 10 0,-5 6 129,1 15-129,-8 12 129,-4 9-129,-6 8 129,-2 3-129,-3 2 129,-13-2-258,1-7 129,-4-7-258,2-13-387,8 2-645,-7-15-1677,16-12-1161,-9 15-645,9-15 387</inkml:trace>
  <inkml:trace contextRef="#ctx0" brushRef="#br0" timeOffset="-8747.2955">1343-244 1419,'0'-18'3612,"0"18"-645,0 0-645,1-16-258,-1 16-387,0 0-387,0 0-129,0-20-387,0 20-129,-4-15 129,4 15-258,-15-14-129,15 14 129,-22-12-129,10 10-129,-4 2 0,-1 4-129,-4 10 0,5 7-129,-3 5 129,4 3-129,7 5 0,-1-1 0,8 1-129,1-4 258,1-9-129,10-6 129,4-9-129,4-6 129,0-6-129,5-12 0,-5-4 258,5-7-258,-2-6 0,-9 0 0,3 4 0,-5 2-258,-3 6 258,-4 5 0,-1 3 0,-3 15 0,0 0 0,0 10-129,0 13 129,0 6 0,0 6 0,0 9 0,0 1 0,1 2 129,3-5-258,1 0 258,-1-9-129,7-9 258,-5-10-258,8-12 129,-1-7 0,-1-19-129,3-10 129,-1-9 0,-2-11-129,0-2 0,-3-1 129,-2 5-129,-4 8 0,2 5-129,-5 15 129,0 4-129,0 20-258,0-14-903,0 14-2838,0 0-516,10 8-387,-10-8 0</inkml:trace>
  <inkml:trace contextRef="#ctx0" brushRef="#br0" timeOffset="-6267.1558">2067-964 3483,'0'0'4773,"-15"5"-516,15-5-1032,-16 0-1419,16 0-387,0 0-645,0-14-258,0 14-129,16-20-258,1 11 0,3 0 0,3 1-129,3 5 0,-4 3 0,-3 3 0,-3 8 0,-7 9 0,-5 4-129,-4 4 129,-7 5 0,-12 1 0,0 6 0,-6-7 129,3 0-129,-3-2 0,8-7 129,5-1-129,8-8 129,4-15-129,11 5 129,12-5-129,4-6 129,10-8-129,2 0 129,0-1 129,0-2-258,-3 10 0,-4-7 0,-4 8 0,-8 5-258,-6-6-645,-1 7-3096,-13 0-645,0 0-129,15-2-258</inkml:trace>
  <inkml:trace contextRef="#ctx0" brushRef="#br0" timeOffset="-14515.7184">823-2750 3870,'0'0'4386,"0"0"-516,0 0-774,17 0-2451,-2 8 0,-3 6-258,4 1-129,-3 5 0,-2 3 0,-3-4-129,-3-1 0,-5-18 129,0 14 0,0-14-129,-5-23 0,-1-2 0,2-7-129,3-4 129,1-3-258,3 1 258,7 4-387,8 9 0,-4 0-516,9 14-774,-7 3-2451,-1-1-387,3 8-129</inkml:trace>
  <inkml:trace contextRef="#ctx0" brushRef="#br0" timeOffset="-13945.7175">1069-3548 5289,'-10'-14'4644,"10"14"-387,-25 1-1290,2 0-1548,10 16-645,-6-5-258,5 8-258,-2 1-129,6 3-129,2-2 0,6-3-129,2-1 129,1-6-129,-1-12 258,22 4-129,-6-9 0,0-12 258,0-1-387,0-7 258,-5-2-129,-1 2 129,-2 1-129,-2 7 129,-6 4-258,0 13 129,0 0 129,0 0-129,0 0 0,1 16-129,0 6 258,4 0-258,1 6 129,0-2-129,6-3 129,-1-6 0,6-9 0,3-8 129,-2-8-129,0-13 258,2-7-258,-4-5 129,-5-5-258,-1 5 129,-4 5-258,-6 0-1032,0 13-2709,0 15-516,0 0-258,0 0 0</inkml:trace>
  <inkml:trace contextRef="#ctx0" brushRef="#br0" timeOffset="-7019.1989">1775-622 2322,'0'0'4515,"5"10"0,-5-10-129,23 25-2838,-23-25-258,32 40-258,-12-11-258,8 14-129,-1 8-129,3 16 0,-2 8-129,-1 13-129,-5 8-129,-4 10 129,-12 0-258,-4 3 129,-2-6-129,-10-3 0,-11-7-129,-3-7 258,-5-13-387,5-17 129,2-8-387,-4-26-1806,6-9-2064,20-13-387,-17-18-516,17-11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25T03:50:38.7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-1446-2286 2193,'13'-7'1935,"-13"7"-129,0 0 258,8-18-258,-8 18-387,0 0 129,0 0-258,0 0-258,0 0-129,0 0 0,0 0-258,0 0-129,0 0 129,0-14-129,0 14-129,0 0 0,-14-2 0,14 2-129,-22 5 129,10 6-129,-2 8-129,1 9 129,4 2 0,-1 5-258,8 1 129,-1 0 0,3-1-129,10-5 129,6-5-129,3-7 0,4-7 129,2-11 0,0-2 0,-1-11 0,-1-8 0,-6-7-129,-2-6 129,-6-2 0,-8-1 0,-2 1 0,-13 3-129,-4 4 0,-6 8 0,-1 6 129,-6 9-129,1 6 0,4 8 0,3 13 0,6 7 129,6 11-258,7-1 129,4 5 0,9-4-129,7-4 129,5-6 0,3-9 0,2-15 0,-1-8 129,-3-13-129,-1-13 129,-9-6 0,-5-8 0,-7-2-129,0 3 129,-11 7-129,-7 7 0,1 6 0,-3 11 0,-1 9-129,5 8 0,4 12-129,7 11-387,-1-9-258,12 18-1806,4-13-1935,4-3-129,4-9-516</inkml:trace>
  <inkml:trace contextRef="#ctx0" brushRef="#br0" timeOffset="6976.1336">-1050-3519 903,'-5'-13'4128,"5"13"129,0 0-1161,0 0-1161,-7 8-774,7 4-129,0 14-774,2 4-129,5 6-129,-4 5 129,3 0-258,2-2 258,-6-4 0,-1-6 0,3-8 129,-4-21 0,-1 14-129,-6-26 129,-1-14 0,-5-14-129,2-6 129,-4-12-129,0 0 129,5-5-258,4 3 258,5 5-258,1 8 258,2 11-129,11 4-129,4 9 0,5 9 0,-1 8 129,1 6 0,-4 13-129,-2 11 129,-3 7-129,-5 5 0,-6 5 129,-2 2-258,-10-4 129,-5-3 0,-2-5-129,0-5 0,-1-6-129,0-10-516,10 3-1419,8-13-2064,0 0-258,0 0-129</inkml:trace>
  <inkml:trace contextRef="#ctx0" brushRef="#br0" timeOffset="9096.2212">-818-3331 2451,'-9'-16'4386,"9"16"-387,-9-15-1677,9 15-774,0 0-516,0 0-516,2 15 0,6 0-387,-2 1 0,3 6 0,-2 3 0,3-5 0,-4 4 0,-1-8 0,-2-1 0,-3-15-129,0 0 129,0 0-129,0-17 129,0-7 0,0-8-129,-3-2 0,3-4 0,0 1 258,8 0-258,3 5 129,5 5-129,0 6 129,2 8-258,1 2-387,5 11-1290,-3 0-2193,-5 0-258,0 13-387</inkml:trace>
  <inkml:trace contextRef="#ctx0" brushRef="#br0" timeOffset="9816.2467">-626-4018 1161,'0'-29'4386,"0"29"129,-8-16-258,-5 2-1806,13 14-1032,-24-1-258,24 1-516,-29 0-258,14 8-258,-2 4 0,2 5-129,2 6 0,4 1 0,0 1-129,7 0 129,2 2-129,0-8 129,8-4 0,5-10-129,5-5 129,0-8 0,2-9 0,0-3 0,-1-6 0,-5 2 0,-3-1 0,-3 5 0,-3 4 0,-5 16 0,3-19 0,-3 19 0,0 0 0,0 0 0,0 8 0,4 10 0,0 5 0,1 1-129,0 5 129,5-3 0,-1 1-129,2-6 258,3-7-129,1-11 0,1-3 129,2-14-129,1-10 129,2-3-129,-4-6 129,-1-2 0,-5-1-129,-1 0 0,-5 5 0,-4 5-258,3 12-258,-4-5-2193,0 19-1419,0 0-387,0 0-387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25T03:51:12.4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4156 1006 6450,'0'0'4902,"0"0"-387,0 0-129,0 0-3225,0 17-129,0 1-645,0 12-129,0 1 129,0 9-129,0-3 0,4 1-129,-3-5 129,1-6 0,2-2-258,-4-25-258,9 20-774,-9-20-3225,0 0-516,1-16-129,0-2-516</inkml:trace>
  <inkml:trace contextRef="#ctx0" brushRef="#br0" timeOffset="-276.0158">3760 1224 4257,'0'0'4644,"0"0"-387,0 0 0,0 0-2967,13 0-387,8-5-387,0-1-129,5-4 0,-2 3-387,-1-1-129,-1 7-387,-22 1-1935,18-20-1548,-18 20-516,6-12-129,-6 12 1</inkml:trace>
  <inkml:trace contextRef="#ctx0" brushRef="#br0" timeOffset="-1795.0661">2746 1666 2193,'-1'-41'4644,"-2"26"258,2 2-516,1 13-2064,0 0-645,0 0-645,-1 19-258,1 16-258,0 8-387,2 11 0,0 6 129,0 3-129,2-2 0,-2-7 0,0-7 0,0-12-129,-2-15 258,0-20-129,0 0-258,-6-19 258,-2-22-258,-1-17 129,-2-13-129,-1-4-129,6 1 129,3-2 0,3 7 129,2 7-129,9 12 129,8 17 0,7 8 0,2 9 0,3 7-129,-3 9 129,-1 2 0,-5 16 129,-6 8-258,-6 12 129,-10 4 0,-6 3 129,-11 1-129,-8 1 0,-3-7 0,-2-4 129,-1-7-258,3-9 129,5-6-387,3-9-516,20-5-1419,-1 13-2193,1-13 0,13 0-645,4 2 258</inkml:trace>
  <inkml:trace contextRef="#ctx0" brushRef="#br0" timeOffset="-540.0307">3404 1147 2580,'6'-34'4644,"-6"34"-129,0-18-387,0 18-2064,-16-16-645,16 16-516,-20 0-387,20 0-129,-23 20 0,12 1-387,-3 3 387,4 1-387,0 1 129,4-2-129,4-1 129,2-6-129,0-17 0,10 4 129,4-5-129,4-13 0,-1-6-129,0-3 129,-2 3-129,-2 0 129,-3 2-387,-4 4 387,-6 14-129,0 0 0,0 0 258,0 0-258,8 21 258,-8 3-129,1 6 129,-1 6-129,0 3 0,1 1 0,5-2 258,3-7-258,-2-2 129,5-8-129,1-10 129,4-11-129,1-7 129,-1-13-129,-2-9 0,-3-7 129,-1-11-387,-6 4 258,-3 0-258,-2 2 0,0 8-129,-2 3-258,2 30-903,-7-17-2451,7 17-258,0 0-645,1 6 387</inkml:trace>
  <inkml:trace contextRef="#ctx0" brushRef="#br0" timeOffset="-1335.0658">3053 2283 3483,'-1'14'4902,"1"-14"-258,0 0-258,19 0-2709,-15-14-516,17 1-129,-9-14-129,9 3-516,-5-11-129,3-3 0,-6-2-258,-1 2 129,-4-2-129,-4 2 0,-4 8 0,-4 5 129,-6 7-129,-5 8 0,-1 9 0,-1 1 0,1 15 0,1 9 0,7 11 129,0 4-129,8 4 129,0 2 0,11-2 0,5-2 0,3-7 129,4-9-387,4-10-258,-2-17-1419,3-7-2709,-2-14-129,-4-7-516,-2-6-129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25T03:50:57.4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569-359 4128,'5'-13'4515,"-5"13"-129,0 0-2064,0 0-516,-6 7-516,-7 11-645,6 12-129,-6 8-258,-1 8 0,0 8-129,1 9 0,-3 8 0,4 9-129,1 3 0,0 4 0,6 2 0,4 4 0,1 3 0,6 0 129,10-9-258,6-5 258,10-8 0,9-9-129,5-6-516,1-17-2709,4-14-1032,4-7-516,-5-15-258</inkml:trace>
  <inkml:trace contextRef="#ctx0" brushRef="#br0" timeOffset="-4803.4136">-272-1045 3096,'-14'-21'4644,"-5"12"0,19 9-258,-8 15-2709,8-15-774,-10 38-258,10-12-387,0 11-129,2 2 0,3 1 0,1 4 0,0-1 0,-3-5 0,1-3 0,-4-9-129,0-6-258,0 3-1032,0-23-2838,0 0-516,0 0-387,0-19 0</inkml:trace>
  <inkml:trace contextRef="#ctx0" brushRef="#br0" timeOffset="-16509.3251">-1345-2048 1419,'0'0'4257,"-11"-17"258,11 17-1548,0 0-774,0 0-516,0 0-645,0 0-129,11 0-258,-11 0-258,31 28 0,-6-8 129,11 10-129,6-2 0,10 11 129,4-5-129,11 3-129,3 1 129,8 7-129,2-3 129,5 2-258,-1 0 129,8 1-129,-6 0 129,1 3-129,-1 1-129,-3-5 0,-4 2 0,-8 3 0,-3 3 0,-7-3 129,-2-1-129,-8-4 0,-4-2 0,-3 0 129,-7-8-129,-1-8 0,-3-2 0,-6-5 0,-2-5 0,-3-3 129,0-2-129,-6 0 129,-2-3-258,-1 2 258,-13-8 0,16 6-129,-16-6 129,0 0 0,0 0-129,0 0 0,0 0-258,7-11-774,0-5-3483,-7-3-258,-8-1-516,-7-3-645</inkml:trace>
  <inkml:trace contextRef="#ctx0" brushRef="#br0" timeOffset="-5564.4569">-1393-1541 3612,'-10'-15'4644,"10"15"-516,-12-13-1677,12 13-645,0 0-645,14 0-129,-14 0-387,34 14-129,-11 0-129,13 12 0,2 2 0,6 11-129,3 4 0,7 10 129,3 3-258,4 5 129,2-1-129,6 4 129,1-4-258,-1 2 129,0-6 129,-4-6-258,-5-2 129,-4-2 0,-9-11 0,-9-4-129,-11-8 0,-6-6-129,-4-3-258,-17-14-645,15 0-3483,-15 0-129,0-14-516,0 14-129</inkml:trace>
  <inkml:trace contextRef="#ctx0" brushRef="#br0" timeOffset="-5092.4299">-646-570 1419,'-12'9'4257,"12"-9"258,0 0-258,-14-4-2193,22 4-774,-8 0-258,29-5-387,-8 0-129,11 1-129,3-4 0,6 2-258,0-6 129,2 5-129,-2-1-129,-4 3 0,-5-1 0,-8 2-258,-4 3 0,-20 1-258,22 0-645,-22 0-2064,-2-18-1290,2 18 0,-9-26-516</inkml:trace>
  <inkml:trace contextRef="#ctx0" brushRef="#br0" timeOffset="-2182.9183">1037 655 1935,'-12'-15'4515,"12"15"-129,0 0-129,-6-14-3225,6 14-258,16 0-387,2 14 0,2 4-258,0 9 129,1 6-129,-3 4 258,-3 1-258,-4 0 129,-4-7-129,-2-2 258,-5-12-258,0-17 129,0 0-129,-7-11 129,1-18-129,4-9-129,2-2 0,2-6 0,6 3 0,8 0-129,5 3 129,5 8-129,1 12 129,1 6 0,-3 10-129,-2 4 0,-3 3-129,-20-3-516,27 26-2064,-22-9-1677,-5-17 0,0 12-258</inkml:trace>
  <inkml:trace contextRef="#ctx0" brushRef="#br0" timeOffset="-2868.5193">739 139 516,'-1'16'4257,"-6"-1"0,7 18-258,-3 1-2451,2 5-774,1 10-258,1-4 129,3 6-129,0-10-258,-1-4 258,0-11 129,-2-10-258,-1-16 0,0-9 0,-6-25-129,0-13 0,-2-18-129,0-6 0,5-12 0,3-1 0,0 0 0,6 1 0,7 8 0,4 17 0,5 10 0,4 15-129,-3 10 129,3 15 0,-2 8 0,-2 22 129,-8 10-258,-4 8 129,-6 10-129,-4 1 0,-6 1 0,-11-2 0,-6-3-129,-5-7-258,6-7 129,-3-12 0,4 2-387,-1-21-903,17 12-2064,5-14-903,0 0-645,-5 19 387</inkml:trace>
  <inkml:trace contextRef="#ctx0" brushRef="#br0" timeOffset="-3360.534">340 39 3612,'0'0'4515,"3"-13"-129,-3 13-2064,0 0-387,-9-16-645,9 16-129,-13-7-258,13 7-387,-26-2-129,6 2 0,-8 0-258,1 7 258,-7 3-387,-1 7 129,1 3-129,4 4-129,3 3 129,4 5-258,7 0 258,7 0-129,6-3 0,3-6 0,5 1 0,11-6 129,7-7-129,2-6 258,2 0-129,-1-4 0,1-1 0,-5 0 0,-5 0 0,-17 0 0,14 5 0,-14-5-129,-12 18 129,-6-1 0,-7 3-129,-5 6 129,-1 3 0,2 3-129,2-1 129,6-2 0,8-2-129,10-3 129,3-4 0,14-7 0,12-8 0,8-3 129,5-2-129,5 0 129,1-7-129,-3 3 0,-2-5-258,-10 2-645,3 4-2967,-11 0-645,-10 2-387,-12 1 0</inkml:trace>
  <inkml:trace contextRef="#ctx0" brushRef="#br0" timeOffset="17423.511">1505 1804 2451,'0'0'4515,"0"0"-129,-16 13-1677,16-13-774,0 0-387,0 14-387,4 1-387,3-3-387,7 10 0,2 4-129,10 5 0,-2 2 129,5 9-129,1-1 0,4 4 129,4-2-258,0 0 0,-2-5 0,-2-4 0,-1-5-129,-4-7 0,-5-8 0,-7-6-258,-1-2-129,-16-6-903,14-3-1677,-14 3-1419,0-18-387,0 18-258</inkml:trace>
  <inkml:trace contextRef="#ctx0" brushRef="#br0" timeOffset="17963.3389">1963 2056 129,'-15'-1'4257,"15"1"258,0 0-258,-12 6-1677,12 9-1161,0-1-645,2 11 0,0-4-387,6 7 0,-5-2-129,3 3 0,-1-3-129,0 1-258,-3-5-258,-2-22-1548,0 23-2193,0-23-258,0 0-387,0 0 388</inkml:trace>
  <inkml:trace contextRef="#ctx0" brushRef="#br0" timeOffset="17700.3248">1734 2317 1419,'0'0'4386,"0"0"129,-6 12-258,6-12-2064,0 0-1032,23 8-129,-8-8-258,9 3-258,-4 0-129,5 2-129,2-1-258,-1-1-129,-1 0-645,-8-3-1419,-2-3-2064,-1-4-129,-5-6-516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10-25T03:51:19.1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4437 4820 903,'-13'-11'3999,"13"11"258,0 0-1290,0 0-645,-5-16-645,5 16-516,0 0-387,0 0-129,0 0 0,0 0-258,7 10 129,0 5-258,-6 5 129,7 9-129,-6 3 129,4 8 0,-3 1-258,2 7 0,-3-3-129,4-1 129,-2-9-129,1-1 129,-1-8-129,-1-3 129,0-8-129,-3-15-129,6 15-129,-6-15-903,0 0-2451,0 0-774,0-10-387,0 10-258</inkml:trace>
  <inkml:trace contextRef="#ctx0" brushRef="#br0" timeOffset="735.4322">4779 5004 2709,'-14'4'4257,"14"-4"-129,0 0-1161,0 0-1161,0 0-387,0 0-516,0 0-129,16 0-258,4 0-129,2-6 0,4 3-129,4-3 0,3 4-129,-1-4 0,1 6 0,-3-3-129,-4 3 129,-5 0-129,-4 0 129,-17 0-129,17 0-258,-17 0-387,0 0-2580,0 0-1032,0 0-258,0 0-387</inkml:trace>
  <inkml:trace contextRef="#ctx0" brushRef="#br0" timeOffset="2025.4577">5541 4550 2967,'0'0'4515,"0"0"-258,-11 0-129,11 0-2322,-12 13-645,12-13-516,-17 33-258,7-10-129,4 9 0,-3 0 129,3 5-129,0 3 129,1 7-258,0-7 258,3 4-129,2-2-129,0 1 0,7-4-129,1 0 129,6-7-258,-2-5 129,4 0-129,-1-10-774,10 3-1161,-8-11-2064,-2-8-387,1-1-387,-16 0 0</inkml:trace>
  <inkml:trace contextRef="#ctx0" brushRef="#br0" timeOffset="2335.4675">5730 4667 1548,'4'-19'4128,"-4"19"387,0 0-387,0 0-1935,2 11-774,4 9-258,-6-3-516,1 10-129,3 2 0,-1 4-387,4 2 129,-2-2-129,-1-3 0,1-2-258,3-3-387,-7-8-903,9-3-2322,-10-14-516,0 0-387,21 8-129</inkml:trace>
  <inkml:trace contextRef="#ctx0" brushRef="#br0" timeOffset="2559.4803">5989 4803 1677,'13'-11'4128,"5"8"258,-6 3-258,-12 0-2193,20-9-903,1 9-129,-6-5-516,2 3-1032,4 1-1677,0 1-1548,-6-3-258,2 3-387</inkml:trace>
  <inkml:trace contextRef="#ctx0" brushRef="#br0" timeOffset="3078.5101">6369 4565 2451,'0'0'4386,"0"0"0,0 16-129,-2 13-1677,-1-3-1548,3 14-387,2 4 0,3 9-258,-1-3-129,-1-1-129,2-5 0,-2-9-129,-1-6-129,-2-10-129,0-19-387,0 0-516,6-8-774,-6-23-1677,-6-9-645,1-9 0,-1-2 1548,-9-6 1161,6 4 903,-4 6 1290,-3-4 1032,8 9 1806,4 11 774,1-2-258,3 5-1290,5 7-903,4-6-645,12 12-516,-1-3-129,8 12-129,-2 1-129,3 7 129,-2 11-258,-2 7 0,-6 6-129,-5 5 129,-8 1-129,-6 5 129,-1-3-129,-11-3-129,1-5-129,-6-8-516,8 2-1032,-5-6-2451,14-14-258,-16 13-516,16-13 387</inkml:trace>
  <inkml:trace contextRef="#ctx0" brushRef="#br0" timeOffset="3582.539">6633 5244 4257,'0'0'4644,"0"0"-387,-11 15-129,11-15-2580,0 0-774,13-15-129,-2-5-129,5-4-258,3-6-129,2-5 0,4-3-129,-2-6 0,-2 2 129,-5 4-129,-6 3 129,-8 5-129,-2 9 129,-8 5-258,-6 12 258,-7 4-129,3 2 0,1 12 0,-3 7-129,8 3 129,2 4 0,9 1 129,1-3 129,7 7 0,5-5-258,6 1 258,4-7-129,4 1 0,-1-3-387,1-14-1677,1 2-2322,2-8-129,-5-4-516,1-11 129</inkml:trace>
  <inkml:trace contextRef="#ctx0" brushRef="#br0" timeOffset="4646.3972">6946 4213 2709,'0'-18'4257,"0"18"0,-5-11-1419,-5-3-774,10 14-387,-17-13-516,17 13-387,-26-2-129,13 2-258,-7 6-129,4 6-129,-3 5 0,1 3 0,-2 3 0,5 4-129,3-2 0,4 0 0,3-3 0,5-6 0,0-16 0,16 15-129,3-15 0,1-6 0,3-8 0,2-6 0,-3-1 0,-2-3 0,-4 2 0,-4 4 129,-4-1 129,-5 6-129,-3 13 0,5-13 129,-5 13-129,0 0 0,-1 18 129,-3 4-129,2 5 129,-2 10-129,3 8 129,0 1 0,1 3-129,0-5 129,6 1-129,4-8 129,2-12-129,2-9 129,3-10-129,2-11 0,1-15 0,0-11 0,-3-9-129,-2-9 0,-4-4 0,-5 2 0,-2 2 0,-4 6 0,0 10-129,0 7-129,-1 11-258,1 15-903,0 0-1419,0 0-1290,0 0-258,0 11-129</inkml:trace>
  <inkml:trace contextRef="#ctx0" brushRef="#br0" timeOffset="6083.2766">7277 4236 1419,'0'0'2967,"0"0"-129,0 0-1032,0 0-129,0 0-387,0 0 0,0 0-129,0 0-129,0 0 0,4-9-129,-4 9-258,16-3 129,-16 3-387,21-5-129,-21 5-129,20-4 0,-20 4-129,20-4 129,-20 4-258,16-1 0,-16 1-129,0 0-516,0 0-1290,0 0-2064,0 0 0,0 0-516</inkml:trace>
  <inkml:trace contextRef="#ctx0" brushRef="#br0" timeOffset="4935.4132">7266 4287 2580,'0'0'4257,"0"0"-129,0 0-387,0 0-2451,0 0-387,14 6-387,-14-6-516,0 0-1161,21 0-1935,-21 0-774,14-5-387,0 4 129</inkml:trace>
  <inkml:trace contextRef="#ctx0" brushRef="#br0" timeOffset="7538.1513">7841 3651 3354,'3'-26'4644,"-2"6"-387,-1 20-1161,0 0-903,0 0-387,0 0-774,0 7-258,0 9-387,0 1 0,0 3-129,0-3-129,0 4 0,0-7-129,0-14 129,0 17-129,0-17 129,0 0-129,17 12 0,-17-12 0,23 1 0,-8-1 0,4 0 129,0 2-129,1-1 0,0 3 0,-2 0 0,-2 3 0,-1 2 0,-6 4 129,-7 1-129,-2 3 0,0 2 129,-11 0 129,-1 0-258,-3 2 258,-1-5-387,0 2 129,0-9-516,10 6-1032,-8-4-2580,14-11-645,-13 0 0,13 0-387</inkml:trace>
  <inkml:trace contextRef="#ctx0" brushRef="#br0" timeOffset="7991.1772">7917 3590 1677,'0'0'4257,"0"0"129,-16 3 0,16-3-1935,0 0-645,0 0-645,10-9-258,-10 9-258,29-20-129,-12 5-129,8 2-129,3-1-129,0 0 0,0 1 0,-2 7 0,-4-2-129,-3 6 129,-3-2 0,-16 4 0,17-2 0,-17 2-129,0 0-129,0 0-387,0 0-1548,0 0-2193,9 7-387,-9-7-258,0 0-258</inkml:trace>
  <inkml:trace contextRef="#ctx0" brushRef="#br0" timeOffset="5216.6281">7505 4138 1419,'0'-20'4386,"0"20"129,0 0-129,0 0-2064,0 0-387,14 8-645,-14-8-258,2 29-387,-2-9-258,2 7-129,-2 0 0,4 3-129,-3 0-258,-1-5-387,4 7-1161,0-15-2451,-4-17-516,0 0 0,0 0-387</inkml:trace>
  <inkml:trace contextRef="#ctx0" brushRef="#br0" timeOffset="6802.3179">7696 3997 3870,'0'0'4515,"0"0"-387,6 0-1290,1 14-1032,-7-14-387,11 27-258,-11-27-258,18 29-258,-7-14 129,8 6-387,-2-3 0,3 5 0,-2 4-129,3 4 129,-7-3-258,1 10 129,-6 4-129,-2 5 129,-4 6-129,-3 2-129,0-2 129,-2-1-129,-6 5 0,-1-8 129,-2-2 0,-1-6-129,-3 2 258,0-3-258,-1-4 129,1 1-129,3-6 129,-1-2-258,3-4 0,1-7-258,5-3-774,4-15-2709,0 0-774,-8-9-258,8-15-516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E97D157-4140-FC48-A08F-97DB90FFBC6D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17F52EC-C903-F045-88C6-9D52EF4B20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680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51656" y="1219200"/>
            <a:ext cx="8964488" cy="1828800"/>
          </a:xfrm>
        </p:spPr>
        <p:txBody>
          <a:bodyPr anchor="b">
            <a:normAutofit/>
          </a:bodyPr>
          <a:lstStyle>
            <a:lvl1pPr>
              <a:defRPr sz="4000" b="1" cap="none" baseline="0">
                <a:latin typeface="Corbel" pitchFamily="34" charset="0"/>
              </a:defRPr>
            </a:lvl1pPr>
          </a:lstStyle>
          <a:p>
            <a:r>
              <a:rPr kumimoji="0" lang="en-US" dirty="0" smtClean="0"/>
              <a:t>Channel Coding: How to communicate Reliably through Unreliable Channels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9D46CE-11F7-4D92-BF10-DF1980E80526}" type="datetime1">
              <a:rPr lang="en-US" smtClean="0"/>
              <a:t>6/18/2016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276600" y="5601951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Departmental seminar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0" y="5591595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4" descr="at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7120" y="3292417"/>
            <a:ext cx="1960836" cy="1800577"/>
          </a:xfrm>
          <a:prstGeom prst="rect">
            <a:avLst/>
          </a:prstGeom>
          <a:noFill/>
        </p:spPr>
      </p:pic>
      <p:sp>
        <p:nvSpPr>
          <p:cNvPr id="14" name="Title 7"/>
          <p:cNvSpPr txBox="1">
            <a:spLocks/>
          </p:cNvSpPr>
          <p:nvPr/>
        </p:nvSpPr>
        <p:spPr>
          <a:xfrm>
            <a:off x="89756" y="3428999"/>
            <a:ext cx="8964488" cy="206803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cap="all" baseline="0">
                <a:solidFill>
                  <a:schemeClr val="tx2"/>
                </a:solidFill>
                <a:latin typeface="cmss10" charset="0"/>
                <a:ea typeface="+mj-ea"/>
                <a:cs typeface="+mj-cs"/>
              </a:defRPr>
            </a:lvl1pPr>
          </a:lstStyle>
          <a:p>
            <a:r>
              <a:rPr lang="en-US" sz="3200" cap="none" dirty="0" smtClean="0">
                <a:latin typeface="Corbel" pitchFamily="34" charset="0"/>
              </a:rPr>
              <a:t>Krishna</a:t>
            </a:r>
            <a:r>
              <a:rPr lang="en-US" sz="3200" cap="none" baseline="0" dirty="0" smtClean="0">
                <a:latin typeface="Corbel" pitchFamily="34" charset="0"/>
              </a:rPr>
              <a:t> Narayanan</a:t>
            </a:r>
          </a:p>
          <a:p>
            <a:r>
              <a:rPr lang="en-US" sz="3200" cap="none" baseline="0" dirty="0" smtClean="0">
                <a:latin typeface="Corbel" pitchFamily="34" charset="0"/>
              </a:rPr>
              <a:t>Texas A&amp;M University</a:t>
            </a:r>
          </a:p>
          <a:p>
            <a:r>
              <a:rPr lang="en-US" sz="3200" cap="none" baseline="0" dirty="0" smtClean="0">
                <a:latin typeface="Corbel" pitchFamily="34" charset="0"/>
              </a:rPr>
              <a:t>krn@ece.tamu.edu</a:t>
            </a:r>
          </a:p>
          <a:p>
            <a:r>
              <a:rPr lang="en-US" sz="3200" cap="none" baseline="0" dirty="0" smtClean="0">
                <a:latin typeface="Corbel" pitchFamily="34" charset="0"/>
              </a:rPr>
              <a:t>http://krishnanarayanan.wikidot.com</a:t>
            </a:r>
            <a:endParaRPr lang="en-US" sz="3200" cap="none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72F-FC1E-407C-BB53-C78CFCE7D3EC}" type="datetime1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Departmental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675F-B7F0-C54D-991F-2F213EAE8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F713B23-5712-4C68-8DB2-9517CB93E3C6}" type="datetime1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Departmental seminar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9F0675F-B7F0-C54D-991F-2F213EAE8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3508" y="228600"/>
            <a:ext cx="8856984" cy="644116"/>
          </a:xfrm>
        </p:spPr>
        <p:txBody>
          <a:bodyPr>
            <a:normAutofit/>
          </a:bodyPr>
          <a:lstStyle>
            <a:lvl1pPr>
              <a:defRPr sz="3000" baseline="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r>
              <a:rPr kumimoji="0" lang="en-US" dirty="0" smtClean="0">
                <a:latin typeface="cmss10" charset="0"/>
              </a:rPr>
              <a:t>Title goes here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3492" y="6417332"/>
            <a:ext cx="1321950" cy="293117"/>
          </a:xfrm>
        </p:spPr>
        <p:txBody>
          <a:bodyPr/>
          <a:lstStyle/>
          <a:p>
            <a:fld id="{3D395D48-8DC1-490F-8EB8-F1D8751E1630}" type="datetime1">
              <a:rPr lang="en-US" smtClean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Departmental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2014" y="6429693"/>
            <a:ext cx="533400" cy="2594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F0675F-B7F0-C54D-991F-2F213EAE80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5516" y="1268760"/>
            <a:ext cx="8748972" cy="5040560"/>
          </a:xfrm>
        </p:spPr>
        <p:txBody>
          <a:bodyPr/>
          <a:lstStyle>
            <a:lvl1pPr>
              <a:defRPr sz="2600">
                <a:latin typeface="Corbel" pitchFamily="34" charset="0"/>
              </a:defRPr>
            </a:lvl1pPr>
            <a:lvl2pPr>
              <a:defRPr sz="2400">
                <a:latin typeface="Corbel" pitchFamily="34" charset="0"/>
              </a:defRPr>
            </a:lvl2pPr>
            <a:lvl3pPr>
              <a:defRPr sz="2200">
                <a:latin typeface="Corbel" pitchFamily="34" charset="0"/>
              </a:defRPr>
            </a:lvl3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-23037"/>
            <a:ext cx="9144000" cy="90553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95400" cy="88250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48565" y="2694"/>
            <a:ext cx="7772400" cy="85407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565" y="28426"/>
            <a:ext cx="7620000" cy="854076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928F-527C-415B-9EFA-8396DBA6B48D}" type="datetime1">
              <a:rPr lang="en-US" smtClean="0"/>
              <a:t>6/18/2016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78894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mtClean="0"/>
              <a:t>Departmental seminar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D4BDDDF-13C5-4271-B1E2-9437C2371D0E}" type="datetime1">
              <a:rPr lang="en-US" smtClean="0"/>
              <a:t>6/18/2016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9F0675F-B7F0-C54D-991F-2F213EAE80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Departmental seminar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C4DEF53-F8DD-4DBF-AAB3-034A475EC021}" type="datetime1">
              <a:rPr lang="en-US" smtClean="0"/>
              <a:t>6/18/2016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9F0675F-B7F0-C54D-991F-2F213EAE80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Departmental seminar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1884-E546-4D70-8B57-567715639B96}" type="datetime1">
              <a:rPr lang="en-US" smtClean="0"/>
              <a:t>6/18/2016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Departmental seminar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F0675F-B7F0-C54D-991F-2F213EAE8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E3D7-D71B-4CC1-80F0-E0151ED420B0}" type="datetime1">
              <a:rPr lang="en-US" smtClean="0"/>
              <a:t>6/18/2016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Departmental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F0675F-B7F0-C54D-991F-2F213EAE8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1EE-D0A2-46AA-81ED-541248410FD1}" type="datetime1">
              <a:rPr lang="en-US" smtClean="0"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Departmental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F9D847-E2F3-2640-9F88-C1AC530DAB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7C5D39F-E340-4EA6-B6B9-3467BCF3727E}" type="datetime1">
              <a:rPr lang="en-US" smtClean="0"/>
              <a:t>6/18/2016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9F0675F-B7F0-C54D-991F-2F213EAE80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Departmental seminar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6" cy="64411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15516" y="1030958"/>
            <a:ext cx="8748972" cy="52423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33492" y="6417332"/>
            <a:ext cx="2667000" cy="293117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BEC947-FADA-4CDF-84F6-F31385DCF2CE}" type="datetime1">
              <a:rPr lang="en-US" smtClean="0"/>
              <a:t>6/18/2016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9512" y="6417332"/>
            <a:ext cx="5421083" cy="293117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Departmental seminar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-5011" y="914400"/>
            <a:ext cx="9144000" cy="1165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916658"/>
            <a:ext cx="533400" cy="1143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916658"/>
            <a:ext cx="8553450" cy="114300"/>
          </a:xfrm>
          <a:prstGeom prst="rect">
            <a:avLst/>
          </a:prstGeom>
          <a:solidFill>
            <a:srgbClr val="A82834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08720"/>
            <a:ext cx="533400" cy="12223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9F0675F-B7F0-C54D-991F-2F213EAE80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9" r:id="rId1"/>
    <p:sldLayoutId id="2147484710" r:id="rId2"/>
    <p:sldLayoutId id="2147484711" r:id="rId3"/>
    <p:sldLayoutId id="2147484712" r:id="rId4"/>
    <p:sldLayoutId id="2147484713" r:id="rId5"/>
    <p:sldLayoutId id="2147484714" r:id="rId6"/>
    <p:sldLayoutId id="2147484715" r:id="rId7"/>
    <p:sldLayoutId id="2147484716" r:id="rId8"/>
    <p:sldLayoutId id="2147484717" r:id="rId9"/>
    <p:sldLayoutId id="2147484718" r:id="rId10"/>
    <p:sldLayoutId id="2147484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Corbel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rgbClr val="C00000"/>
        </a:buClr>
        <a:buSzPct val="60000"/>
        <a:buFont typeface="Wingdings" pitchFamily="2" charset="2"/>
        <a:buChar char="q"/>
        <a:defRPr kumimoji="0" sz="26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2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1.bin"/><Relationship Id="rId18" Type="http://schemas.openxmlformats.org/officeDocument/2006/relationships/image" Target="../media/image54.wmf"/><Relationship Id="rId26" Type="http://schemas.openxmlformats.org/officeDocument/2006/relationships/image" Target="../media/image58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33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29" Type="http://schemas.openxmlformats.org/officeDocument/2006/relationships/oleObject" Target="../embeddings/oleObject6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57.wmf"/><Relationship Id="rId32" Type="http://schemas.openxmlformats.org/officeDocument/2006/relationships/oleObject" Target="../embeddings/oleObject71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28" Type="http://schemas.openxmlformats.org/officeDocument/2006/relationships/image" Target="../media/image59.wmf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64.bin"/><Relationship Id="rId31" Type="http://schemas.openxmlformats.org/officeDocument/2006/relationships/oleObject" Target="../embeddings/oleObject70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60.wmf"/><Relationship Id="rId8" Type="http://schemas.openxmlformats.org/officeDocument/2006/relationships/image" Target="../media/image4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customXml" Target="../ink/ink5.xml"/><Relationship Id="rId18" Type="http://schemas.openxmlformats.org/officeDocument/2006/relationships/image" Target="../media/image82.emf"/><Relationship Id="rId3" Type="http://schemas.openxmlformats.org/officeDocument/2006/relationships/oleObject" Target="../embeddings/oleObject72.bin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79.emf"/><Relationship Id="rId17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emf"/><Relationship Id="rId20" Type="http://schemas.openxmlformats.org/officeDocument/2006/relationships/image" Target="../media/image83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6.emf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78.emf"/><Relationship Id="rId19" Type="http://schemas.openxmlformats.org/officeDocument/2006/relationships/customXml" Target="../ink/ink8.xml"/><Relationship Id="rId4" Type="http://schemas.openxmlformats.org/officeDocument/2006/relationships/image" Target="../media/image62.wmf"/><Relationship Id="rId9" Type="http://schemas.openxmlformats.org/officeDocument/2006/relationships/customXml" Target="../ink/ink3.xml"/><Relationship Id="rId14" Type="http://schemas.openxmlformats.org/officeDocument/2006/relationships/image" Target="../media/image80.emf"/><Relationship Id="rId22" Type="http://schemas.openxmlformats.org/officeDocument/2006/relationships/image" Target="../media/image8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71.wmf"/><Relationship Id="rId26" Type="http://schemas.openxmlformats.org/officeDocument/2006/relationships/image" Target="../media/image75.w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29" Type="http://schemas.openxmlformats.org/officeDocument/2006/relationships/oleObject" Target="../embeddings/oleObject8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74.wmf"/><Relationship Id="rId32" Type="http://schemas.openxmlformats.org/officeDocument/2006/relationships/image" Target="../media/image78.w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28" Type="http://schemas.openxmlformats.org/officeDocument/2006/relationships/image" Target="../media/image76.wmf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84.bin"/><Relationship Id="rId31" Type="http://schemas.openxmlformats.org/officeDocument/2006/relationships/oleObject" Target="../embeddings/oleObject90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Relationship Id="rId27" Type="http://schemas.openxmlformats.org/officeDocument/2006/relationships/oleObject" Target="../embeddings/oleObject88.bin"/><Relationship Id="rId30" Type="http://schemas.openxmlformats.org/officeDocument/2006/relationships/image" Target="../media/image77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5.bin"/><Relationship Id="rId18" Type="http://schemas.openxmlformats.org/officeDocument/2006/relationships/image" Target="../media/image85.wmf"/><Relationship Id="rId26" Type="http://schemas.openxmlformats.org/officeDocument/2006/relationships/image" Target="../media/image89.wmf"/><Relationship Id="rId39" Type="http://schemas.openxmlformats.org/officeDocument/2006/relationships/oleObject" Target="../embeddings/oleObject108.bin"/><Relationship Id="rId21" Type="http://schemas.openxmlformats.org/officeDocument/2006/relationships/oleObject" Target="../embeddings/oleObject99.bin"/><Relationship Id="rId34" Type="http://schemas.openxmlformats.org/officeDocument/2006/relationships/image" Target="../media/image93.wmf"/><Relationship Id="rId42" Type="http://schemas.openxmlformats.org/officeDocument/2006/relationships/image" Target="../media/image97.wmf"/><Relationship Id="rId47" Type="http://schemas.openxmlformats.org/officeDocument/2006/relationships/oleObject" Target="../embeddings/oleObject112.bin"/><Relationship Id="rId50" Type="http://schemas.openxmlformats.org/officeDocument/2006/relationships/image" Target="../media/image101.wmf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wmf"/><Relationship Id="rId29" Type="http://schemas.openxmlformats.org/officeDocument/2006/relationships/oleObject" Target="../embeddings/oleObject103.bin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88.wmf"/><Relationship Id="rId32" Type="http://schemas.openxmlformats.org/officeDocument/2006/relationships/image" Target="../media/image92.wmf"/><Relationship Id="rId37" Type="http://schemas.openxmlformats.org/officeDocument/2006/relationships/oleObject" Target="../embeddings/oleObject107.bin"/><Relationship Id="rId40" Type="http://schemas.openxmlformats.org/officeDocument/2006/relationships/image" Target="../media/image96.wmf"/><Relationship Id="rId45" Type="http://schemas.openxmlformats.org/officeDocument/2006/relationships/oleObject" Target="../embeddings/oleObject111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28" Type="http://schemas.openxmlformats.org/officeDocument/2006/relationships/image" Target="../media/image90.wmf"/><Relationship Id="rId36" Type="http://schemas.openxmlformats.org/officeDocument/2006/relationships/image" Target="../media/image94.wmf"/><Relationship Id="rId49" Type="http://schemas.openxmlformats.org/officeDocument/2006/relationships/oleObject" Target="../embeddings/oleObject113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98.bin"/><Relationship Id="rId31" Type="http://schemas.openxmlformats.org/officeDocument/2006/relationships/oleObject" Target="../embeddings/oleObject104.bin"/><Relationship Id="rId44" Type="http://schemas.openxmlformats.org/officeDocument/2006/relationships/image" Target="../media/image98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83.wmf"/><Relationship Id="rId22" Type="http://schemas.openxmlformats.org/officeDocument/2006/relationships/image" Target="../media/image87.wmf"/><Relationship Id="rId27" Type="http://schemas.openxmlformats.org/officeDocument/2006/relationships/oleObject" Target="../embeddings/oleObject102.bin"/><Relationship Id="rId30" Type="http://schemas.openxmlformats.org/officeDocument/2006/relationships/image" Target="../media/image91.wmf"/><Relationship Id="rId35" Type="http://schemas.openxmlformats.org/officeDocument/2006/relationships/oleObject" Target="../embeddings/oleObject106.bin"/><Relationship Id="rId43" Type="http://schemas.openxmlformats.org/officeDocument/2006/relationships/oleObject" Target="../embeddings/oleObject110.bin"/><Relationship Id="rId48" Type="http://schemas.openxmlformats.org/officeDocument/2006/relationships/image" Target="../media/image100.wmf"/><Relationship Id="rId8" Type="http://schemas.openxmlformats.org/officeDocument/2006/relationships/image" Target="../media/image81.wmf"/><Relationship Id="rId3" Type="http://schemas.openxmlformats.org/officeDocument/2006/relationships/oleObject" Target="../embeddings/oleObject91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33" Type="http://schemas.openxmlformats.org/officeDocument/2006/relationships/oleObject" Target="../embeddings/oleObject105.bin"/><Relationship Id="rId38" Type="http://schemas.openxmlformats.org/officeDocument/2006/relationships/image" Target="../media/image95.wmf"/><Relationship Id="rId46" Type="http://schemas.openxmlformats.org/officeDocument/2006/relationships/image" Target="../media/image99.wmf"/><Relationship Id="rId20" Type="http://schemas.openxmlformats.org/officeDocument/2006/relationships/image" Target="../media/image86.wmf"/><Relationship Id="rId41" Type="http://schemas.openxmlformats.org/officeDocument/2006/relationships/oleObject" Target="../embeddings/oleObject10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4.bin"/><Relationship Id="rId28" Type="http://schemas.openxmlformats.org/officeDocument/2006/relationships/oleObject" Target="../embeddings/oleObject17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6.bin"/><Relationship Id="rId30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5.wmf"/><Relationship Id="rId26" Type="http://schemas.openxmlformats.org/officeDocument/2006/relationships/image" Target="../media/image29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7.w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5.wmf"/><Relationship Id="rId22" Type="http://schemas.openxmlformats.org/officeDocument/2006/relationships/image" Target="../media/image3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37.w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35.wmf"/><Relationship Id="rId22" Type="http://schemas.openxmlformats.org/officeDocument/2006/relationships/image" Target="../media/image3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41.png"/><Relationship Id="rId3" Type="http://schemas.openxmlformats.org/officeDocument/2006/relationships/tags" Target="../tags/tag2.xml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36.wmf"/><Relationship Id="rId2" Type="http://schemas.openxmlformats.org/officeDocument/2006/relationships/tags" Target="../tags/tag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35.wmf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over a Binary Erasure Channel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E873-8317-4B69-9E38-D451D1CFC75A}" type="datetime1">
              <a:rPr lang="en-US" smtClean="0"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Departmental seminar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9F0675F-B7F0-C54D-991F-2F213EAE803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15516" y="4859078"/>
            <a:ext cx="8748972" cy="14502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90604" y="2969999"/>
            <a:ext cx="180754" cy="1701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29541" y="4458574"/>
            <a:ext cx="180754" cy="1701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38404" y="2927470"/>
            <a:ext cx="180754" cy="1701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54304" y="3682386"/>
            <a:ext cx="180754" cy="1701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84479" y="4451481"/>
            <a:ext cx="180754" cy="1701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6"/>
          </p:cNvCxnSpPr>
          <p:nvPr/>
        </p:nvCxnSpPr>
        <p:spPr>
          <a:xfrm flipV="1">
            <a:off x="3971358" y="3055059"/>
            <a:ext cx="118282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10" idx="2"/>
          </p:cNvCxnSpPr>
          <p:nvPr/>
        </p:nvCxnSpPr>
        <p:spPr>
          <a:xfrm>
            <a:off x="3971358" y="3055060"/>
            <a:ext cx="1282946" cy="712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48395" y="4564897"/>
            <a:ext cx="123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10" idx="3"/>
          </p:cNvCxnSpPr>
          <p:nvPr/>
        </p:nvCxnSpPr>
        <p:spPr>
          <a:xfrm flipV="1">
            <a:off x="4010295" y="3827593"/>
            <a:ext cx="1270480" cy="716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082704"/>
              </p:ext>
            </p:extLst>
          </p:nvPr>
        </p:nvGraphicFramePr>
        <p:xfrm>
          <a:off x="4200796" y="3296159"/>
          <a:ext cx="115887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2" name="Formula" r:id="rId3" imgW="58680" imgH="115920" progId="Equation.Ribbit">
                  <p:embed/>
                </p:oleObj>
              </mc:Choice>
              <mc:Fallback>
                <p:oleObj name="Formula" r:id="rId3" imgW="58680" imgH="1159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0796" y="3296159"/>
                        <a:ext cx="115887" cy="230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990843"/>
              </p:ext>
            </p:extLst>
          </p:nvPr>
        </p:nvGraphicFramePr>
        <p:xfrm>
          <a:off x="4216207" y="4091786"/>
          <a:ext cx="115888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3" name="Formula" r:id="rId5" imgW="58680" imgH="115920" progId="Equation.Ribbit">
                  <p:embed/>
                </p:oleObj>
              </mc:Choice>
              <mc:Fallback>
                <p:oleObj name="Formula" r:id="rId5" imgW="58680" imgH="1159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207" y="4091786"/>
                        <a:ext cx="115888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053681"/>
              </p:ext>
            </p:extLst>
          </p:nvPr>
        </p:nvGraphicFramePr>
        <p:xfrm>
          <a:off x="4274444" y="2736249"/>
          <a:ext cx="57308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4" name="Formula" r:id="rId7" imgW="290880" imgH="147600" progId="Equation.Ribbit">
                  <p:embed/>
                </p:oleObj>
              </mc:Choice>
              <mc:Fallback>
                <p:oleObj name="Formula" r:id="rId7" imgW="290880" imgH="1476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444" y="2736249"/>
                        <a:ext cx="573088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088557"/>
              </p:ext>
            </p:extLst>
          </p:nvPr>
        </p:nvGraphicFramePr>
        <p:xfrm>
          <a:off x="4375751" y="4628695"/>
          <a:ext cx="57308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5" name="Formula" r:id="rId9" imgW="290880" imgH="147600" progId="Equation.Ribbit">
                  <p:embed/>
                </p:oleObj>
              </mc:Choice>
              <mc:Fallback>
                <p:oleObj name="Formula" r:id="rId9" imgW="290880" imgH="1476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751" y="4628695"/>
                        <a:ext cx="573088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680065"/>
              </p:ext>
            </p:extLst>
          </p:nvPr>
        </p:nvGraphicFramePr>
        <p:xfrm>
          <a:off x="3358443" y="2911785"/>
          <a:ext cx="1444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6" name="Formula" r:id="rId11" imgW="72720" imgH="148680" progId="Equation.Ribbit">
                  <p:embed/>
                </p:oleObj>
              </mc:Choice>
              <mc:Fallback>
                <p:oleObj name="Formula" r:id="rId11" imgW="72720" imgH="1486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8443" y="2911785"/>
                        <a:ext cx="1444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893076"/>
              </p:ext>
            </p:extLst>
          </p:nvPr>
        </p:nvGraphicFramePr>
        <p:xfrm>
          <a:off x="3387018" y="4397585"/>
          <a:ext cx="1158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7" name="Formula" r:id="rId13" imgW="58680" imgH="147600" progId="Equation.Ribbit">
                  <p:embed/>
                </p:oleObj>
              </mc:Choice>
              <mc:Fallback>
                <p:oleObj name="Formula" r:id="rId13" imgW="58680" imgH="1476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018" y="4397585"/>
                        <a:ext cx="1158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120012"/>
              </p:ext>
            </p:extLst>
          </p:nvPr>
        </p:nvGraphicFramePr>
        <p:xfrm>
          <a:off x="5725293" y="2917223"/>
          <a:ext cx="1444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8" name="Formula" r:id="rId15" imgW="72491" imgH="148797" progId="Equation.Ribbit">
                  <p:embed/>
                </p:oleObj>
              </mc:Choice>
              <mc:Fallback>
                <p:oleObj name="Formula" r:id="rId15" imgW="72491" imgH="148797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5293" y="2917223"/>
                        <a:ext cx="144463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693337"/>
              </p:ext>
            </p:extLst>
          </p:nvPr>
        </p:nvGraphicFramePr>
        <p:xfrm>
          <a:off x="5753868" y="4403123"/>
          <a:ext cx="1158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9" name="Formula" r:id="rId16" imgW="58583" imgH="147730" progId="Equation.Ribbit">
                  <p:embed/>
                </p:oleObj>
              </mc:Choice>
              <mc:Fallback>
                <p:oleObj name="Formula" r:id="rId16" imgW="58583" imgH="14773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868" y="4403123"/>
                        <a:ext cx="11588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583060"/>
              </p:ext>
            </p:extLst>
          </p:nvPr>
        </p:nvGraphicFramePr>
        <p:xfrm>
          <a:off x="5692585" y="3662709"/>
          <a:ext cx="198437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0" name="Formula" r:id="rId17" imgW="99360" imgH="150120" progId="Equation.Ribbit">
                  <p:embed/>
                </p:oleObj>
              </mc:Choice>
              <mc:Fallback>
                <p:oleObj name="Formula" r:id="rId17" imgW="99360" imgH="1501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92585" y="3662709"/>
                        <a:ext cx="198437" cy="30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875123"/>
              </p:ext>
            </p:extLst>
          </p:nvPr>
        </p:nvGraphicFramePr>
        <p:xfrm>
          <a:off x="3704239" y="2075210"/>
          <a:ext cx="1916112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1" name="Formula" r:id="rId19" imgW="966600" imgH="161640" progId="Equation.Ribbit">
                  <p:embed/>
                </p:oleObj>
              </mc:Choice>
              <mc:Fallback>
                <p:oleObj name="Formula" r:id="rId19" imgW="966600" imgH="1616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4239" y="2075210"/>
                        <a:ext cx="1916112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2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for the (3,6) regular LDPC code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FC4B-6FD8-4339-A8CC-8B533A4F1837}" type="datetime1">
              <a:rPr lang="en-US" smtClean="0"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Departmental seminar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9F0675F-B7F0-C54D-991F-2F213EAE803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51520" y="5013786"/>
            <a:ext cx="8748972" cy="14289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(3,6) regular codes threshold is 0.429</a:t>
            </a:r>
          </a:p>
          <a:p>
            <a:r>
              <a:rPr lang="en-US" dirty="0"/>
              <a:t>Although it is not 0.5, it is still quite good</a:t>
            </a:r>
          </a:p>
          <a:p>
            <a:r>
              <a:rPr lang="en-US" dirty="0"/>
              <a:t>How can we close the gap? –  Irregular LDPC Codes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7" t="4516" r="7662" b="2711"/>
          <a:stretch/>
        </p:blipFill>
        <p:spPr>
          <a:xfrm>
            <a:off x="1352550" y="1162049"/>
            <a:ext cx="6219825" cy="37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First iteration: </a:t>
            </a:r>
            <a:endParaRPr lang="en-US" dirty="0" smtClean="0">
              <a:sym typeface="Symbol" pitchFamily="18" charset="2"/>
            </a:endParaRP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/>
              <a:t> 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During the        iteration</a:t>
            </a:r>
          </a:p>
          <a:p>
            <a:pPr lvl="1" eaLnBrk="1" hangingPunct="1"/>
            <a:r>
              <a:rPr lang="en-US" dirty="0"/>
              <a:t> </a:t>
            </a:r>
            <a:endParaRPr lang="en-US" dirty="0" smtClean="0"/>
          </a:p>
          <a:p>
            <a:pPr lvl="1" eaLnBrk="1" hangingPunct="1"/>
            <a:r>
              <a:rPr lang="en-US" dirty="0"/>
              <a:t> </a:t>
            </a:r>
            <a:endParaRPr lang="en-US" dirty="0" smtClean="0"/>
          </a:p>
          <a:p>
            <a:pPr lvl="1" eaLnBrk="1" hangingPunct="1"/>
            <a:r>
              <a:rPr lang="en-US" dirty="0" smtClean="0"/>
              <a:t> </a:t>
            </a:r>
          </a:p>
          <a:p>
            <a:pPr eaLnBrk="1" hangingPunct="1"/>
            <a:endParaRPr lang="en-US" baseline="30000" dirty="0" smtClean="0"/>
          </a:p>
          <a:p>
            <a:pPr eaLnBrk="1" hangingPunct="1"/>
            <a:r>
              <a:rPr lang="en-US" u="sng" dirty="0" smtClean="0"/>
              <a:t>Threshold</a:t>
            </a:r>
            <a:r>
              <a:rPr lang="en-US" dirty="0" smtClean="0"/>
              <a:t> is the maximum value of </a:t>
            </a:r>
            <a:r>
              <a:rPr lang="en-US" dirty="0">
                <a:sym typeface="Symbol" pitchFamily="18" charset="2"/>
              </a:rPr>
              <a:t>e</a:t>
            </a:r>
            <a:r>
              <a:rPr lang="en-US" dirty="0" smtClean="0"/>
              <a:t> for which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                            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cmsy10" pitchFamily="34" charset="0"/>
            </a:endParaRP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9343FE-8843-4A97-B9BE-59D642EF023C}" type="slidenum">
              <a:rPr lang="en-US" smtClean="0">
                <a:latin typeface="Verdana" pitchFamily="34" charset="0"/>
              </a:rPr>
              <a:pPr/>
              <a:t>11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(3,6) LDPC Code</a:t>
            </a:r>
          </a:p>
        </p:txBody>
      </p:sp>
      <p:sp>
        <p:nvSpPr>
          <p:cNvPr id="331827" name="Rectangle 51"/>
          <p:cNvSpPr>
            <a:spLocks noChangeArrowheads="1"/>
          </p:cNvSpPr>
          <p:nvPr/>
        </p:nvSpPr>
        <p:spPr bwMode="auto">
          <a:xfrm>
            <a:off x="925033" y="4305300"/>
            <a:ext cx="3405667" cy="4953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353397"/>
              </p:ext>
            </p:extLst>
          </p:nvPr>
        </p:nvGraphicFramePr>
        <p:xfrm>
          <a:off x="3032125" y="5738813"/>
          <a:ext cx="22685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19" name="Formula" r:id="rId3" imgW="1144440" imgH="157680" progId="Equation.Ribbit">
                  <p:embed/>
                </p:oleObj>
              </mc:Choice>
              <mc:Fallback>
                <p:oleObj name="Formula" r:id="rId3" imgW="1144440" imgH="157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2125" y="5738813"/>
                        <a:ext cx="2268538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0EAE-66FF-423F-9BFD-E0CEF6E61C45}" type="datetime1">
              <a:rPr lang="en-US" smtClean="0"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Departmental seminar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001586"/>
              </p:ext>
            </p:extLst>
          </p:nvPr>
        </p:nvGraphicFramePr>
        <p:xfrm>
          <a:off x="2711450" y="1396507"/>
          <a:ext cx="7302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20" name="Formula" r:id="rId5" imgW="332280" imgH="117360" progId="Equation.Ribbit">
                  <p:embed/>
                </p:oleObj>
              </mc:Choice>
              <mc:Fallback>
                <p:oleObj name="Formula" r:id="rId5" imgW="332280" imgH="117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11450" y="1396507"/>
                        <a:ext cx="730250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643919"/>
              </p:ext>
            </p:extLst>
          </p:nvPr>
        </p:nvGraphicFramePr>
        <p:xfrm>
          <a:off x="771525" y="2184400"/>
          <a:ext cx="21605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21" name="Formula" r:id="rId7" imgW="979200" imgH="182160" progId="Equation.Ribbit">
                  <p:embed/>
                </p:oleObj>
              </mc:Choice>
              <mc:Fallback>
                <p:oleObj name="Formula" r:id="rId7" imgW="979200" imgH="182160" progId="Equation.Ribbit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2184400"/>
                        <a:ext cx="21605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400485"/>
              </p:ext>
            </p:extLst>
          </p:nvPr>
        </p:nvGraphicFramePr>
        <p:xfrm>
          <a:off x="2200275" y="3036632"/>
          <a:ext cx="3429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22" name="Formula" r:id="rId9" imgW="172800" imgH="178200" progId="Equation.Ribbit">
                  <p:embed/>
                </p:oleObj>
              </mc:Choice>
              <mc:Fallback>
                <p:oleObj name="Formula" r:id="rId9" imgW="172800" imgH="1782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00275" y="3036632"/>
                        <a:ext cx="34290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153097"/>
              </p:ext>
            </p:extLst>
          </p:nvPr>
        </p:nvGraphicFramePr>
        <p:xfrm>
          <a:off x="987425" y="3467788"/>
          <a:ext cx="15049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23" name="Formula" r:id="rId11" imgW="682560" imgH="182160" progId="Equation.Ribbit">
                  <p:embed/>
                </p:oleObj>
              </mc:Choice>
              <mc:Fallback>
                <p:oleObj name="Formula" r:id="rId11" imgW="682560" imgH="182160" progId="Equation.Ribbi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467788"/>
                        <a:ext cx="15049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100011"/>
              </p:ext>
            </p:extLst>
          </p:nvPr>
        </p:nvGraphicFramePr>
        <p:xfrm>
          <a:off x="987425" y="3821113"/>
          <a:ext cx="27162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24" name="Formula" r:id="rId13" imgW="1231920" imgH="182880" progId="Equation.Ribbit">
                  <p:embed/>
                </p:oleObj>
              </mc:Choice>
              <mc:Fallback>
                <p:oleObj name="Formula" r:id="rId13" imgW="1231920" imgH="182880" progId="Equation.Ribbit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821113"/>
                        <a:ext cx="27162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044374"/>
              </p:ext>
            </p:extLst>
          </p:nvPr>
        </p:nvGraphicFramePr>
        <p:xfrm>
          <a:off x="987425" y="4349750"/>
          <a:ext cx="32448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25" name="Formula" r:id="rId15" imgW="1472040" imgH="182880" progId="Equation.Ribbit">
                  <p:embed/>
                </p:oleObj>
              </mc:Choice>
              <mc:Fallback>
                <p:oleObj name="Formula" r:id="rId15" imgW="1472040" imgH="182880" progId="Equation.Ribbit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4349750"/>
                        <a:ext cx="32448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4864100" y="1701800"/>
            <a:ext cx="215900" cy="203200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4152900" y="1828800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H="1">
            <a:off x="5067300" y="1206500"/>
            <a:ext cx="736600" cy="49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H="1" flipV="1">
            <a:off x="5054600" y="1905000"/>
            <a:ext cx="800100" cy="673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 flipH="1" flipV="1">
            <a:off x="5092700" y="1816100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 flipV="1">
            <a:off x="5016500" y="1079500"/>
            <a:ext cx="800100" cy="52070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667567"/>
              </p:ext>
            </p:extLst>
          </p:nvPr>
        </p:nvGraphicFramePr>
        <p:xfrm>
          <a:off x="4841875" y="1092200"/>
          <a:ext cx="65563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26" name="Formula" r:id="rId17" imgW="332280" imgH="117360" progId="Equation.Ribbit">
                  <p:embed/>
                </p:oleObj>
              </mc:Choice>
              <mc:Fallback>
                <p:oleObj name="Formula" r:id="rId17" imgW="332280" imgH="117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41875" y="1092200"/>
                        <a:ext cx="655638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8178800" y="1619250"/>
            <a:ext cx="215900" cy="190500"/>
          </a:xfrm>
          <a:prstGeom prst="rect">
            <a:avLst/>
          </a:prstGeom>
          <a:solidFill>
            <a:schemeClr val="accent1"/>
          </a:solidFill>
          <a:ln w="2540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7239000" y="1206500"/>
            <a:ext cx="927100" cy="412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7188200" y="1555750"/>
            <a:ext cx="9779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 flipV="1">
            <a:off x="7437437" y="1810544"/>
            <a:ext cx="6985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20"/>
          <p:cNvSpPr>
            <a:spLocks noChangeShapeType="1"/>
          </p:cNvSpPr>
          <p:nvPr/>
        </p:nvSpPr>
        <p:spPr bwMode="auto">
          <a:xfrm flipV="1">
            <a:off x="7143750" y="1755775"/>
            <a:ext cx="952500" cy="342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 flipH="1">
            <a:off x="6804025" y="1717675"/>
            <a:ext cx="1193800" cy="38100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1"/>
          <p:cNvSpPr>
            <a:spLocks noChangeShapeType="1"/>
          </p:cNvSpPr>
          <p:nvPr/>
        </p:nvSpPr>
        <p:spPr bwMode="auto">
          <a:xfrm>
            <a:off x="7381875" y="872716"/>
            <a:ext cx="809625" cy="6627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 flipV="1">
            <a:off x="7588250" y="1871663"/>
            <a:ext cx="584200" cy="976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756622"/>
              </p:ext>
            </p:extLst>
          </p:nvPr>
        </p:nvGraphicFramePr>
        <p:xfrm>
          <a:off x="7300118" y="1036985"/>
          <a:ext cx="163513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27" name="Formula" r:id="rId19" imgW="82080" imgH="117360" progId="Equation.Ribbit">
                  <p:embed/>
                </p:oleObj>
              </mc:Choice>
              <mc:Fallback>
                <p:oleObj name="Formula" r:id="rId19" imgW="82080" imgH="117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00118" y="1036985"/>
                        <a:ext cx="163513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553298"/>
              </p:ext>
            </p:extLst>
          </p:nvPr>
        </p:nvGraphicFramePr>
        <p:xfrm>
          <a:off x="7000875" y="1747838"/>
          <a:ext cx="155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28" name="Formula" r:id="rId21" imgW="77760" imgH="118800" progId="Equation.Ribbit">
                  <p:embed/>
                </p:oleObj>
              </mc:Choice>
              <mc:Fallback>
                <p:oleObj name="Formula" r:id="rId21" imgW="77760" imgH="1188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000875" y="1747838"/>
                        <a:ext cx="155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651222"/>
              </p:ext>
            </p:extLst>
          </p:nvPr>
        </p:nvGraphicFramePr>
        <p:xfrm>
          <a:off x="4376737" y="1555750"/>
          <a:ext cx="131763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29" name="Formula" r:id="rId23" imgW="66240" imgH="117360" progId="Equation.Ribbit">
                  <p:embed/>
                </p:oleObj>
              </mc:Choice>
              <mc:Fallback>
                <p:oleObj name="Formula" r:id="rId23" imgW="66240" imgH="117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376737" y="1555750"/>
                        <a:ext cx="131763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5016500" y="3863975"/>
            <a:ext cx="215900" cy="203200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"/>
          <p:cNvSpPr>
            <a:spLocks noChangeShapeType="1"/>
          </p:cNvSpPr>
          <p:nvPr/>
        </p:nvSpPr>
        <p:spPr bwMode="auto">
          <a:xfrm>
            <a:off x="4305300" y="3990975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6"/>
          <p:cNvSpPr>
            <a:spLocks noChangeShapeType="1"/>
          </p:cNvSpPr>
          <p:nvPr/>
        </p:nvSpPr>
        <p:spPr bwMode="auto">
          <a:xfrm flipH="1">
            <a:off x="5219700" y="3368675"/>
            <a:ext cx="736600" cy="49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 flipH="1" flipV="1">
            <a:off x="5207000" y="4067175"/>
            <a:ext cx="800100" cy="673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8"/>
          <p:cNvSpPr>
            <a:spLocks noChangeShapeType="1"/>
          </p:cNvSpPr>
          <p:nvPr/>
        </p:nvSpPr>
        <p:spPr bwMode="auto">
          <a:xfrm flipH="1" flipV="1">
            <a:off x="5245100" y="3978275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 flipV="1">
            <a:off x="5168900" y="3241675"/>
            <a:ext cx="800100" cy="52070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636868"/>
              </p:ext>
            </p:extLst>
          </p:nvPr>
        </p:nvGraphicFramePr>
        <p:xfrm>
          <a:off x="4570412" y="3126475"/>
          <a:ext cx="13493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30" name="Formula" r:id="rId25" imgW="682560" imgH="182160" progId="Equation.Ribbit">
                  <p:embed/>
                </p:oleObj>
              </mc:Choice>
              <mc:Fallback>
                <p:oleObj name="Formula" r:id="rId25" imgW="682560" imgH="182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70412" y="3126475"/>
                        <a:ext cx="13493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8331200" y="3781425"/>
            <a:ext cx="215900" cy="190500"/>
          </a:xfrm>
          <a:prstGeom prst="rect">
            <a:avLst/>
          </a:prstGeom>
          <a:solidFill>
            <a:schemeClr val="accent1"/>
          </a:solidFill>
          <a:ln w="2540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1"/>
          <p:cNvSpPr>
            <a:spLocks noChangeShapeType="1"/>
          </p:cNvSpPr>
          <p:nvPr/>
        </p:nvSpPr>
        <p:spPr bwMode="auto">
          <a:xfrm>
            <a:off x="7391400" y="3368675"/>
            <a:ext cx="927100" cy="412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7340600" y="3717925"/>
            <a:ext cx="9779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4"/>
          <p:cNvSpPr>
            <a:spLocks noChangeShapeType="1"/>
          </p:cNvSpPr>
          <p:nvPr/>
        </p:nvSpPr>
        <p:spPr bwMode="auto">
          <a:xfrm flipV="1">
            <a:off x="7589837" y="3972719"/>
            <a:ext cx="6985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20"/>
          <p:cNvSpPr>
            <a:spLocks noChangeShapeType="1"/>
          </p:cNvSpPr>
          <p:nvPr/>
        </p:nvSpPr>
        <p:spPr bwMode="auto">
          <a:xfrm flipV="1">
            <a:off x="7296150" y="3917950"/>
            <a:ext cx="952500" cy="342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21"/>
          <p:cNvSpPr>
            <a:spLocks noChangeShapeType="1"/>
          </p:cNvSpPr>
          <p:nvPr/>
        </p:nvSpPr>
        <p:spPr bwMode="auto">
          <a:xfrm flipH="1">
            <a:off x="6956425" y="3879850"/>
            <a:ext cx="1193800" cy="38100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1"/>
          <p:cNvSpPr>
            <a:spLocks noChangeShapeType="1"/>
          </p:cNvSpPr>
          <p:nvPr/>
        </p:nvSpPr>
        <p:spPr bwMode="auto">
          <a:xfrm>
            <a:off x="7534275" y="3034891"/>
            <a:ext cx="809625" cy="6627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flipV="1">
            <a:off x="7740650" y="4033838"/>
            <a:ext cx="584200" cy="976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241825"/>
              </p:ext>
            </p:extLst>
          </p:nvPr>
        </p:nvGraphicFramePr>
        <p:xfrm>
          <a:off x="7397750" y="3159125"/>
          <a:ext cx="27146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31" name="Formula" r:id="rId27" imgW="137160" imgH="158400" progId="Equation.Ribbit">
                  <p:embed/>
                </p:oleObj>
              </mc:Choice>
              <mc:Fallback>
                <p:oleObj name="Formula" r:id="rId27" imgW="137160" imgH="158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397750" y="3159125"/>
                        <a:ext cx="271463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487290"/>
              </p:ext>
            </p:extLst>
          </p:nvPr>
        </p:nvGraphicFramePr>
        <p:xfrm>
          <a:off x="6967538" y="3848100"/>
          <a:ext cx="5270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32" name="Formula" r:id="rId29" imgW="262800" imgH="182880" progId="Equation.Ribbit">
                  <p:embed/>
                </p:oleObj>
              </mc:Choice>
              <mc:Fallback>
                <p:oleObj name="Formula" r:id="rId29" imgW="262800" imgH="1828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967538" y="3848100"/>
                        <a:ext cx="5270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572217"/>
              </p:ext>
            </p:extLst>
          </p:nvPr>
        </p:nvGraphicFramePr>
        <p:xfrm>
          <a:off x="4529137" y="3717925"/>
          <a:ext cx="131763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33" name="Formula" r:id="rId31" imgW="66240" imgH="117360" progId="Equation.Ribbit">
                  <p:embed/>
                </p:oleObj>
              </mc:Choice>
              <mc:Fallback>
                <p:oleObj name="Formula" r:id="rId31" imgW="66240" imgH="117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529137" y="3717925"/>
                        <a:ext cx="131763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182819"/>
              </p:ext>
            </p:extLst>
          </p:nvPr>
        </p:nvGraphicFramePr>
        <p:xfrm>
          <a:off x="5854700" y="3673475"/>
          <a:ext cx="2603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34" name="Formula" r:id="rId32" imgW="131040" imgH="159840" progId="Equation.Ribbit">
                  <p:embed/>
                </p:oleObj>
              </mc:Choice>
              <mc:Fallback>
                <p:oleObj name="Formula" r:id="rId32" imgW="131040" imgH="159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854700" y="3673475"/>
                        <a:ext cx="26035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7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827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9343FE-8843-4A97-B9BE-59D642EF023C}" type="slidenum">
              <a:rPr lang="en-US" smtClean="0">
                <a:latin typeface="Verdana" pitchFamily="34" charset="0"/>
              </a:rPr>
              <a:pPr/>
              <a:t>12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(3,6) LDPC Code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First iteration: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l</a:t>
            </a:r>
            <a:r>
              <a:rPr lang="en-US" dirty="0" smtClean="0"/>
              <a:t> = </a:t>
            </a:r>
            <a:r>
              <a:rPr lang="en-US" dirty="0" smtClean="0">
                <a:sym typeface="Symbol" pitchFamily="18" charset="2"/>
              </a:rPr>
              <a:t>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p</a:t>
            </a:r>
            <a:r>
              <a:rPr lang="en-US" baseline="-25000" dirty="0" err="1" smtClean="0"/>
              <a:t>r</a:t>
            </a:r>
            <a:r>
              <a:rPr lang="en-US" dirty="0" smtClean="0"/>
              <a:t> = 1-(1-p</a:t>
            </a:r>
            <a:r>
              <a:rPr lang="en-US" baseline="-25000" dirty="0" smtClean="0"/>
              <a:t>l</a:t>
            </a:r>
            <a:r>
              <a:rPr lang="en-US" dirty="0" smtClean="0"/>
              <a:t>)</a:t>
            </a:r>
            <a:r>
              <a:rPr lang="en-US" baseline="30000" dirty="0" smtClean="0"/>
              <a:t>5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During the </a:t>
            </a:r>
            <a:r>
              <a:rPr lang="en-US" dirty="0" err="1" smtClean="0"/>
              <a:t>q</a:t>
            </a:r>
            <a:r>
              <a:rPr lang="en-US" baseline="30000" dirty="0" err="1" smtClean="0"/>
              <a:t>th</a:t>
            </a:r>
            <a:r>
              <a:rPr lang="en-US" dirty="0" smtClean="0"/>
              <a:t> iteration</a:t>
            </a:r>
          </a:p>
          <a:p>
            <a:pPr lvl="1" eaLnBrk="1" hangingPunct="1"/>
            <a:r>
              <a:rPr lang="en-US" dirty="0" err="1" smtClean="0"/>
              <a:t>p</a:t>
            </a:r>
            <a:r>
              <a:rPr lang="en-US" baseline="-25000" dirty="0" err="1" smtClean="0"/>
              <a:t>l</a:t>
            </a:r>
            <a:r>
              <a:rPr lang="en-US" baseline="30000" dirty="0" err="1" smtClean="0"/>
              <a:t>q</a:t>
            </a:r>
            <a:r>
              <a:rPr lang="en-US" dirty="0" smtClean="0"/>
              <a:t> = </a:t>
            </a:r>
            <a:r>
              <a:rPr lang="en-US" dirty="0" smtClean="0">
                <a:sym typeface="Symbol" pitchFamily="18" charset="2"/>
              </a:rPr>
              <a:t>e</a:t>
            </a:r>
            <a:r>
              <a:rPr lang="en-US" dirty="0" smtClean="0"/>
              <a:t> 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r</a:t>
            </a:r>
            <a:r>
              <a:rPr lang="en-US" baseline="30000" dirty="0" err="1" smtClean="0"/>
              <a:t>q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p</a:t>
            </a:r>
            <a:r>
              <a:rPr lang="en-US" baseline="-25000" dirty="0" err="1" smtClean="0"/>
              <a:t>r</a:t>
            </a:r>
            <a:r>
              <a:rPr lang="en-US" baseline="30000" dirty="0" err="1" smtClean="0"/>
              <a:t>q</a:t>
            </a:r>
            <a:r>
              <a:rPr lang="en-US" dirty="0" smtClean="0"/>
              <a:t> = 1-(1-p</a:t>
            </a:r>
            <a:r>
              <a:rPr lang="en-US" baseline="-25000" dirty="0" smtClean="0"/>
              <a:t>l</a:t>
            </a:r>
            <a:r>
              <a:rPr lang="en-US" baseline="30000" dirty="0" smtClean="0"/>
              <a:t>q-1</a:t>
            </a:r>
            <a:r>
              <a:rPr lang="en-US" dirty="0" smtClean="0"/>
              <a:t>)</a:t>
            </a:r>
            <a:r>
              <a:rPr lang="en-US" baseline="30000" dirty="0" smtClean="0"/>
              <a:t>5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p</a:t>
            </a:r>
            <a:r>
              <a:rPr lang="en-US" baseline="-25000" dirty="0" err="1" smtClean="0"/>
              <a:t>l</a:t>
            </a:r>
            <a:r>
              <a:rPr lang="en-US" baseline="30000" dirty="0" err="1" smtClean="0"/>
              <a:t>q</a:t>
            </a:r>
            <a:r>
              <a:rPr lang="en-US" dirty="0" smtClean="0"/>
              <a:t> = </a:t>
            </a:r>
            <a:r>
              <a:rPr lang="en-US" dirty="0" smtClean="0">
                <a:sym typeface="Symbol" pitchFamily="18" charset="2"/>
              </a:rPr>
              <a:t>e</a:t>
            </a:r>
            <a:r>
              <a:rPr lang="en-US" dirty="0" smtClean="0"/>
              <a:t> (1-(1-p</a:t>
            </a:r>
            <a:r>
              <a:rPr lang="en-US" baseline="-25000" dirty="0" smtClean="0"/>
              <a:t>l</a:t>
            </a:r>
            <a:r>
              <a:rPr lang="en-US" baseline="30000" dirty="0" smtClean="0"/>
              <a:t>q-1</a:t>
            </a:r>
            <a:r>
              <a:rPr lang="en-US" dirty="0" smtClean="0"/>
              <a:t>)</a:t>
            </a:r>
            <a:r>
              <a:rPr lang="en-US" baseline="30000" dirty="0" smtClean="0"/>
              <a:t>5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eaLnBrk="1" hangingPunct="1"/>
            <a:endParaRPr lang="en-US" baseline="30000" dirty="0" smtClean="0"/>
          </a:p>
          <a:p>
            <a:pPr eaLnBrk="1" hangingPunct="1"/>
            <a:r>
              <a:rPr lang="en-US" u="sng" dirty="0" smtClean="0"/>
              <a:t>Threshold</a:t>
            </a:r>
            <a:r>
              <a:rPr lang="en-US" dirty="0" smtClean="0"/>
              <a:t> is the maximum value of </a:t>
            </a:r>
            <a:r>
              <a:rPr lang="en-US" dirty="0">
                <a:sym typeface="Symbol" pitchFamily="18" charset="2"/>
              </a:rPr>
              <a:t>e</a:t>
            </a:r>
            <a:r>
              <a:rPr lang="en-US" dirty="0" smtClean="0"/>
              <a:t> for which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                            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cmsy10" pitchFamily="34" charset="0"/>
            </a:endParaRPr>
          </a:p>
        </p:txBody>
      </p:sp>
      <p:sp>
        <p:nvSpPr>
          <p:cNvPr id="331827" name="Rectangle 51"/>
          <p:cNvSpPr>
            <a:spLocks noChangeArrowheads="1"/>
          </p:cNvSpPr>
          <p:nvPr/>
        </p:nvSpPr>
        <p:spPr bwMode="auto">
          <a:xfrm>
            <a:off x="925033" y="4305300"/>
            <a:ext cx="3405667" cy="4953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362523"/>
              </p:ext>
            </p:extLst>
          </p:nvPr>
        </p:nvGraphicFramePr>
        <p:xfrm>
          <a:off x="3034304" y="5724120"/>
          <a:ext cx="226536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5" name="Formula" r:id="rId3" imgW="1143720" imgH="171360" progId="Equation.Ribbit">
                  <p:embed/>
                </p:oleObj>
              </mc:Choice>
              <mc:Fallback>
                <p:oleObj name="Formula" r:id="rId3" imgW="1143720" imgH="171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4304" y="5724120"/>
                        <a:ext cx="2265362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5570012" y="1731742"/>
              <a:ext cx="797400" cy="1162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57412" y="1715542"/>
                <a:ext cx="8258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5570732" y="1291102"/>
              <a:ext cx="632520" cy="5533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56692" y="1274542"/>
                <a:ext cx="66168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/>
              <p14:cNvContentPartPr/>
              <p14:nvPr/>
            </p14:nvContentPartPr>
            <p14:xfrm>
              <a:off x="4967012" y="1526182"/>
              <a:ext cx="118800" cy="1756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52252" y="1512502"/>
                <a:ext cx="1436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/>
              <p14:cNvContentPartPr/>
              <p14:nvPr/>
            </p14:nvContentPartPr>
            <p14:xfrm>
              <a:off x="4875212" y="1785742"/>
              <a:ext cx="719640" cy="554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62612" y="1778182"/>
                <a:ext cx="7480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1783" name="Ink 331782"/>
              <p14:cNvContentPartPr/>
              <p14:nvPr/>
            </p14:nvContentPartPr>
            <p14:xfrm>
              <a:off x="6287492" y="1310902"/>
              <a:ext cx="1312560" cy="3694806"/>
            </p14:xfrm>
          </p:contentPart>
        </mc:Choice>
        <mc:Fallback xmlns="">
          <p:pic>
            <p:nvPicPr>
              <p:cNvPr id="331783" name="Ink 33178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74172" y="1299382"/>
                <a:ext cx="1339560" cy="3720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1811" name="Ink 331810"/>
              <p14:cNvContentPartPr/>
              <p14:nvPr/>
            </p14:nvContentPartPr>
            <p14:xfrm>
              <a:off x="5553092" y="1122622"/>
              <a:ext cx="408600" cy="774126"/>
            </p14:xfrm>
          </p:contentPart>
        </mc:Choice>
        <mc:Fallback xmlns="">
          <p:pic>
            <p:nvPicPr>
              <p:cNvPr id="331811" name="Ink 3318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7252" y="1110020"/>
                <a:ext cx="438480" cy="802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1823" name="Ink 331822"/>
              <p14:cNvContentPartPr/>
              <p14:nvPr/>
            </p14:nvContentPartPr>
            <p14:xfrm>
              <a:off x="7080932" y="2980582"/>
              <a:ext cx="530280" cy="464526"/>
            </p14:xfrm>
          </p:contentPart>
        </mc:Choice>
        <mc:Fallback xmlns="">
          <p:pic>
            <p:nvPicPr>
              <p:cNvPr id="331823" name="Ink 33182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65092" y="2965818"/>
                <a:ext cx="561240" cy="492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1830" name="Ink 331829"/>
              <p14:cNvContentPartPr/>
              <p14:nvPr/>
            </p14:nvContentPartPr>
            <p14:xfrm>
              <a:off x="5599532" y="1877182"/>
              <a:ext cx="1217520" cy="1590606"/>
            </p14:xfrm>
          </p:contentPart>
        </mc:Choice>
        <mc:Fallback xmlns="">
          <p:pic>
            <p:nvPicPr>
              <p:cNvPr id="331830" name="Ink 33182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86932" y="1863141"/>
                <a:ext cx="1243800" cy="1618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31831" name="Ink 331830"/>
              <p14:cNvContentPartPr/>
              <p14:nvPr/>
            </p14:nvContentPartPr>
            <p14:xfrm>
              <a:off x="7699772" y="3868828"/>
              <a:ext cx="1350360" cy="643680"/>
            </p14:xfrm>
          </p:contentPart>
        </mc:Choice>
        <mc:Fallback xmlns="">
          <p:pic>
            <p:nvPicPr>
              <p:cNvPr id="331831" name="Ink 33183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86092" y="3852628"/>
                <a:ext cx="1377000" cy="675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C740-4897-45F4-A064-9217D09570D5}" type="datetime1">
              <a:rPr lang="en-US" smtClean="0"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Departmental seminar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9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8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erasures can be corrected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C591-AA81-402F-B081-2D79B8956FDA}" type="datetime1">
              <a:rPr lang="en-US" smtClean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Departmental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9F0675F-B7F0-C54D-991F-2F213EAE803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sz="quarter" idx="1"/>
          </p:nvPr>
        </p:nvSpPr>
        <p:spPr>
          <a:xfrm>
            <a:off x="280416" y="5284381"/>
            <a:ext cx="8558784" cy="1221563"/>
          </a:xfrm>
        </p:spPr>
        <p:txBody>
          <a:bodyPr>
            <a:normAutofit/>
          </a:bodyPr>
          <a:lstStyle/>
          <a:p>
            <a:r>
              <a:rPr lang="en-US" dirty="0" smtClean="0"/>
              <a:t>Solve the set of simultaneous equations</a:t>
            </a:r>
          </a:p>
          <a:p>
            <a:r>
              <a:rPr lang="en-US" dirty="0" smtClean="0"/>
              <a:t>Mathematical tools are needed to design good matrices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881355"/>
              </p:ext>
            </p:extLst>
          </p:nvPr>
        </p:nvGraphicFramePr>
        <p:xfrm>
          <a:off x="6516688" y="1427558"/>
          <a:ext cx="2171700" cy="268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1" name="Formula" r:id="rId3" imgW="945000" imgH="1168560" progId="Equation.Ribbit">
                  <p:embed/>
                </p:oleObj>
              </mc:Choice>
              <mc:Fallback>
                <p:oleObj name="Formula" r:id="rId3" imgW="945000" imgH="11685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427558"/>
                        <a:ext cx="2171700" cy="268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218448"/>
              </p:ext>
            </p:extLst>
          </p:nvPr>
        </p:nvGraphicFramePr>
        <p:xfrm>
          <a:off x="2706946" y="1545431"/>
          <a:ext cx="261143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2" name="Formula" r:id="rId5" imgW="1122840" imgH="161640" progId="Equation.Ribbit">
                  <p:embed/>
                </p:oleObj>
              </mc:Choice>
              <mc:Fallback>
                <p:oleObj name="Formula" r:id="rId5" imgW="1122840" imgH="1616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946" y="1545431"/>
                        <a:ext cx="2611438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927713"/>
              </p:ext>
            </p:extLst>
          </p:nvPr>
        </p:nvGraphicFramePr>
        <p:xfrm>
          <a:off x="430545" y="2222796"/>
          <a:ext cx="49752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3" name="Formula" r:id="rId7" imgW="2280960" imgH="518400" progId="Equation.Ribbit">
                  <p:embed/>
                </p:oleObj>
              </mc:Choice>
              <mc:Fallback>
                <p:oleObj name="Formula" r:id="rId7" imgW="2280960" imgH="5184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45" y="2222796"/>
                        <a:ext cx="49752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074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Erasures to Non-binary Errors – </a:t>
            </a:r>
            <a:r>
              <a:rPr lang="en-US" dirty="0" err="1" smtClean="0"/>
              <a:t>Tensoring</a:t>
            </a:r>
            <a:r>
              <a:rPr lang="en-US" dirty="0" smtClean="0"/>
              <a:t> construction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3CB-0510-4F4C-A5FE-318B4BC904F8}" type="datetime1">
              <a:rPr lang="en-US" smtClean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Departmental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9F0675F-B7F0-C54D-991F-2F213EAE8037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433413"/>
              </p:ext>
            </p:extLst>
          </p:nvPr>
        </p:nvGraphicFramePr>
        <p:xfrm>
          <a:off x="1077913" y="1123950"/>
          <a:ext cx="172561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9" name="Formula" r:id="rId3" imgW="741960" imgH="344520" progId="Equation.Ribbit">
                  <p:embed/>
                </p:oleObj>
              </mc:Choice>
              <mc:Fallback>
                <p:oleObj name="Formula" r:id="rId3" imgW="741960" imgH="344520" progId="Equation.Ribbit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1123950"/>
                        <a:ext cx="1725612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567549"/>
              </p:ext>
            </p:extLst>
          </p:nvPr>
        </p:nvGraphicFramePr>
        <p:xfrm>
          <a:off x="2867025" y="1131888"/>
          <a:ext cx="909638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0" name="Formula" r:id="rId5" imgW="390240" imgH="344520" progId="Equation.Ribbit">
                  <p:embed/>
                </p:oleObj>
              </mc:Choice>
              <mc:Fallback>
                <p:oleObj name="Formula" r:id="rId5" imgW="390240" imgH="344520" progId="Equation.Ribbit">
                  <p:embed/>
                  <p:pic>
                    <p:nvPicPr>
                      <p:cNvPr id="47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1131888"/>
                        <a:ext cx="909638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5516" y="5667375"/>
            <a:ext cx="8748972" cy="870545"/>
          </a:xfrm>
        </p:spPr>
        <p:txBody>
          <a:bodyPr>
            <a:normAutofit/>
          </a:bodyPr>
          <a:lstStyle/>
          <a:p>
            <a:r>
              <a:rPr lang="en-US" dirty="0" smtClean="0"/>
              <a:t>If exactly 1 error in every check, it can be recovered</a:t>
            </a:r>
          </a:p>
          <a:p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51663" y="1195716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256423" y="1901009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256423" y="2524786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6423" y="3205269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278480" y="4570914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278480" y="3947137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232561"/>
              </p:ext>
            </p:extLst>
          </p:nvPr>
        </p:nvGraphicFramePr>
        <p:xfrm>
          <a:off x="4820454" y="1891000"/>
          <a:ext cx="1174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1" name="Formula" r:id="rId7" imgW="58680" imgH="147600" progId="Equation.Ribbit">
                  <p:embed/>
                </p:oleObj>
              </mc:Choice>
              <mc:Fallback>
                <p:oleObj name="Formula" r:id="rId7" imgW="58680" imgH="147600" progId="Equation.Ribbit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454" y="1891000"/>
                        <a:ext cx="1174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648358"/>
              </p:ext>
            </p:extLst>
          </p:nvPr>
        </p:nvGraphicFramePr>
        <p:xfrm>
          <a:off x="4782354" y="1180203"/>
          <a:ext cx="233363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2" name="Formula" r:id="rId9" imgW="117000" imgH="118440" progId="Equation.Ribbit">
                  <p:embed/>
                </p:oleObj>
              </mc:Choice>
              <mc:Fallback>
                <p:oleObj name="Formula" r:id="rId9" imgW="117000" imgH="118440" progId="Equation.Ribbit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2354" y="1180203"/>
                        <a:ext cx="233363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315840"/>
              </p:ext>
            </p:extLst>
          </p:nvPr>
        </p:nvGraphicFramePr>
        <p:xfrm>
          <a:off x="4781652" y="2546046"/>
          <a:ext cx="236537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3" name="Formula" r:id="rId11" imgW="119520" imgH="118440" progId="Equation.Ribbit">
                  <p:embed/>
                </p:oleObj>
              </mc:Choice>
              <mc:Fallback>
                <p:oleObj name="Formula" r:id="rId11" imgW="119520" imgH="118440" progId="Equation.Ribbit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652" y="2546046"/>
                        <a:ext cx="236537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287862"/>
              </p:ext>
            </p:extLst>
          </p:nvPr>
        </p:nvGraphicFramePr>
        <p:xfrm>
          <a:off x="4858554" y="3248313"/>
          <a:ext cx="11588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4" name="Formula" r:id="rId13" imgW="58680" imgH="147600" progId="Equation.Ribbit">
                  <p:embed/>
                </p:oleObj>
              </mc:Choice>
              <mc:Fallback>
                <p:oleObj name="Formula" r:id="rId13" imgW="58680" imgH="147600" progId="Equation.Ribbit">
                  <p:embed/>
                  <p:pic>
                    <p:nvPicPr>
                      <p:cNvPr id="31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554" y="3248313"/>
                        <a:ext cx="115888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973981"/>
              </p:ext>
            </p:extLst>
          </p:nvPr>
        </p:nvGraphicFramePr>
        <p:xfrm>
          <a:off x="4874429" y="3979388"/>
          <a:ext cx="1444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5" name="Formula" r:id="rId15" imgW="72720" imgH="148680" progId="Equation.Ribbit">
                  <p:embed/>
                </p:oleObj>
              </mc:Choice>
              <mc:Fallback>
                <p:oleObj name="Formula" r:id="rId15" imgW="72720" imgH="148680" progId="Equation.Ribbit">
                  <p:embed/>
                  <p:pic>
                    <p:nvPicPr>
                      <p:cNvPr id="3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4429" y="3979388"/>
                        <a:ext cx="144463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579340"/>
              </p:ext>
            </p:extLst>
          </p:nvPr>
        </p:nvGraphicFramePr>
        <p:xfrm>
          <a:off x="4828391" y="4639689"/>
          <a:ext cx="236537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6" name="Formula" r:id="rId17" imgW="119520" imgH="118440" progId="Equation.Ribbit">
                  <p:embed/>
                </p:oleObj>
              </mc:Choice>
              <mc:Fallback>
                <p:oleObj name="Formula" r:id="rId17" imgW="119520" imgH="118440" progId="Equation.Ribbit">
                  <p:embed/>
                  <p:pic>
                    <p:nvPicPr>
                      <p:cNvPr id="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391" y="4639689"/>
                        <a:ext cx="236537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875185"/>
              </p:ext>
            </p:extLst>
          </p:nvPr>
        </p:nvGraphicFramePr>
        <p:xfrm>
          <a:off x="155575" y="1425575"/>
          <a:ext cx="3729038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7" name="Formula" r:id="rId19" imgW="1614240" imgH="518400" progId="Equation.Ribbit">
                  <p:embed/>
                </p:oleObj>
              </mc:Choice>
              <mc:Fallback>
                <p:oleObj name="Formula" r:id="rId19" imgW="1614240" imgH="518400" progId="Equation.Ribbit">
                  <p:embed/>
                  <p:pic>
                    <p:nvPicPr>
                      <p:cNvPr id="4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1425575"/>
                        <a:ext cx="3729038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5539166" y="1312674"/>
            <a:ext cx="1718954" cy="4016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0" idx="6"/>
          </p:cNvCxnSpPr>
          <p:nvPr/>
        </p:nvCxnSpPr>
        <p:spPr>
          <a:xfrm flipV="1">
            <a:off x="5517109" y="1867763"/>
            <a:ext cx="1732967" cy="77398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4" name="Straight Connector 47103"/>
          <p:cNvCxnSpPr/>
          <p:nvPr/>
        </p:nvCxnSpPr>
        <p:spPr>
          <a:xfrm flipV="1">
            <a:off x="5539166" y="2017967"/>
            <a:ext cx="1718954" cy="13042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9" name="Straight Connector 47108"/>
          <p:cNvCxnSpPr>
            <a:stCxn id="48" idx="6"/>
          </p:cNvCxnSpPr>
          <p:nvPr/>
        </p:nvCxnSpPr>
        <p:spPr>
          <a:xfrm>
            <a:off x="5517109" y="2017967"/>
            <a:ext cx="1776453" cy="7125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4" name="Straight Connector 47113"/>
          <p:cNvCxnSpPr>
            <a:stCxn id="46" idx="6"/>
          </p:cNvCxnSpPr>
          <p:nvPr/>
        </p:nvCxnSpPr>
        <p:spPr>
          <a:xfrm>
            <a:off x="5512349" y="1312674"/>
            <a:ext cx="1745771" cy="12660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8" name="Straight Connector 47117"/>
          <p:cNvCxnSpPr>
            <a:stCxn id="58" idx="5"/>
          </p:cNvCxnSpPr>
          <p:nvPr/>
        </p:nvCxnSpPr>
        <p:spPr>
          <a:xfrm flipV="1">
            <a:off x="5500989" y="2882344"/>
            <a:ext cx="1757131" cy="12644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0" name="Straight Connector 47119"/>
          <p:cNvCxnSpPr>
            <a:stCxn id="48" idx="5"/>
          </p:cNvCxnSpPr>
          <p:nvPr/>
        </p:nvCxnSpPr>
        <p:spPr>
          <a:xfrm>
            <a:off x="5478932" y="2100669"/>
            <a:ext cx="1779188" cy="14139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2" name="Straight Connector 47121"/>
          <p:cNvCxnSpPr>
            <a:stCxn id="50" idx="5"/>
          </p:cNvCxnSpPr>
          <p:nvPr/>
        </p:nvCxnSpPr>
        <p:spPr>
          <a:xfrm>
            <a:off x="5478932" y="2724446"/>
            <a:ext cx="1814630" cy="91989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4" name="Straight Connector 47123"/>
          <p:cNvCxnSpPr>
            <a:stCxn id="54" idx="5"/>
          </p:cNvCxnSpPr>
          <p:nvPr/>
        </p:nvCxnSpPr>
        <p:spPr>
          <a:xfrm flipV="1">
            <a:off x="5500989" y="3644344"/>
            <a:ext cx="1792573" cy="11262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22914" y="4921501"/>
            <a:ext cx="158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nodes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925075" y="3983691"/>
            <a:ext cx="132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heck </a:t>
            </a:r>
            <a:r>
              <a:rPr lang="en-US" dirty="0" smtClean="0"/>
              <a:t>codes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746177"/>
              </p:ext>
            </p:extLst>
          </p:nvPr>
        </p:nvGraphicFramePr>
        <p:xfrm>
          <a:off x="266701" y="2876788"/>
          <a:ext cx="3916252" cy="626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8" name="Formula" r:id="rId21" imgW="2249280" imgH="358200" progId="Equation.Ribbit">
                  <p:embed/>
                </p:oleObj>
              </mc:Choice>
              <mc:Fallback>
                <p:oleObj name="Formula" r:id="rId21" imgW="2249280" imgH="358200" progId="Equation.Ribbit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1" y="2876788"/>
                        <a:ext cx="3916252" cy="626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282065"/>
              </p:ext>
            </p:extLst>
          </p:nvPr>
        </p:nvGraphicFramePr>
        <p:xfrm>
          <a:off x="2271714" y="2613923"/>
          <a:ext cx="272260" cy="288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9" name="Formula" r:id="rId23" imgW="225360" imgH="239040" progId="Equation.Ribbit">
                  <p:embed/>
                </p:oleObj>
              </mc:Choice>
              <mc:Fallback>
                <p:oleObj name="Formula" r:id="rId23" imgW="225360" imgH="239040" progId="Equation.Ribbit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71714" y="2613923"/>
                        <a:ext cx="272260" cy="288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080720"/>
              </p:ext>
            </p:extLst>
          </p:nvPr>
        </p:nvGraphicFramePr>
        <p:xfrm>
          <a:off x="102395" y="3626893"/>
          <a:ext cx="4338638" cy="1946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0" name="Formula" r:id="rId25" imgW="2277360" imgH="1022400" progId="Equation.Ribbit">
                  <p:embed/>
                </p:oleObj>
              </mc:Choice>
              <mc:Fallback>
                <p:oleObj name="Formula" r:id="rId25" imgW="2277360" imgH="1022400" progId="Equation.Ribbit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5" y="3626893"/>
                        <a:ext cx="4338638" cy="1946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857250" y="3626893"/>
            <a:ext cx="3505200" cy="640307"/>
          </a:xfrm>
          <a:prstGeom prst="rect">
            <a:avLst/>
          </a:prstGeom>
          <a:solidFill>
            <a:schemeClr val="accent2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71683" y="1660604"/>
            <a:ext cx="276446" cy="414317"/>
            <a:chOff x="7594729" y="1573004"/>
            <a:chExt cx="276446" cy="414317"/>
          </a:xfrm>
        </p:grpSpPr>
        <p:sp>
          <p:nvSpPr>
            <p:cNvPr id="45" name="Rectangle 44"/>
            <p:cNvSpPr/>
            <p:nvPr/>
          </p:nvSpPr>
          <p:spPr>
            <a:xfrm>
              <a:off x="7594729" y="1573004"/>
              <a:ext cx="276446" cy="1855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94729" y="1801723"/>
              <a:ext cx="276446" cy="1855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271683" y="2494364"/>
            <a:ext cx="276446" cy="414317"/>
            <a:chOff x="7594729" y="1573004"/>
            <a:chExt cx="276446" cy="414317"/>
          </a:xfrm>
        </p:grpSpPr>
        <p:sp>
          <p:nvSpPr>
            <p:cNvPr id="51" name="Rectangle 50"/>
            <p:cNvSpPr/>
            <p:nvPr/>
          </p:nvSpPr>
          <p:spPr>
            <a:xfrm>
              <a:off x="7594729" y="1573004"/>
              <a:ext cx="276446" cy="1855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94729" y="1801723"/>
              <a:ext cx="276446" cy="1855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250076" y="3437185"/>
            <a:ext cx="276446" cy="414317"/>
            <a:chOff x="7594729" y="1573004"/>
            <a:chExt cx="276446" cy="414317"/>
          </a:xfrm>
        </p:grpSpPr>
        <p:sp>
          <p:nvSpPr>
            <p:cNvPr id="56" name="Rectangle 55"/>
            <p:cNvSpPr/>
            <p:nvPr/>
          </p:nvSpPr>
          <p:spPr>
            <a:xfrm>
              <a:off x="7594729" y="1573004"/>
              <a:ext cx="276446" cy="1855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594729" y="1801723"/>
              <a:ext cx="276446" cy="1855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3512"/>
              </p:ext>
            </p:extLst>
          </p:nvPr>
        </p:nvGraphicFramePr>
        <p:xfrm>
          <a:off x="7733469" y="1523408"/>
          <a:ext cx="252248" cy="24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1" name="Formula" r:id="rId27" imgW="126360" imgH="124200" progId="Equation.Ribbit">
                  <p:embed/>
                </p:oleObj>
              </mc:Choice>
              <mc:Fallback>
                <p:oleObj name="Formula" r:id="rId27" imgW="126360" imgH="124200" progId="Equation.Ribbit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733469" y="1523408"/>
                        <a:ext cx="252248" cy="24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826670"/>
              </p:ext>
            </p:extLst>
          </p:nvPr>
        </p:nvGraphicFramePr>
        <p:xfrm>
          <a:off x="7697004" y="1941799"/>
          <a:ext cx="346436" cy="248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2" name="Formula" r:id="rId29" imgW="172800" imgH="124200" progId="Equation.Ribbit">
                  <p:embed/>
                </p:oleObj>
              </mc:Choice>
              <mc:Fallback>
                <p:oleObj name="Formula" r:id="rId29" imgW="172800" imgH="124200" progId="Equation.Ribbit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7004" y="1941799"/>
                        <a:ext cx="346436" cy="248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7179847" y="1513175"/>
            <a:ext cx="474295" cy="671513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178941" y="2377381"/>
            <a:ext cx="474295" cy="671513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151554" y="3291771"/>
            <a:ext cx="474295" cy="671513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082142"/>
              </p:ext>
            </p:extLst>
          </p:nvPr>
        </p:nvGraphicFramePr>
        <p:xfrm>
          <a:off x="8007424" y="1738574"/>
          <a:ext cx="993068" cy="29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3" name="Formula" r:id="rId31" imgW="691200" imgH="204480" progId="Equation.Ribbit">
                  <p:embed/>
                </p:oleObj>
              </mc:Choice>
              <mc:Fallback>
                <p:oleObj name="Formula" r:id="rId31" imgW="691200" imgH="2044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007424" y="1738574"/>
                        <a:ext cx="993068" cy="29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06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Syndrome source coding is the same as decoding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3CB-0510-4F4C-A5FE-318B4BC904F8}" type="datetime1">
              <a:rPr lang="en-US" smtClean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Departmental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9F0675F-B7F0-C54D-991F-2F213EAE803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>
          <a:xfrm>
            <a:off x="215516" y="5580531"/>
            <a:ext cx="8748972" cy="7287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5957249" y="1334791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962009" y="2040084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962009" y="2663861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962009" y="3344344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984066" y="4709989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984066" y="4086212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012115"/>
              </p:ext>
            </p:extLst>
          </p:nvPr>
        </p:nvGraphicFramePr>
        <p:xfrm>
          <a:off x="5512546" y="2027848"/>
          <a:ext cx="1460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36" name="Formula" r:id="rId3" imgW="72720" imgH="148680" progId="Equation.Ribbit">
                  <p:embed/>
                </p:oleObj>
              </mc:Choice>
              <mc:Fallback>
                <p:oleObj name="Formula" r:id="rId3" imgW="72720" imgH="148680" progId="Equation.Ribbit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2546" y="2027848"/>
                        <a:ext cx="14605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031674"/>
              </p:ext>
            </p:extLst>
          </p:nvPr>
        </p:nvGraphicFramePr>
        <p:xfrm>
          <a:off x="5487940" y="1319278"/>
          <a:ext cx="233363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37" name="Formula" r:id="rId5" imgW="117000" imgH="118440" progId="Equation.Ribbit">
                  <p:embed/>
                </p:oleObj>
              </mc:Choice>
              <mc:Fallback>
                <p:oleObj name="Formula" r:id="rId5" imgW="117000" imgH="118440" progId="Equation.Ribbit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40" y="1319278"/>
                        <a:ext cx="233363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808078"/>
              </p:ext>
            </p:extLst>
          </p:nvPr>
        </p:nvGraphicFramePr>
        <p:xfrm>
          <a:off x="5487238" y="2685121"/>
          <a:ext cx="236537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38" name="Formula" r:id="rId7" imgW="119520" imgH="118440" progId="Equation.Ribbit">
                  <p:embed/>
                </p:oleObj>
              </mc:Choice>
              <mc:Fallback>
                <p:oleObj name="Formula" r:id="rId7" imgW="119520" imgH="118440" progId="Equation.Ribbit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238" y="2685121"/>
                        <a:ext cx="236537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081734"/>
              </p:ext>
            </p:extLst>
          </p:nvPr>
        </p:nvGraphicFramePr>
        <p:xfrm>
          <a:off x="5549944" y="3385801"/>
          <a:ext cx="14446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39" name="Formula" r:id="rId9" imgW="72720" imgH="148680" progId="Equation.Ribbit">
                  <p:embed/>
                </p:oleObj>
              </mc:Choice>
              <mc:Fallback>
                <p:oleObj name="Formula" r:id="rId9" imgW="72720" imgH="148680" progId="Equation.Ribbit">
                  <p:embed/>
                  <p:pic>
                    <p:nvPicPr>
                      <p:cNvPr id="31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44" y="3385801"/>
                        <a:ext cx="144463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667288"/>
              </p:ext>
            </p:extLst>
          </p:nvPr>
        </p:nvGraphicFramePr>
        <p:xfrm>
          <a:off x="5580015" y="4118463"/>
          <a:ext cx="1444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0" name="Formula" r:id="rId11" imgW="72720" imgH="148680" progId="Equation.Ribbit">
                  <p:embed/>
                </p:oleObj>
              </mc:Choice>
              <mc:Fallback>
                <p:oleObj name="Formula" r:id="rId11" imgW="72720" imgH="148680" progId="Equation.Ribbit">
                  <p:embed/>
                  <p:pic>
                    <p:nvPicPr>
                      <p:cNvPr id="3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15" y="4118463"/>
                        <a:ext cx="144463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336448"/>
              </p:ext>
            </p:extLst>
          </p:nvPr>
        </p:nvGraphicFramePr>
        <p:xfrm>
          <a:off x="5533977" y="4778764"/>
          <a:ext cx="236537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1" name="Formula" r:id="rId13" imgW="119520" imgH="118440" progId="Equation.Ribbit">
                  <p:embed/>
                </p:oleObj>
              </mc:Choice>
              <mc:Fallback>
                <p:oleObj name="Formula" r:id="rId13" imgW="119520" imgH="118440" progId="Equation.Ribbit">
                  <p:embed/>
                  <p:pic>
                    <p:nvPicPr>
                      <p:cNvPr id="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3977" y="4778764"/>
                        <a:ext cx="236537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3" name="Straight Connector 92"/>
          <p:cNvCxnSpPr/>
          <p:nvPr/>
        </p:nvCxnSpPr>
        <p:spPr>
          <a:xfrm>
            <a:off x="6244752" y="1451749"/>
            <a:ext cx="1718954" cy="4016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3" idx="6"/>
          </p:cNvCxnSpPr>
          <p:nvPr/>
        </p:nvCxnSpPr>
        <p:spPr>
          <a:xfrm flipV="1">
            <a:off x="6222695" y="2006838"/>
            <a:ext cx="1732967" cy="77398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244752" y="2157042"/>
            <a:ext cx="1718954" cy="13042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2" idx="6"/>
          </p:cNvCxnSpPr>
          <p:nvPr/>
        </p:nvCxnSpPr>
        <p:spPr>
          <a:xfrm>
            <a:off x="6222695" y="2157042"/>
            <a:ext cx="1776453" cy="7125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1" idx="6"/>
          </p:cNvCxnSpPr>
          <p:nvPr/>
        </p:nvCxnSpPr>
        <p:spPr>
          <a:xfrm>
            <a:off x="6217935" y="1451749"/>
            <a:ext cx="1745771" cy="12660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6" idx="5"/>
          </p:cNvCxnSpPr>
          <p:nvPr/>
        </p:nvCxnSpPr>
        <p:spPr>
          <a:xfrm flipV="1">
            <a:off x="6206575" y="3021419"/>
            <a:ext cx="1757131" cy="12644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2" idx="5"/>
          </p:cNvCxnSpPr>
          <p:nvPr/>
        </p:nvCxnSpPr>
        <p:spPr>
          <a:xfrm>
            <a:off x="6184518" y="2239744"/>
            <a:ext cx="1779188" cy="14139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3" idx="5"/>
          </p:cNvCxnSpPr>
          <p:nvPr/>
        </p:nvCxnSpPr>
        <p:spPr>
          <a:xfrm>
            <a:off x="6184518" y="2863521"/>
            <a:ext cx="1814630" cy="91989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5" idx="5"/>
          </p:cNvCxnSpPr>
          <p:nvPr/>
        </p:nvCxnSpPr>
        <p:spPr>
          <a:xfrm flipV="1">
            <a:off x="6206575" y="3783419"/>
            <a:ext cx="1792573" cy="11262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528500" y="506057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nodes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5178" y="4222315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Syndrome</a:t>
            </a:r>
          </a:p>
          <a:p>
            <a:r>
              <a:rPr lang="en-US" dirty="0" smtClean="0"/>
              <a:t>Encoded output</a:t>
            </a: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7977269" y="1799679"/>
            <a:ext cx="276446" cy="414317"/>
            <a:chOff x="7594729" y="1573004"/>
            <a:chExt cx="276446" cy="414317"/>
          </a:xfrm>
        </p:grpSpPr>
        <p:sp>
          <p:nvSpPr>
            <p:cNvPr id="117" name="Rectangle 116"/>
            <p:cNvSpPr/>
            <p:nvPr/>
          </p:nvSpPr>
          <p:spPr>
            <a:xfrm>
              <a:off x="7594729" y="1573004"/>
              <a:ext cx="276446" cy="1855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594729" y="1801723"/>
              <a:ext cx="276446" cy="1855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977269" y="2633439"/>
            <a:ext cx="276446" cy="414317"/>
            <a:chOff x="7594729" y="1573004"/>
            <a:chExt cx="276446" cy="414317"/>
          </a:xfrm>
        </p:grpSpPr>
        <p:sp>
          <p:nvSpPr>
            <p:cNvPr id="115" name="Rectangle 114"/>
            <p:cNvSpPr/>
            <p:nvPr/>
          </p:nvSpPr>
          <p:spPr>
            <a:xfrm>
              <a:off x="7594729" y="1573004"/>
              <a:ext cx="276446" cy="1855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594729" y="1801723"/>
              <a:ext cx="276446" cy="1855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55662" y="3576260"/>
            <a:ext cx="276446" cy="414317"/>
            <a:chOff x="7594729" y="1573004"/>
            <a:chExt cx="276446" cy="414317"/>
          </a:xfrm>
        </p:grpSpPr>
        <p:sp>
          <p:nvSpPr>
            <p:cNvPr id="113" name="Rectangle 112"/>
            <p:cNvSpPr/>
            <p:nvPr/>
          </p:nvSpPr>
          <p:spPr>
            <a:xfrm>
              <a:off x="7594729" y="1573004"/>
              <a:ext cx="276446" cy="1855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594729" y="1801723"/>
              <a:ext cx="276446" cy="1855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7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524202"/>
              </p:ext>
            </p:extLst>
          </p:nvPr>
        </p:nvGraphicFramePr>
        <p:xfrm>
          <a:off x="8435590" y="1762455"/>
          <a:ext cx="228584" cy="222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2" name="Formula" r:id="rId15" imgW="126360" imgH="124200" progId="Equation.Ribbit">
                  <p:embed/>
                </p:oleObj>
              </mc:Choice>
              <mc:Fallback>
                <p:oleObj name="Formula" r:id="rId15" imgW="126360" imgH="124200" progId="Equation.Ribbit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435590" y="1762455"/>
                        <a:ext cx="228584" cy="222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287127"/>
              </p:ext>
            </p:extLst>
          </p:nvPr>
        </p:nvGraphicFramePr>
        <p:xfrm>
          <a:off x="8429827" y="2007785"/>
          <a:ext cx="234347" cy="222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3" name="Formula" r:id="rId17" imgW="129600" imgH="124200" progId="Equation.Ribbit">
                  <p:embed/>
                </p:oleObj>
              </mc:Choice>
              <mc:Fallback>
                <p:oleObj name="Formula" r:id="rId17" imgW="129600" imgH="124200" progId="Equation.Ribbit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827" y="2007785"/>
                        <a:ext cx="234347" cy="2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8737"/>
              </p:ext>
            </p:extLst>
          </p:nvPr>
        </p:nvGraphicFramePr>
        <p:xfrm>
          <a:off x="8455905" y="2632413"/>
          <a:ext cx="236267" cy="222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4" name="Formula" r:id="rId19" imgW="130320" imgH="124200" progId="Equation.Ribbit">
                  <p:embed/>
                </p:oleObj>
              </mc:Choice>
              <mc:Fallback>
                <p:oleObj name="Formula" r:id="rId19" imgW="130320" imgH="124200" progId="Equation.Ribbit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5905" y="2632413"/>
                        <a:ext cx="236267" cy="2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516252"/>
              </p:ext>
            </p:extLst>
          </p:nvPr>
        </p:nvGraphicFramePr>
        <p:xfrm>
          <a:off x="8457058" y="2847553"/>
          <a:ext cx="238189" cy="222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5" name="Formula" r:id="rId21" imgW="131040" imgH="124200" progId="Equation.Ribbit">
                  <p:embed/>
                </p:oleObj>
              </mc:Choice>
              <mc:Fallback>
                <p:oleObj name="Formula" r:id="rId21" imgW="131040" imgH="124200" progId="Equation.Ribbit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7058" y="2847553"/>
                        <a:ext cx="238189" cy="2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155354"/>
              </p:ext>
            </p:extLst>
          </p:nvPr>
        </p:nvGraphicFramePr>
        <p:xfrm>
          <a:off x="8429827" y="3571589"/>
          <a:ext cx="234347" cy="222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6" name="Formula" r:id="rId23" imgW="128880" imgH="124200" progId="Equation.Ribbit">
                  <p:embed/>
                </p:oleObj>
              </mc:Choice>
              <mc:Fallback>
                <p:oleObj name="Formula" r:id="rId23" imgW="128880" imgH="124200" progId="Equation.Ribbit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827" y="3571589"/>
                        <a:ext cx="234347" cy="2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859924"/>
              </p:ext>
            </p:extLst>
          </p:nvPr>
        </p:nvGraphicFramePr>
        <p:xfrm>
          <a:off x="8428239" y="3793839"/>
          <a:ext cx="234347" cy="222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7" name="Formula" r:id="rId25" imgW="130320" imgH="124200" progId="Equation.Ribbit">
                  <p:embed/>
                </p:oleObj>
              </mc:Choice>
              <mc:Fallback>
                <p:oleObj name="Formula" r:id="rId25" imgW="130320" imgH="124200" progId="Equation.Ribbit">
                  <p:embed/>
                  <p:pic>
                    <p:nvPicPr>
                      <p:cNvPr id="2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8239" y="3793839"/>
                        <a:ext cx="234347" cy="2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Oval 119"/>
          <p:cNvSpPr/>
          <p:nvPr/>
        </p:nvSpPr>
        <p:spPr>
          <a:xfrm>
            <a:off x="1344108" y="1334791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348868" y="2040084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348868" y="2663861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348868" y="3344344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370925" y="4709989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370925" y="4086212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6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026"/>
              </p:ext>
            </p:extLst>
          </p:nvPr>
        </p:nvGraphicFramePr>
        <p:xfrm>
          <a:off x="836613" y="2057400"/>
          <a:ext cx="27305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8" name="Formula" r:id="rId27" imgW="137160" imgH="118440" progId="Equation.Ribbit">
                  <p:embed/>
                </p:oleObj>
              </mc:Choice>
              <mc:Fallback>
                <p:oleObj name="Formula" r:id="rId27" imgW="137160" imgH="118440" progId="Equation.Ribbit">
                  <p:embed/>
                  <p:pic>
                    <p:nvPicPr>
                      <p:cNvPr id="87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2057400"/>
                        <a:ext cx="273050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10669"/>
              </p:ext>
            </p:extLst>
          </p:nvPr>
        </p:nvGraphicFramePr>
        <p:xfrm>
          <a:off x="401845" y="1294620"/>
          <a:ext cx="8477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9" name="Formula" r:id="rId29" imgW="426960" imgH="138600" progId="Equation.Ribbit">
                  <p:embed/>
                </p:oleObj>
              </mc:Choice>
              <mc:Fallback>
                <p:oleObj name="Formula" r:id="rId29" imgW="426960" imgH="138600" progId="Equation.Ribbit">
                  <p:embed/>
                  <p:pic>
                    <p:nvPicPr>
                      <p:cNvPr id="88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845" y="1294620"/>
                        <a:ext cx="8477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289393"/>
              </p:ext>
            </p:extLst>
          </p:nvPr>
        </p:nvGraphicFramePr>
        <p:xfrm>
          <a:off x="413389" y="2667000"/>
          <a:ext cx="8540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0" name="Formula" r:id="rId31" imgW="429480" imgH="138600" progId="Equation.Ribbit">
                  <p:embed/>
                </p:oleObj>
              </mc:Choice>
              <mc:Fallback>
                <p:oleObj name="Formula" r:id="rId31" imgW="429480" imgH="138600" progId="Equation.Ribbit">
                  <p:embed/>
                  <p:pic>
                    <p:nvPicPr>
                      <p:cNvPr id="89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9" y="2667000"/>
                        <a:ext cx="85407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716802"/>
              </p:ext>
            </p:extLst>
          </p:nvPr>
        </p:nvGraphicFramePr>
        <p:xfrm>
          <a:off x="871538" y="3416300"/>
          <a:ext cx="2762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1" name="Formula" r:id="rId33" imgW="140040" imgH="118440" progId="Equation.Ribbit">
                  <p:embed/>
                </p:oleObj>
              </mc:Choice>
              <mc:Fallback>
                <p:oleObj name="Formula" r:id="rId33" imgW="140040" imgH="118440" progId="Equation.Ribbit">
                  <p:embed/>
                  <p:pic>
                    <p:nvPicPr>
                      <p:cNvPr id="9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416300"/>
                        <a:ext cx="276225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511211"/>
              </p:ext>
            </p:extLst>
          </p:nvPr>
        </p:nvGraphicFramePr>
        <p:xfrm>
          <a:off x="904875" y="4148138"/>
          <a:ext cx="26987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2" name="Formula" r:id="rId35" imgW="137160" imgH="118440" progId="Equation.Ribbit">
                  <p:embed/>
                </p:oleObj>
              </mc:Choice>
              <mc:Fallback>
                <p:oleObj name="Formula" r:id="rId35" imgW="137160" imgH="118440" progId="Equation.Ribbit">
                  <p:embed/>
                  <p:pic>
                    <p:nvPicPr>
                      <p:cNvPr id="91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4148138"/>
                        <a:ext cx="269875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781672"/>
              </p:ext>
            </p:extLst>
          </p:nvPr>
        </p:nvGraphicFramePr>
        <p:xfrm>
          <a:off x="395495" y="4760913"/>
          <a:ext cx="85407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3" name="Formula" r:id="rId37" imgW="429480" imgH="138600" progId="Equation.Ribbit">
                  <p:embed/>
                </p:oleObj>
              </mc:Choice>
              <mc:Fallback>
                <p:oleObj name="Formula" r:id="rId37" imgW="429480" imgH="138600" progId="Equation.Ribbit">
                  <p:embed/>
                  <p:pic>
                    <p:nvPicPr>
                      <p:cNvPr id="92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95" y="4760913"/>
                        <a:ext cx="854075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Connector 131"/>
          <p:cNvCxnSpPr/>
          <p:nvPr/>
        </p:nvCxnSpPr>
        <p:spPr>
          <a:xfrm>
            <a:off x="1631611" y="1451749"/>
            <a:ext cx="1718954" cy="4016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2" idx="6"/>
          </p:cNvCxnSpPr>
          <p:nvPr/>
        </p:nvCxnSpPr>
        <p:spPr>
          <a:xfrm flipV="1">
            <a:off x="1609554" y="2006838"/>
            <a:ext cx="1732967" cy="77398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1631611" y="2157042"/>
            <a:ext cx="1718954" cy="13042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1" idx="6"/>
          </p:cNvCxnSpPr>
          <p:nvPr/>
        </p:nvCxnSpPr>
        <p:spPr>
          <a:xfrm>
            <a:off x="1609554" y="2157042"/>
            <a:ext cx="1776453" cy="7125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0" idx="6"/>
          </p:cNvCxnSpPr>
          <p:nvPr/>
        </p:nvCxnSpPr>
        <p:spPr>
          <a:xfrm>
            <a:off x="1604794" y="1451749"/>
            <a:ext cx="1745771" cy="12660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5" idx="5"/>
          </p:cNvCxnSpPr>
          <p:nvPr/>
        </p:nvCxnSpPr>
        <p:spPr>
          <a:xfrm flipV="1">
            <a:off x="1593434" y="3021419"/>
            <a:ext cx="1757131" cy="12644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1" idx="5"/>
          </p:cNvCxnSpPr>
          <p:nvPr/>
        </p:nvCxnSpPr>
        <p:spPr>
          <a:xfrm>
            <a:off x="1571377" y="2239744"/>
            <a:ext cx="1779188" cy="14139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2" idx="5"/>
          </p:cNvCxnSpPr>
          <p:nvPr/>
        </p:nvCxnSpPr>
        <p:spPr>
          <a:xfrm>
            <a:off x="1571377" y="2863521"/>
            <a:ext cx="1814630" cy="91989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24" idx="5"/>
          </p:cNvCxnSpPr>
          <p:nvPr/>
        </p:nvCxnSpPr>
        <p:spPr>
          <a:xfrm flipV="1">
            <a:off x="1593434" y="3783419"/>
            <a:ext cx="1792573" cy="11262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915359" y="5060576"/>
            <a:ext cx="158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nodes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2842168" y="4201224"/>
            <a:ext cx="132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heck </a:t>
            </a:r>
            <a:r>
              <a:rPr lang="en-US" dirty="0" smtClean="0"/>
              <a:t>codes</a:t>
            </a:r>
            <a:endParaRPr lang="en-US" dirty="0"/>
          </a:p>
        </p:txBody>
      </p:sp>
      <p:grpSp>
        <p:nvGrpSpPr>
          <p:cNvPr id="143" name="Group 142"/>
          <p:cNvGrpSpPr/>
          <p:nvPr/>
        </p:nvGrpSpPr>
        <p:grpSpPr>
          <a:xfrm>
            <a:off x="3364128" y="1799679"/>
            <a:ext cx="276446" cy="414317"/>
            <a:chOff x="7594729" y="1573004"/>
            <a:chExt cx="276446" cy="414317"/>
          </a:xfrm>
        </p:grpSpPr>
        <p:sp>
          <p:nvSpPr>
            <p:cNvPr id="156" name="Rectangle 155"/>
            <p:cNvSpPr/>
            <p:nvPr/>
          </p:nvSpPr>
          <p:spPr>
            <a:xfrm>
              <a:off x="7594729" y="1573004"/>
              <a:ext cx="276446" cy="1855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594729" y="1801723"/>
              <a:ext cx="276446" cy="1855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364128" y="2633439"/>
            <a:ext cx="276446" cy="414317"/>
            <a:chOff x="7594729" y="1573004"/>
            <a:chExt cx="276446" cy="414317"/>
          </a:xfrm>
        </p:grpSpPr>
        <p:sp>
          <p:nvSpPr>
            <p:cNvPr id="154" name="Rectangle 153"/>
            <p:cNvSpPr/>
            <p:nvPr/>
          </p:nvSpPr>
          <p:spPr>
            <a:xfrm>
              <a:off x="7594729" y="1573004"/>
              <a:ext cx="276446" cy="1855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594729" y="1801723"/>
              <a:ext cx="276446" cy="1855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342521" y="3576260"/>
            <a:ext cx="276446" cy="414317"/>
            <a:chOff x="7594729" y="1573004"/>
            <a:chExt cx="276446" cy="414317"/>
          </a:xfrm>
        </p:grpSpPr>
        <p:sp>
          <p:nvSpPr>
            <p:cNvPr id="152" name="Rectangle 151"/>
            <p:cNvSpPr/>
            <p:nvPr/>
          </p:nvSpPr>
          <p:spPr>
            <a:xfrm>
              <a:off x="7594729" y="1573004"/>
              <a:ext cx="276446" cy="1855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594729" y="1801723"/>
              <a:ext cx="276446" cy="1855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58" name="Objec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714379"/>
              </p:ext>
            </p:extLst>
          </p:nvPr>
        </p:nvGraphicFramePr>
        <p:xfrm>
          <a:off x="3822538" y="1773238"/>
          <a:ext cx="111125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4" name="Formula" r:id="rId39" imgW="75240" imgH="156960" progId="Equation.Ribbit">
                  <p:embed/>
                </p:oleObj>
              </mc:Choice>
              <mc:Fallback>
                <p:oleObj name="Formula" r:id="rId39" imgW="75240" imgH="156960" progId="Equation.Ribbit">
                  <p:embed/>
                  <p:pic>
                    <p:nvPicPr>
                      <p:cNvPr id="107" name="Object 106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822538" y="1773238"/>
                        <a:ext cx="111125" cy="233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241717"/>
              </p:ext>
            </p:extLst>
          </p:nvPr>
        </p:nvGraphicFramePr>
        <p:xfrm>
          <a:off x="3821349" y="2016415"/>
          <a:ext cx="109538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5" name="Formula" r:id="rId41" imgW="75240" imgH="156960" progId="Equation.Ribbit">
                  <p:embed/>
                </p:oleObj>
              </mc:Choice>
              <mc:Fallback>
                <p:oleObj name="Formula" r:id="rId41" imgW="75240" imgH="156960" progId="Equation.Ribbit">
                  <p:embed/>
                  <p:pic>
                    <p:nvPicPr>
                      <p:cNvPr id="108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349" y="2016415"/>
                        <a:ext cx="109538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Object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920461"/>
              </p:ext>
            </p:extLst>
          </p:nvPr>
        </p:nvGraphicFramePr>
        <p:xfrm>
          <a:off x="3832225" y="2630488"/>
          <a:ext cx="111125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6" name="Formula" r:id="rId43" imgW="75240" imgH="156960" progId="Equation.Ribbit">
                  <p:embed/>
                </p:oleObj>
              </mc:Choice>
              <mc:Fallback>
                <p:oleObj name="Formula" r:id="rId43" imgW="75240" imgH="156960" progId="Equation.Ribbit">
                  <p:embed/>
                  <p:pic>
                    <p:nvPicPr>
                      <p:cNvPr id="109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5" y="2630488"/>
                        <a:ext cx="111125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48242"/>
              </p:ext>
            </p:extLst>
          </p:nvPr>
        </p:nvGraphicFramePr>
        <p:xfrm>
          <a:off x="3832224" y="2895991"/>
          <a:ext cx="111125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7" name="Formula" r:id="rId45" imgW="75240" imgH="156960" progId="Equation.Ribbit">
                  <p:embed/>
                </p:oleObj>
              </mc:Choice>
              <mc:Fallback>
                <p:oleObj name="Formula" r:id="rId45" imgW="75240" imgH="156960" progId="Equation.Ribbit">
                  <p:embed/>
                  <p:pic>
                    <p:nvPicPr>
                      <p:cNvPr id="11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4" y="2895991"/>
                        <a:ext cx="111125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1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468629"/>
              </p:ext>
            </p:extLst>
          </p:nvPr>
        </p:nvGraphicFramePr>
        <p:xfrm>
          <a:off x="3837313" y="3562350"/>
          <a:ext cx="111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8" name="Formula" r:id="rId47" imgW="75240" imgH="156960" progId="Equation.Ribbit">
                  <p:embed/>
                </p:oleObj>
              </mc:Choice>
              <mc:Fallback>
                <p:oleObj name="Formula" r:id="rId47" imgW="75240" imgH="156960" progId="Equation.Ribbit">
                  <p:embed/>
                  <p:pic>
                    <p:nvPicPr>
                      <p:cNvPr id="111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7313" y="3562350"/>
                        <a:ext cx="111125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527505"/>
              </p:ext>
            </p:extLst>
          </p:nvPr>
        </p:nvGraphicFramePr>
        <p:xfrm>
          <a:off x="3826363" y="3786188"/>
          <a:ext cx="111125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9" name="Formula" r:id="rId49" imgW="75240" imgH="156960" progId="Equation.Ribbit">
                  <p:embed/>
                </p:oleObj>
              </mc:Choice>
              <mc:Fallback>
                <p:oleObj name="Formula" r:id="rId49" imgW="75240" imgH="156960" progId="Equation.Ribbit">
                  <p:embed/>
                  <p:pic>
                    <p:nvPicPr>
                      <p:cNvPr id="112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363" y="3786188"/>
                        <a:ext cx="111125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Rectangle 118"/>
          <p:cNvSpPr/>
          <p:nvPr/>
        </p:nvSpPr>
        <p:spPr>
          <a:xfrm>
            <a:off x="7875228" y="1666481"/>
            <a:ext cx="474295" cy="671513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7874322" y="2530687"/>
            <a:ext cx="474295" cy="671513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7846935" y="3445077"/>
            <a:ext cx="474295" cy="671513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275889" y="1655530"/>
            <a:ext cx="474295" cy="671513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274983" y="2519736"/>
            <a:ext cx="474295" cy="671513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247596" y="3434126"/>
            <a:ext cx="474295" cy="671513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9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5D48-8DC1-490F-8EB8-F1D8751E1630}" type="datetime1">
              <a:rPr lang="en-US" smtClean="0"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Departmental seminar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9F0675F-B7F0-C54D-991F-2F213EAE803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15516" y="5531618"/>
            <a:ext cx="8748972" cy="7777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88081" y="2889613"/>
            <a:ext cx="180754" cy="1701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7018" y="4378188"/>
            <a:ext cx="180754" cy="1701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35881" y="2847084"/>
            <a:ext cx="180754" cy="1701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81956" y="4371095"/>
            <a:ext cx="180754" cy="1701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6"/>
          </p:cNvCxnSpPr>
          <p:nvPr/>
        </p:nvCxnSpPr>
        <p:spPr>
          <a:xfrm flipV="1">
            <a:off x="1368835" y="2974673"/>
            <a:ext cx="118282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11" idx="1"/>
          </p:cNvCxnSpPr>
          <p:nvPr/>
        </p:nvCxnSpPr>
        <p:spPr>
          <a:xfrm>
            <a:off x="1368835" y="2974674"/>
            <a:ext cx="1339592" cy="1421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45872" y="4484511"/>
            <a:ext cx="123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7"/>
            <a:endCxn id="9" idx="3"/>
          </p:cNvCxnSpPr>
          <p:nvPr/>
        </p:nvCxnSpPr>
        <p:spPr>
          <a:xfrm flipV="1">
            <a:off x="1381301" y="2992291"/>
            <a:ext cx="1281051" cy="1410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138434"/>
              </p:ext>
            </p:extLst>
          </p:nvPr>
        </p:nvGraphicFramePr>
        <p:xfrm>
          <a:off x="1497797" y="3334450"/>
          <a:ext cx="115887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8" name="Formula" r:id="rId3" imgW="58680" imgH="115920" progId="Equation.Ribbit">
                  <p:embed/>
                </p:oleObj>
              </mc:Choice>
              <mc:Fallback>
                <p:oleObj name="Formula" r:id="rId3" imgW="58680" imgH="115920" progId="Equation.Ribbit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7797" y="3334450"/>
                        <a:ext cx="115887" cy="230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687665"/>
              </p:ext>
            </p:extLst>
          </p:nvPr>
        </p:nvGraphicFramePr>
        <p:xfrm>
          <a:off x="1480970" y="3956093"/>
          <a:ext cx="115888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9" name="Formula" r:id="rId5" imgW="58680" imgH="115920" progId="Equation.Ribbit">
                  <p:embed/>
                </p:oleObj>
              </mc:Choice>
              <mc:Fallback>
                <p:oleObj name="Formula" r:id="rId5" imgW="58680" imgH="115920" progId="Equation.Ribbit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970" y="3956093"/>
                        <a:ext cx="115888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1834"/>
              </p:ext>
            </p:extLst>
          </p:nvPr>
        </p:nvGraphicFramePr>
        <p:xfrm>
          <a:off x="1671921" y="2655863"/>
          <a:ext cx="57308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0" name="Formula" r:id="rId7" imgW="290880" imgH="147600" progId="Equation.Ribbit">
                  <p:embed/>
                </p:oleObj>
              </mc:Choice>
              <mc:Fallback>
                <p:oleObj name="Formula" r:id="rId7" imgW="290880" imgH="147600" progId="Equation.Ribbit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921" y="2655863"/>
                        <a:ext cx="573088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397577"/>
              </p:ext>
            </p:extLst>
          </p:nvPr>
        </p:nvGraphicFramePr>
        <p:xfrm>
          <a:off x="1773228" y="4548309"/>
          <a:ext cx="57308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1" name="Formula" r:id="rId9" imgW="290880" imgH="147600" progId="Equation.Ribbit">
                  <p:embed/>
                </p:oleObj>
              </mc:Choice>
              <mc:Fallback>
                <p:oleObj name="Formula" r:id="rId9" imgW="290880" imgH="147600" progId="Equation.Ribbit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28" y="4548309"/>
                        <a:ext cx="573088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677227"/>
              </p:ext>
            </p:extLst>
          </p:nvPr>
        </p:nvGraphicFramePr>
        <p:xfrm>
          <a:off x="755920" y="2831399"/>
          <a:ext cx="1444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2" name="Formula" r:id="rId11" imgW="72720" imgH="148680" progId="Equation.Ribbit">
                  <p:embed/>
                </p:oleObj>
              </mc:Choice>
              <mc:Fallback>
                <p:oleObj name="Formula" r:id="rId11" imgW="72720" imgH="148680" progId="Equation.Ribbit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20" y="2831399"/>
                        <a:ext cx="1444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50949"/>
              </p:ext>
            </p:extLst>
          </p:nvPr>
        </p:nvGraphicFramePr>
        <p:xfrm>
          <a:off x="784495" y="4317199"/>
          <a:ext cx="1158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3" name="Formula" r:id="rId13" imgW="58680" imgH="147600" progId="Equation.Ribbit">
                  <p:embed/>
                </p:oleObj>
              </mc:Choice>
              <mc:Fallback>
                <p:oleObj name="Formula" r:id="rId13" imgW="58680" imgH="147600" progId="Equation.Ribbit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495" y="4317199"/>
                        <a:ext cx="1158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741505"/>
              </p:ext>
            </p:extLst>
          </p:nvPr>
        </p:nvGraphicFramePr>
        <p:xfrm>
          <a:off x="3122770" y="2836837"/>
          <a:ext cx="1444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4" name="Formula" r:id="rId15" imgW="72491" imgH="148797" progId="Equation.Ribbit">
                  <p:embed/>
                </p:oleObj>
              </mc:Choice>
              <mc:Fallback>
                <p:oleObj name="Formula" r:id="rId15" imgW="72491" imgH="148797" progId="Equation.Ribbit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770" y="2836837"/>
                        <a:ext cx="144463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991053"/>
              </p:ext>
            </p:extLst>
          </p:nvPr>
        </p:nvGraphicFramePr>
        <p:xfrm>
          <a:off x="3151345" y="4322737"/>
          <a:ext cx="1158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5" name="Formula" r:id="rId16" imgW="58583" imgH="147730" progId="Equation.Ribbit">
                  <p:embed/>
                </p:oleObj>
              </mc:Choice>
              <mc:Fallback>
                <p:oleObj name="Formula" r:id="rId16" imgW="58583" imgH="147730" progId="Equation.Ribbit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345" y="4322737"/>
                        <a:ext cx="11588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537782"/>
              </p:ext>
            </p:extLst>
          </p:nvPr>
        </p:nvGraphicFramePr>
        <p:xfrm>
          <a:off x="1081232" y="2053889"/>
          <a:ext cx="188118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6" name="Formula" r:id="rId17" imgW="948960" imgH="161640" progId="Equation.Ribbit">
                  <p:embed/>
                </p:oleObj>
              </mc:Choice>
              <mc:Fallback>
                <p:oleObj name="Formula" r:id="rId17" imgW="948960" imgH="161640" progId="Equation.Ribbit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232" y="2053889"/>
                        <a:ext cx="1881188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Oval 30"/>
          <p:cNvSpPr/>
          <p:nvPr/>
        </p:nvSpPr>
        <p:spPr>
          <a:xfrm>
            <a:off x="5691435" y="2876217"/>
            <a:ext cx="180754" cy="1701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30372" y="4364792"/>
            <a:ext cx="180754" cy="1701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39235" y="2833688"/>
            <a:ext cx="180754" cy="1701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185310" y="4357699"/>
            <a:ext cx="180754" cy="1701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1" idx="6"/>
          </p:cNvCxnSpPr>
          <p:nvPr/>
        </p:nvCxnSpPr>
        <p:spPr>
          <a:xfrm flipV="1">
            <a:off x="5872189" y="2961277"/>
            <a:ext cx="118282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6"/>
            <a:endCxn id="34" idx="1"/>
          </p:cNvCxnSpPr>
          <p:nvPr/>
        </p:nvCxnSpPr>
        <p:spPr>
          <a:xfrm>
            <a:off x="5872189" y="2961278"/>
            <a:ext cx="1339592" cy="1421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001106"/>
              </p:ext>
            </p:extLst>
          </p:nvPr>
        </p:nvGraphicFramePr>
        <p:xfrm>
          <a:off x="6550819" y="3878059"/>
          <a:ext cx="17938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7" name="Formula" r:id="rId19" imgW="90360" imgH="170280" progId="Equation.Ribbit">
                  <p:embed/>
                </p:oleObj>
              </mc:Choice>
              <mc:Fallback>
                <p:oleObj name="Formula" r:id="rId19" imgW="90360" imgH="170280" progId="Equation.Ribbit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50819" y="3878059"/>
                        <a:ext cx="179388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959491"/>
              </p:ext>
            </p:extLst>
          </p:nvPr>
        </p:nvGraphicFramePr>
        <p:xfrm>
          <a:off x="6175275" y="2642467"/>
          <a:ext cx="57308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8" name="Formula" r:id="rId7" imgW="290880" imgH="147600" progId="Equation.Ribbit">
                  <p:embed/>
                </p:oleObj>
              </mc:Choice>
              <mc:Fallback>
                <p:oleObj name="Formula" r:id="rId7" imgW="290880" imgH="147600" progId="Equation.Ribbit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275" y="2642467"/>
                        <a:ext cx="573088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406693"/>
              </p:ext>
            </p:extLst>
          </p:nvPr>
        </p:nvGraphicFramePr>
        <p:xfrm>
          <a:off x="5259274" y="2818003"/>
          <a:ext cx="1444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9" name="Formula" r:id="rId11" imgW="72720" imgH="148680" progId="Equation.Ribbit">
                  <p:embed/>
                </p:oleObj>
              </mc:Choice>
              <mc:Fallback>
                <p:oleObj name="Formula" r:id="rId11" imgW="72720" imgH="148680" progId="Equation.Ribbit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274" y="2818003"/>
                        <a:ext cx="1444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570280"/>
              </p:ext>
            </p:extLst>
          </p:nvPr>
        </p:nvGraphicFramePr>
        <p:xfrm>
          <a:off x="4937172" y="4302125"/>
          <a:ext cx="62071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0" name="Formula" r:id="rId21" imgW="315000" imgH="148680" progId="Equation.Ribbit">
                  <p:embed/>
                </p:oleObj>
              </mc:Choice>
              <mc:Fallback>
                <p:oleObj name="Formula" r:id="rId21" imgW="315000" imgH="148680" progId="Equation.Ribbit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72" y="4302125"/>
                        <a:ext cx="620713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427292"/>
              </p:ext>
            </p:extLst>
          </p:nvPr>
        </p:nvGraphicFramePr>
        <p:xfrm>
          <a:off x="7626124" y="2823441"/>
          <a:ext cx="1444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1" name="Formula" r:id="rId15" imgW="72491" imgH="148797" progId="Equation.Ribbit">
                  <p:embed/>
                </p:oleObj>
              </mc:Choice>
              <mc:Fallback>
                <p:oleObj name="Formula" r:id="rId15" imgW="72491" imgH="148797" progId="Equation.Ribbit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6124" y="2823441"/>
                        <a:ext cx="144463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397039"/>
              </p:ext>
            </p:extLst>
          </p:nvPr>
        </p:nvGraphicFramePr>
        <p:xfrm>
          <a:off x="7608002" y="4288855"/>
          <a:ext cx="62071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2" name="Formula" r:id="rId23" imgW="315000" imgH="148680" progId="Equation.Ribbit">
                  <p:embed/>
                </p:oleObj>
              </mc:Choice>
              <mc:Fallback>
                <p:oleObj name="Formula" r:id="rId23" imgW="315000" imgH="148680" progId="Equation.Ribbit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002" y="4288855"/>
                        <a:ext cx="62071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812539"/>
              </p:ext>
            </p:extLst>
          </p:nvPr>
        </p:nvGraphicFramePr>
        <p:xfrm>
          <a:off x="5289550" y="2039938"/>
          <a:ext cx="24733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3" name="Formula" r:id="rId25" imgW="1248480" imgH="161640" progId="Equation.Ribbit">
                  <p:embed/>
                </p:oleObj>
              </mc:Choice>
              <mc:Fallback>
                <p:oleObj name="Formula" r:id="rId25" imgW="1248480" imgH="161640" progId="Equation.Ribbit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550" y="2039938"/>
                        <a:ext cx="24733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Oval 48"/>
          <p:cNvSpPr/>
          <p:nvPr/>
        </p:nvSpPr>
        <p:spPr>
          <a:xfrm>
            <a:off x="5747122" y="3954484"/>
            <a:ext cx="180754" cy="1701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202060" y="3947391"/>
            <a:ext cx="180754" cy="1701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31" idx="6"/>
          </p:cNvCxnSpPr>
          <p:nvPr/>
        </p:nvCxnSpPr>
        <p:spPr>
          <a:xfrm>
            <a:off x="5872189" y="2961278"/>
            <a:ext cx="1329871" cy="1099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753823" y="3514032"/>
            <a:ext cx="180754" cy="1701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208761" y="3506939"/>
            <a:ext cx="180754" cy="1701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31" idx="6"/>
          </p:cNvCxnSpPr>
          <p:nvPr/>
        </p:nvCxnSpPr>
        <p:spPr>
          <a:xfrm>
            <a:off x="5872189" y="2961278"/>
            <a:ext cx="1336572" cy="6590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585241"/>
              </p:ext>
            </p:extLst>
          </p:nvPr>
        </p:nvGraphicFramePr>
        <p:xfrm>
          <a:off x="6867768" y="3156309"/>
          <a:ext cx="17938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4" name="Formula" r:id="rId27" imgW="90360" imgH="170280" progId="Equation.Ribbit">
                  <p:embed/>
                </p:oleObj>
              </mc:Choice>
              <mc:Fallback>
                <p:oleObj name="Formula" r:id="rId27" imgW="90360" imgH="170280" progId="Equation.Ribbit">
                  <p:embed/>
                  <p:pic>
                    <p:nvPicPr>
                      <p:cNvPr id="39" name="Object 3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67768" y="3156309"/>
                        <a:ext cx="179388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441273"/>
              </p:ext>
            </p:extLst>
          </p:nvPr>
        </p:nvGraphicFramePr>
        <p:xfrm>
          <a:off x="6818340" y="3524159"/>
          <a:ext cx="17938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5" name="Formula" r:id="rId28" imgW="90360" imgH="170280" progId="Equation.Ribbit">
                  <p:embed/>
                </p:oleObj>
              </mc:Choice>
              <mc:Fallback>
                <p:oleObj name="Formula" r:id="rId28" imgW="90360" imgH="170280" progId="Equation.Ribbit">
                  <p:embed/>
                  <p:pic>
                    <p:nvPicPr>
                      <p:cNvPr id="39" name="Object 3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18340" y="3524159"/>
                        <a:ext cx="179388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74945"/>
              </p:ext>
            </p:extLst>
          </p:nvPr>
        </p:nvGraphicFramePr>
        <p:xfrm>
          <a:off x="6070774" y="4745110"/>
          <a:ext cx="12049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6" name="Formula" r:id="rId29" imgW="608400" imgH="299880" progId="Equation.Ribbit">
                  <p:embed/>
                </p:oleObj>
              </mc:Choice>
              <mc:Fallback>
                <p:oleObj name="Formula" r:id="rId29" imgW="608400" imgH="299880" progId="Equation.Ribbit">
                  <p:embed/>
                  <p:pic>
                    <p:nvPicPr>
                      <p:cNvPr id="39" name="Object 3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070774" y="4745110"/>
                        <a:ext cx="1204913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609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Tanner graph for the (6,3,3)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A065-84FF-4F4E-A78C-29E2202E0592}" type="datetime1">
              <a:rPr lang="en-US" smtClean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Departmental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9F0675F-B7F0-C54D-991F-2F213EAE8037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666487"/>
              </p:ext>
            </p:extLst>
          </p:nvPr>
        </p:nvGraphicFramePr>
        <p:xfrm>
          <a:off x="1077913" y="1352550"/>
          <a:ext cx="172561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7" name="Formula" r:id="rId3" imgW="741960" imgH="344520" progId="Equation.Ribbit">
                  <p:embed/>
                </p:oleObj>
              </mc:Choice>
              <mc:Fallback>
                <p:oleObj name="Formula" r:id="rId3" imgW="741960" imgH="344520" progId="Equation.Ribbit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1352550"/>
                        <a:ext cx="1725612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269283"/>
              </p:ext>
            </p:extLst>
          </p:nvPr>
        </p:nvGraphicFramePr>
        <p:xfrm>
          <a:off x="2867025" y="1360488"/>
          <a:ext cx="909638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8" name="Formula" r:id="rId5" imgW="390240" imgH="344520" progId="Equation.Ribbit">
                  <p:embed/>
                </p:oleObj>
              </mc:Choice>
              <mc:Fallback>
                <p:oleObj name="Formula" r:id="rId5" imgW="390240" imgH="344520" progId="Equation.Ribbit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1360488"/>
                        <a:ext cx="909638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5516" y="5018567"/>
            <a:ext cx="8748972" cy="12907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Parity check matrix and Tanner graph convey the same info</a:t>
            </a:r>
          </a:p>
          <a:p>
            <a:r>
              <a:rPr lang="en-US" dirty="0" smtClean="0"/>
              <a:t>A code can be specified by giving its Tanner graph</a:t>
            </a:r>
          </a:p>
          <a:p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574709" y="1108116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579469" y="1813409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79469" y="2437186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79469" y="3117669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01526" y="4483314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601526" y="3859537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843852"/>
              </p:ext>
            </p:extLst>
          </p:nvPr>
        </p:nvGraphicFramePr>
        <p:xfrm>
          <a:off x="5067452" y="1110998"/>
          <a:ext cx="268288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9" name="Formula" r:id="rId7" imgW="134640" imgH="118440" progId="Equation.Ribbit">
                  <p:embed/>
                </p:oleObj>
              </mc:Choice>
              <mc:Fallback>
                <p:oleObj name="Formula" r:id="rId7" imgW="134640" imgH="118440" progId="Equation.Ribbit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452" y="1110998"/>
                        <a:ext cx="268288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695747"/>
              </p:ext>
            </p:extLst>
          </p:nvPr>
        </p:nvGraphicFramePr>
        <p:xfrm>
          <a:off x="5086502" y="1803148"/>
          <a:ext cx="271463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0" name="Formula" r:id="rId9" imgW="137160" imgH="118440" progId="Equation.Ribbit">
                  <p:embed/>
                </p:oleObj>
              </mc:Choice>
              <mc:Fallback>
                <p:oleObj name="Formula" r:id="rId9" imgW="137160" imgH="118440" progId="Equation.Ribbit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502" y="1803148"/>
                        <a:ext cx="271463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907522"/>
              </p:ext>
            </p:extLst>
          </p:nvPr>
        </p:nvGraphicFramePr>
        <p:xfrm>
          <a:off x="5076977" y="2406398"/>
          <a:ext cx="271463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1" name="Formula" r:id="rId11" imgW="137160" imgH="118440" progId="Equation.Ribbit">
                  <p:embed/>
                </p:oleObj>
              </mc:Choice>
              <mc:Fallback>
                <p:oleObj name="Formula" r:id="rId11" imgW="137160" imgH="118440" progId="Equation.Ribbit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977" y="2406398"/>
                        <a:ext cx="271463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627270"/>
              </p:ext>
            </p:extLst>
          </p:nvPr>
        </p:nvGraphicFramePr>
        <p:xfrm>
          <a:off x="5134127" y="3168398"/>
          <a:ext cx="277813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2" name="Formula" r:id="rId13" imgW="140040" imgH="118440" progId="Equation.Ribbit">
                  <p:embed/>
                </p:oleObj>
              </mc:Choice>
              <mc:Fallback>
                <p:oleObj name="Formula" r:id="rId13" imgW="140040" imgH="118440" progId="Equation.Ribbit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4127" y="3168398"/>
                        <a:ext cx="277813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422072"/>
              </p:ext>
            </p:extLst>
          </p:nvPr>
        </p:nvGraphicFramePr>
        <p:xfrm>
          <a:off x="5134127" y="3825623"/>
          <a:ext cx="271463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3" name="Formula" r:id="rId15" imgW="137160" imgH="118440" progId="Equation.Ribbit">
                  <p:embed/>
                </p:oleObj>
              </mc:Choice>
              <mc:Fallback>
                <p:oleObj name="Formula" r:id="rId15" imgW="137160" imgH="118440" progId="Equation.Ribbit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4127" y="3825623"/>
                        <a:ext cx="271463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758672"/>
              </p:ext>
            </p:extLst>
          </p:nvPr>
        </p:nvGraphicFramePr>
        <p:xfrm>
          <a:off x="5140477" y="4480692"/>
          <a:ext cx="271463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4" name="Formula" r:id="rId17" imgW="137160" imgH="118440" progId="Equation.Ribbit">
                  <p:embed/>
                </p:oleObj>
              </mc:Choice>
              <mc:Fallback>
                <p:oleObj name="Formula" r:id="rId17" imgW="137160" imgH="118440" progId="Equation.Ribbit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477" y="4480692"/>
                        <a:ext cx="271463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8"/>
          <p:cNvSpPr/>
          <p:nvPr/>
        </p:nvSpPr>
        <p:spPr>
          <a:xfrm>
            <a:off x="7581166" y="1626751"/>
            <a:ext cx="276446" cy="3036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616608" y="3404936"/>
            <a:ext cx="276446" cy="3036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616608" y="2491128"/>
            <a:ext cx="276446" cy="3036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783223"/>
              </p:ext>
            </p:extLst>
          </p:nvPr>
        </p:nvGraphicFramePr>
        <p:xfrm>
          <a:off x="143508" y="1682996"/>
          <a:ext cx="3772744" cy="119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5" name="Formula" r:id="rId19" imgW="1633320" imgH="518400" progId="Equation.Ribbit">
                  <p:embed/>
                </p:oleObj>
              </mc:Choice>
              <mc:Fallback>
                <p:oleObj name="Formula" r:id="rId19" imgW="1633320" imgH="518400" progId="Equation.Ribbit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682996"/>
                        <a:ext cx="3772744" cy="119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5862212" y="1225074"/>
            <a:ext cx="1718954" cy="4016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0" idx="6"/>
            <a:endCxn id="39" idx="1"/>
          </p:cNvCxnSpPr>
          <p:nvPr/>
        </p:nvCxnSpPr>
        <p:spPr>
          <a:xfrm flipV="1">
            <a:off x="5840155" y="1778559"/>
            <a:ext cx="1741011" cy="77558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4" name="Straight Connector 47103"/>
          <p:cNvCxnSpPr/>
          <p:nvPr/>
        </p:nvCxnSpPr>
        <p:spPr>
          <a:xfrm flipV="1">
            <a:off x="5862212" y="1930367"/>
            <a:ext cx="1718954" cy="13042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9" name="Straight Connector 47108"/>
          <p:cNvCxnSpPr>
            <a:stCxn id="48" idx="6"/>
            <a:endCxn id="62" idx="1"/>
          </p:cNvCxnSpPr>
          <p:nvPr/>
        </p:nvCxnSpPr>
        <p:spPr>
          <a:xfrm>
            <a:off x="5840155" y="1930367"/>
            <a:ext cx="1776453" cy="7125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4" name="Straight Connector 47113"/>
          <p:cNvCxnSpPr>
            <a:stCxn id="46" idx="6"/>
          </p:cNvCxnSpPr>
          <p:nvPr/>
        </p:nvCxnSpPr>
        <p:spPr>
          <a:xfrm>
            <a:off x="5835395" y="1225074"/>
            <a:ext cx="1745771" cy="12660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8" name="Straight Connector 47117"/>
          <p:cNvCxnSpPr>
            <a:stCxn id="58" idx="5"/>
          </p:cNvCxnSpPr>
          <p:nvPr/>
        </p:nvCxnSpPr>
        <p:spPr>
          <a:xfrm flipV="1">
            <a:off x="5824035" y="2794744"/>
            <a:ext cx="1757131" cy="12644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0" name="Straight Connector 47119"/>
          <p:cNvCxnSpPr>
            <a:stCxn id="48" idx="5"/>
          </p:cNvCxnSpPr>
          <p:nvPr/>
        </p:nvCxnSpPr>
        <p:spPr>
          <a:xfrm>
            <a:off x="5801978" y="2013069"/>
            <a:ext cx="1779188" cy="14139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2" name="Straight Connector 47121"/>
          <p:cNvCxnSpPr>
            <a:stCxn id="50" idx="5"/>
            <a:endCxn id="60" idx="1"/>
          </p:cNvCxnSpPr>
          <p:nvPr/>
        </p:nvCxnSpPr>
        <p:spPr>
          <a:xfrm>
            <a:off x="5801978" y="2636846"/>
            <a:ext cx="1814630" cy="91989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4" name="Straight Connector 47123"/>
          <p:cNvCxnSpPr>
            <a:stCxn id="54" idx="5"/>
            <a:endCxn id="60" idx="1"/>
          </p:cNvCxnSpPr>
          <p:nvPr/>
        </p:nvCxnSpPr>
        <p:spPr>
          <a:xfrm flipV="1">
            <a:off x="5824035" y="3556744"/>
            <a:ext cx="1792573" cy="11262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630481"/>
              </p:ext>
            </p:extLst>
          </p:nvPr>
        </p:nvGraphicFramePr>
        <p:xfrm>
          <a:off x="909638" y="3341688"/>
          <a:ext cx="2112962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6" name="Formula" r:id="rId21" imgW="1064520" imgH="138600" progId="Equation.Ribbit">
                  <p:embed/>
                </p:oleObj>
              </mc:Choice>
              <mc:Fallback>
                <p:oleObj name="Formula" r:id="rId21" imgW="1064520" imgH="138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09638" y="3341688"/>
                        <a:ext cx="2112962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350402"/>
              </p:ext>
            </p:extLst>
          </p:nvPr>
        </p:nvGraphicFramePr>
        <p:xfrm>
          <a:off x="908050" y="3821113"/>
          <a:ext cx="2116138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7" name="Formula" r:id="rId23" imgW="1067040" imgH="138600" progId="Equation.Ribbit">
                  <p:embed/>
                </p:oleObj>
              </mc:Choice>
              <mc:Fallback>
                <p:oleObj name="Formula" r:id="rId23" imgW="1067040" imgH="138600" progId="Equation.Ribbit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3821113"/>
                        <a:ext cx="2116138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608050"/>
              </p:ext>
            </p:extLst>
          </p:nvPr>
        </p:nvGraphicFramePr>
        <p:xfrm>
          <a:off x="908050" y="4333875"/>
          <a:ext cx="211613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8" name="Formula" r:id="rId25" imgW="1067040" imgH="138600" progId="Equation.Ribbit">
                  <p:embed/>
                </p:oleObj>
              </mc:Choice>
              <mc:Fallback>
                <p:oleObj name="Formula" r:id="rId25" imgW="1067040" imgH="138600" progId="Equation.Ribbit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4333875"/>
                        <a:ext cx="2116138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45960" y="4833901"/>
            <a:ext cx="158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nodes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248121" y="3747730"/>
            <a:ext cx="13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heck nodes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Decoding by peeling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3CB-0510-4F4C-A5FE-318B4BC904F8}" type="datetime1">
              <a:rPr lang="en-US" smtClean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Departmental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9F0675F-B7F0-C54D-991F-2F213EAE8037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992033"/>
              </p:ext>
            </p:extLst>
          </p:nvPr>
        </p:nvGraphicFramePr>
        <p:xfrm>
          <a:off x="1077913" y="1352550"/>
          <a:ext cx="172561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02" name="Formula" r:id="rId3" imgW="741960" imgH="344520" progId="Equation.Ribbit">
                  <p:embed/>
                </p:oleObj>
              </mc:Choice>
              <mc:Fallback>
                <p:oleObj name="Formula" r:id="rId3" imgW="741960" imgH="3445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1352550"/>
                        <a:ext cx="1725612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542242"/>
              </p:ext>
            </p:extLst>
          </p:nvPr>
        </p:nvGraphicFramePr>
        <p:xfrm>
          <a:off x="2867025" y="1360488"/>
          <a:ext cx="909638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03" name="Formula" r:id="rId5" imgW="390240" imgH="344520" progId="Equation.Ribbit">
                  <p:embed/>
                </p:oleObj>
              </mc:Choice>
              <mc:Fallback>
                <p:oleObj name="Formula" r:id="rId5" imgW="390240" imgH="3445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1360488"/>
                        <a:ext cx="909638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5516" y="5018567"/>
            <a:ext cx="8748972" cy="12907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exactly 1 bit is unknown in every check, it can be recovered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574709" y="1108116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579469" y="1813409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79469" y="2437186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79469" y="3117669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01526" y="4483314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601526" y="3859537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224089"/>
              </p:ext>
            </p:extLst>
          </p:nvPr>
        </p:nvGraphicFramePr>
        <p:xfrm>
          <a:off x="5210530" y="1777504"/>
          <a:ext cx="1174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04" name="Formula" r:id="rId7" imgW="58680" imgH="147600" progId="Equation.Ribbit">
                  <p:embed/>
                </p:oleObj>
              </mc:Choice>
              <mc:Fallback>
                <p:oleObj name="Formula" r:id="rId7" imgW="58680" imgH="1476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530" y="1777504"/>
                        <a:ext cx="1174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380693"/>
              </p:ext>
            </p:extLst>
          </p:nvPr>
        </p:nvGraphicFramePr>
        <p:xfrm>
          <a:off x="5151587" y="1098921"/>
          <a:ext cx="2238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05" name="Formula" r:id="rId9" imgW="113040" imgH="150120" progId="Equation.Ribbit">
                  <p:embed/>
                </p:oleObj>
              </mc:Choice>
              <mc:Fallback>
                <p:oleObj name="Formula" r:id="rId9" imgW="113040" imgH="1501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587" y="1098921"/>
                        <a:ext cx="223837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029542"/>
              </p:ext>
            </p:extLst>
          </p:nvPr>
        </p:nvGraphicFramePr>
        <p:xfrm>
          <a:off x="5132459" y="2427563"/>
          <a:ext cx="223837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06" name="Formula" r:id="rId11" imgW="113040" imgH="150120" progId="Equation.Ribbit">
                  <p:embed/>
                </p:oleObj>
              </mc:Choice>
              <mc:Fallback>
                <p:oleObj name="Formula" r:id="rId11" imgW="113040" imgH="1501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459" y="2427563"/>
                        <a:ext cx="223837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070102"/>
              </p:ext>
            </p:extLst>
          </p:nvPr>
        </p:nvGraphicFramePr>
        <p:xfrm>
          <a:off x="5214938" y="3140075"/>
          <a:ext cx="115887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07" name="Formula" r:id="rId13" imgW="58680" imgH="147600" progId="Equation.Ribbit">
                  <p:embed/>
                </p:oleObj>
              </mc:Choice>
              <mc:Fallback>
                <p:oleObj name="Formula" r:id="rId13" imgW="58680" imgH="1476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3140075"/>
                        <a:ext cx="115887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895016"/>
              </p:ext>
            </p:extLst>
          </p:nvPr>
        </p:nvGraphicFramePr>
        <p:xfrm>
          <a:off x="5197475" y="3797300"/>
          <a:ext cx="1444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08" name="Formula" r:id="rId15" imgW="72720" imgH="148680" progId="Equation.Ribbit">
                  <p:embed/>
                </p:oleObj>
              </mc:Choice>
              <mc:Fallback>
                <p:oleObj name="Formula" r:id="rId15" imgW="72720" imgH="1486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3797300"/>
                        <a:ext cx="144463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907308"/>
              </p:ext>
            </p:extLst>
          </p:nvPr>
        </p:nvGraphicFramePr>
        <p:xfrm>
          <a:off x="5164138" y="4449763"/>
          <a:ext cx="2238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09" name="Formula" r:id="rId17" imgW="113040" imgH="150120" progId="Equation.Ribbit">
                  <p:embed/>
                </p:oleObj>
              </mc:Choice>
              <mc:Fallback>
                <p:oleObj name="Formula" r:id="rId17" imgW="113040" imgH="1501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4449763"/>
                        <a:ext cx="223837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8"/>
          <p:cNvSpPr/>
          <p:nvPr/>
        </p:nvSpPr>
        <p:spPr>
          <a:xfrm>
            <a:off x="7581166" y="1626751"/>
            <a:ext cx="276446" cy="3036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616608" y="3404936"/>
            <a:ext cx="276446" cy="3036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616608" y="2491128"/>
            <a:ext cx="276446" cy="3036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597740"/>
              </p:ext>
            </p:extLst>
          </p:nvPr>
        </p:nvGraphicFramePr>
        <p:xfrm>
          <a:off x="143508" y="1682996"/>
          <a:ext cx="3772744" cy="119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10" name="Formula" r:id="rId19" imgW="1633320" imgH="518400" progId="Equation.Ribbit">
                  <p:embed/>
                </p:oleObj>
              </mc:Choice>
              <mc:Fallback>
                <p:oleObj name="Formula" r:id="rId19" imgW="1633320" imgH="5184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682996"/>
                        <a:ext cx="3772744" cy="119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5862212" y="1225074"/>
            <a:ext cx="1718954" cy="4016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0" idx="6"/>
            <a:endCxn id="39" idx="1"/>
          </p:cNvCxnSpPr>
          <p:nvPr/>
        </p:nvCxnSpPr>
        <p:spPr>
          <a:xfrm flipV="1">
            <a:off x="5840155" y="1778559"/>
            <a:ext cx="1741011" cy="77558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4" name="Straight Connector 47103"/>
          <p:cNvCxnSpPr/>
          <p:nvPr/>
        </p:nvCxnSpPr>
        <p:spPr>
          <a:xfrm flipV="1">
            <a:off x="5862212" y="1930367"/>
            <a:ext cx="1718954" cy="13042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9" name="Straight Connector 47108"/>
          <p:cNvCxnSpPr>
            <a:stCxn id="48" idx="6"/>
            <a:endCxn id="62" idx="1"/>
          </p:cNvCxnSpPr>
          <p:nvPr/>
        </p:nvCxnSpPr>
        <p:spPr>
          <a:xfrm>
            <a:off x="5840155" y="1930367"/>
            <a:ext cx="1776453" cy="7125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4" name="Straight Connector 47113"/>
          <p:cNvCxnSpPr>
            <a:stCxn id="46" idx="6"/>
          </p:cNvCxnSpPr>
          <p:nvPr/>
        </p:nvCxnSpPr>
        <p:spPr>
          <a:xfrm>
            <a:off x="5835395" y="1225074"/>
            <a:ext cx="1745771" cy="12660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8" name="Straight Connector 47117"/>
          <p:cNvCxnSpPr>
            <a:stCxn id="58" idx="5"/>
          </p:cNvCxnSpPr>
          <p:nvPr/>
        </p:nvCxnSpPr>
        <p:spPr>
          <a:xfrm flipV="1">
            <a:off x="5824035" y="2794744"/>
            <a:ext cx="1757131" cy="12644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0" name="Straight Connector 47119"/>
          <p:cNvCxnSpPr>
            <a:stCxn id="48" idx="5"/>
          </p:cNvCxnSpPr>
          <p:nvPr/>
        </p:nvCxnSpPr>
        <p:spPr>
          <a:xfrm>
            <a:off x="5801978" y="2013069"/>
            <a:ext cx="1779188" cy="14139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2" name="Straight Connector 47121"/>
          <p:cNvCxnSpPr>
            <a:stCxn id="50" idx="5"/>
            <a:endCxn id="60" idx="1"/>
          </p:cNvCxnSpPr>
          <p:nvPr/>
        </p:nvCxnSpPr>
        <p:spPr>
          <a:xfrm>
            <a:off x="5801978" y="2636846"/>
            <a:ext cx="1814630" cy="91989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4" name="Straight Connector 47123"/>
          <p:cNvCxnSpPr>
            <a:stCxn id="54" idx="5"/>
            <a:endCxn id="60" idx="1"/>
          </p:cNvCxnSpPr>
          <p:nvPr/>
        </p:nvCxnSpPr>
        <p:spPr>
          <a:xfrm flipV="1">
            <a:off x="5824035" y="3556744"/>
            <a:ext cx="1792573" cy="11262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553974"/>
              </p:ext>
            </p:extLst>
          </p:nvPr>
        </p:nvGraphicFramePr>
        <p:xfrm>
          <a:off x="960438" y="3330575"/>
          <a:ext cx="20113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11" name="Formula" r:id="rId21" imgW="1014840" imgH="150120" progId="Equation.Ribbit">
                  <p:embed/>
                </p:oleObj>
              </mc:Choice>
              <mc:Fallback>
                <p:oleObj name="Formula" r:id="rId21" imgW="1014840" imgH="1501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60438" y="3330575"/>
                        <a:ext cx="2011362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657968"/>
              </p:ext>
            </p:extLst>
          </p:nvPr>
        </p:nvGraphicFramePr>
        <p:xfrm>
          <a:off x="960438" y="3808413"/>
          <a:ext cx="201136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12" name="Formula" r:id="rId23" imgW="1014840" imgH="150120" progId="Equation.Ribbit">
                  <p:embed/>
                </p:oleObj>
              </mc:Choice>
              <mc:Fallback>
                <p:oleObj name="Formula" r:id="rId23" imgW="1014840" imgH="1501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3808413"/>
                        <a:ext cx="201136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125978"/>
              </p:ext>
            </p:extLst>
          </p:nvPr>
        </p:nvGraphicFramePr>
        <p:xfrm>
          <a:off x="960438" y="4321175"/>
          <a:ext cx="2011362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13" name="Formula" r:id="rId25" imgW="1014840" imgH="150120" progId="Equation.Ribbit">
                  <p:embed/>
                </p:oleObj>
              </mc:Choice>
              <mc:Fallback>
                <p:oleObj name="Formula" r:id="rId25" imgW="1014840" imgH="1501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4321175"/>
                        <a:ext cx="2011362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45960" y="4833901"/>
            <a:ext cx="158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nodes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248121" y="3747730"/>
            <a:ext cx="13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heck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4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Decoding by peeling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3CB-0510-4F4C-A5FE-318B4BC904F8}" type="datetime1">
              <a:rPr lang="en-US" smtClean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Departmental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9F0675F-B7F0-C54D-991F-2F213EAE8037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091677"/>
              </p:ext>
            </p:extLst>
          </p:nvPr>
        </p:nvGraphicFramePr>
        <p:xfrm>
          <a:off x="1077913" y="1352550"/>
          <a:ext cx="172561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78" name="Formula" r:id="rId3" imgW="741960" imgH="344520" progId="Equation.Ribbit">
                  <p:embed/>
                </p:oleObj>
              </mc:Choice>
              <mc:Fallback>
                <p:oleObj name="Formula" r:id="rId3" imgW="741960" imgH="3445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1352550"/>
                        <a:ext cx="1725612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615205"/>
              </p:ext>
            </p:extLst>
          </p:nvPr>
        </p:nvGraphicFramePr>
        <p:xfrm>
          <a:off x="2867025" y="1360488"/>
          <a:ext cx="909638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79" name="Formula" r:id="rId5" imgW="390240" imgH="344520" progId="Equation.Ribbit">
                  <p:embed/>
                </p:oleObj>
              </mc:Choice>
              <mc:Fallback>
                <p:oleObj name="Formula" r:id="rId5" imgW="390240" imgH="3445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1360488"/>
                        <a:ext cx="909638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5516" y="5018567"/>
            <a:ext cx="8748972" cy="12907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exactly 1 bit is unknown in every check, it can be recovered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574709" y="1108116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579469" y="1813409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79469" y="2437186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79469" y="3117669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01526" y="4483314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601526" y="3859537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208534"/>
              </p:ext>
            </p:extLst>
          </p:nvPr>
        </p:nvGraphicFramePr>
        <p:xfrm>
          <a:off x="5157072" y="1818124"/>
          <a:ext cx="1174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0" name="Formula" r:id="rId7" imgW="58680" imgH="147600" progId="Equation.Ribbit">
                  <p:embed/>
                </p:oleObj>
              </mc:Choice>
              <mc:Fallback>
                <p:oleObj name="Formula" r:id="rId7" imgW="58680" imgH="1476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072" y="1818124"/>
                        <a:ext cx="1174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768428"/>
              </p:ext>
            </p:extLst>
          </p:nvPr>
        </p:nvGraphicFramePr>
        <p:xfrm>
          <a:off x="5103019" y="1110237"/>
          <a:ext cx="2238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1" name="Formula" r:id="rId9" imgW="113040" imgH="150120" progId="Equation.Ribbit">
                  <p:embed/>
                </p:oleObj>
              </mc:Choice>
              <mc:Fallback>
                <p:oleObj name="Formula" r:id="rId9" imgW="113040" imgH="1501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019" y="1110237"/>
                        <a:ext cx="223837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656614"/>
              </p:ext>
            </p:extLst>
          </p:nvPr>
        </p:nvGraphicFramePr>
        <p:xfrm>
          <a:off x="5111793" y="2446150"/>
          <a:ext cx="223837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2" name="Formula" r:id="rId11" imgW="113040" imgH="150120" progId="Equation.Ribbit">
                  <p:embed/>
                </p:oleObj>
              </mc:Choice>
              <mc:Fallback>
                <p:oleObj name="Formula" r:id="rId11" imgW="113040" imgH="1501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93" y="2446150"/>
                        <a:ext cx="223837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719779"/>
              </p:ext>
            </p:extLst>
          </p:nvPr>
        </p:nvGraphicFramePr>
        <p:xfrm>
          <a:off x="5214938" y="3140075"/>
          <a:ext cx="115887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3" name="Formula" r:id="rId13" imgW="58680" imgH="147600" progId="Equation.Ribbit">
                  <p:embed/>
                </p:oleObj>
              </mc:Choice>
              <mc:Fallback>
                <p:oleObj name="Formula" r:id="rId13" imgW="58680" imgH="1476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3140075"/>
                        <a:ext cx="115887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822459"/>
              </p:ext>
            </p:extLst>
          </p:nvPr>
        </p:nvGraphicFramePr>
        <p:xfrm>
          <a:off x="5178314" y="3896281"/>
          <a:ext cx="1444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4" name="Formula" r:id="rId15" imgW="72720" imgH="148680" progId="Equation.Ribbit">
                  <p:embed/>
                </p:oleObj>
              </mc:Choice>
              <mc:Fallback>
                <p:oleObj name="Formula" r:id="rId15" imgW="72720" imgH="1486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314" y="3896281"/>
                        <a:ext cx="144463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104373"/>
              </p:ext>
            </p:extLst>
          </p:nvPr>
        </p:nvGraphicFramePr>
        <p:xfrm>
          <a:off x="5171248" y="4521440"/>
          <a:ext cx="2238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5" name="Formula" r:id="rId17" imgW="113040" imgH="150120" progId="Equation.Ribbit">
                  <p:embed/>
                </p:oleObj>
              </mc:Choice>
              <mc:Fallback>
                <p:oleObj name="Formula" r:id="rId17" imgW="113040" imgH="1501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1248" y="4521440"/>
                        <a:ext cx="223837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8"/>
          <p:cNvSpPr/>
          <p:nvPr/>
        </p:nvSpPr>
        <p:spPr>
          <a:xfrm>
            <a:off x="7581166" y="1626751"/>
            <a:ext cx="276446" cy="3036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616608" y="3404936"/>
            <a:ext cx="276446" cy="3036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616608" y="2491128"/>
            <a:ext cx="276446" cy="3036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555669"/>
              </p:ext>
            </p:extLst>
          </p:nvPr>
        </p:nvGraphicFramePr>
        <p:xfrm>
          <a:off x="143508" y="1682996"/>
          <a:ext cx="3772744" cy="119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6" name="Formula" r:id="rId19" imgW="1633320" imgH="518400" progId="Equation.Ribbit">
                  <p:embed/>
                </p:oleObj>
              </mc:Choice>
              <mc:Fallback>
                <p:oleObj name="Formula" r:id="rId19" imgW="1633320" imgH="5184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682996"/>
                        <a:ext cx="3772744" cy="119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5862212" y="1225074"/>
            <a:ext cx="1718954" cy="4016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0" idx="6"/>
            <a:endCxn id="39" idx="1"/>
          </p:cNvCxnSpPr>
          <p:nvPr/>
        </p:nvCxnSpPr>
        <p:spPr>
          <a:xfrm flipV="1">
            <a:off x="5840155" y="1778559"/>
            <a:ext cx="1741011" cy="77558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4" name="Straight Connector 47103"/>
          <p:cNvCxnSpPr/>
          <p:nvPr/>
        </p:nvCxnSpPr>
        <p:spPr>
          <a:xfrm flipV="1">
            <a:off x="5862212" y="1930367"/>
            <a:ext cx="1718954" cy="13042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9" name="Straight Connector 47108"/>
          <p:cNvCxnSpPr>
            <a:stCxn id="48" idx="6"/>
            <a:endCxn id="62" idx="1"/>
          </p:cNvCxnSpPr>
          <p:nvPr/>
        </p:nvCxnSpPr>
        <p:spPr>
          <a:xfrm>
            <a:off x="5840155" y="1930367"/>
            <a:ext cx="1776453" cy="7125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4" name="Straight Connector 47113"/>
          <p:cNvCxnSpPr>
            <a:stCxn id="46" idx="6"/>
          </p:cNvCxnSpPr>
          <p:nvPr/>
        </p:nvCxnSpPr>
        <p:spPr>
          <a:xfrm>
            <a:off x="5835395" y="1225074"/>
            <a:ext cx="1745771" cy="12660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8" name="Straight Connector 47117"/>
          <p:cNvCxnSpPr>
            <a:stCxn id="58" idx="5"/>
          </p:cNvCxnSpPr>
          <p:nvPr/>
        </p:nvCxnSpPr>
        <p:spPr>
          <a:xfrm flipV="1">
            <a:off x="5824035" y="2794744"/>
            <a:ext cx="1757131" cy="12644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0" name="Straight Connector 47119"/>
          <p:cNvCxnSpPr>
            <a:stCxn id="48" idx="5"/>
          </p:cNvCxnSpPr>
          <p:nvPr/>
        </p:nvCxnSpPr>
        <p:spPr>
          <a:xfrm>
            <a:off x="5801978" y="2013069"/>
            <a:ext cx="1779188" cy="14139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2" name="Straight Connector 47121"/>
          <p:cNvCxnSpPr>
            <a:stCxn id="50" idx="5"/>
            <a:endCxn id="60" idx="1"/>
          </p:cNvCxnSpPr>
          <p:nvPr/>
        </p:nvCxnSpPr>
        <p:spPr>
          <a:xfrm>
            <a:off x="5801978" y="2636846"/>
            <a:ext cx="1814630" cy="91989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4" name="Straight Connector 47123"/>
          <p:cNvCxnSpPr>
            <a:stCxn id="54" idx="5"/>
            <a:endCxn id="60" idx="1"/>
          </p:cNvCxnSpPr>
          <p:nvPr/>
        </p:nvCxnSpPr>
        <p:spPr>
          <a:xfrm flipV="1">
            <a:off x="5824035" y="3556744"/>
            <a:ext cx="1792573" cy="11262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440785"/>
              </p:ext>
            </p:extLst>
          </p:nvPr>
        </p:nvGraphicFramePr>
        <p:xfrm>
          <a:off x="960438" y="3330575"/>
          <a:ext cx="20113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7" name="Formula" r:id="rId21" imgW="1014840" imgH="150120" progId="Equation.Ribbit">
                  <p:embed/>
                </p:oleObj>
              </mc:Choice>
              <mc:Fallback>
                <p:oleObj name="Formula" r:id="rId21" imgW="1014840" imgH="1501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60438" y="3330575"/>
                        <a:ext cx="2011362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37538"/>
              </p:ext>
            </p:extLst>
          </p:nvPr>
        </p:nvGraphicFramePr>
        <p:xfrm>
          <a:off x="960438" y="3808413"/>
          <a:ext cx="201136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8" name="Formula" r:id="rId23" imgW="1014840" imgH="150120" progId="Equation.Ribbit">
                  <p:embed/>
                </p:oleObj>
              </mc:Choice>
              <mc:Fallback>
                <p:oleObj name="Formula" r:id="rId23" imgW="1014840" imgH="1501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3808413"/>
                        <a:ext cx="201136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675522"/>
              </p:ext>
            </p:extLst>
          </p:nvPr>
        </p:nvGraphicFramePr>
        <p:xfrm>
          <a:off x="960438" y="4321175"/>
          <a:ext cx="2011362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9" name="Formula" r:id="rId25" imgW="1014840" imgH="150120" progId="Equation.Ribbit">
                  <p:embed/>
                </p:oleObj>
              </mc:Choice>
              <mc:Fallback>
                <p:oleObj name="Formula" r:id="rId25" imgW="1014840" imgH="1501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4321175"/>
                        <a:ext cx="2011362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45960" y="4833901"/>
            <a:ext cx="158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nodes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248121" y="3747730"/>
            <a:ext cx="13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heck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ED3E4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47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ED3E4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47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ED3E4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ED3E4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ED3E4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ED3E4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ED3E4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ED3E4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ED3E4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Peeling decoder is suboptimal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3CB-0510-4F4C-A5FE-318B4BC904F8}" type="datetime1">
              <a:rPr lang="en-US" smtClean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Departmental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9F0675F-B7F0-C54D-991F-2F213EAE803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574709" y="1108116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579469" y="1813409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79469" y="2437186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79469" y="3117669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01526" y="4483314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601526" y="3859537"/>
            <a:ext cx="260686" cy="2339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5110163" y="1771650"/>
          <a:ext cx="2238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8" name="Formula" r:id="rId5" imgW="113040" imgH="150120" progId="Equation.Ribbit">
                  <p:embed/>
                </p:oleObj>
              </mc:Choice>
              <mc:Fallback>
                <p:oleObj name="Formula" r:id="rId5" imgW="113040" imgH="150120" progId="Equation.Ribbit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1771650"/>
                        <a:ext cx="223837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5100638" y="2374900"/>
          <a:ext cx="223837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9" name="Formula" r:id="rId7" imgW="113040" imgH="150120" progId="Equation.Ribbit">
                  <p:embed/>
                </p:oleObj>
              </mc:Choice>
              <mc:Fallback>
                <p:oleObj name="Formula" r:id="rId7" imgW="113040" imgH="150120" progId="Equation.Ribbit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638" y="2374900"/>
                        <a:ext cx="223837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5214938" y="3140075"/>
          <a:ext cx="115887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0" name="Formula" r:id="rId9" imgW="58680" imgH="147600" progId="Equation.Ribbit">
                  <p:embed/>
                </p:oleObj>
              </mc:Choice>
              <mc:Fallback>
                <p:oleObj name="Formula" r:id="rId9" imgW="58680" imgH="147600" progId="Equation.Ribbit">
                  <p:embed/>
                  <p:pic>
                    <p:nvPicPr>
                      <p:cNvPr id="31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3140075"/>
                        <a:ext cx="115887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5197475" y="3797300"/>
          <a:ext cx="1444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1" name="Formula" r:id="rId11" imgW="72720" imgH="148680" progId="Equation.Ribbit">
                  <p:embed/>
                </p:oleObj>
              </mc:Choice>
              <mc:Fallback>
                <p:oleObj name="Formula" r:id="rId11" imgW="72720" imgH="148680" progId="Equation.Ribbit">
                  <p:embed/>
                  <p:pic>
                    <p:nvPicPr>
                      <p:cNvPr id="3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3797300"/>
                        <a:ext cx="144463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8"/>
          <p:cNvSpPr/>
          <p:nvPr/>
        </p:nvSpPr>
        <p:spPr>
          <a:xfrm>
            <a:off x="7581166" y="1626751"/>
            <a:ext cx="276446" cy="3036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616608" y="3404936"/>
            <a:ext cx="276446" cy="3036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616608" y="2491128"/>
            <a:ext cx="276446" cy="3036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5862212" y="1225074"/>
            <a:ext cx="1718954" cy="4016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0" idx="6"/>
            <a:endCxn id="39" idx="1"/>
          </p:cNvCxnSpPr>
          <p:nvPr/>
        </p:nvCxnSpPr>
        <p:spPr>
          <a:xfrm flipV="1">
            <a:off x="5840155" y="1778559"/>
            <a:ext cx="1741011" cy="77558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4" name="Straight Connector 47103"/>
          <p:cNvCxnSpPr/>
          <p:nvPr/>
        </p:nvCxnSpPr>
        <p:spPr>
          <a:xfrm flipV="1">
            <a:off x="5862212" y="1930367"/>
            <a:ext cx="1718954" cy="13042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9" name="Straight Connector 47108"/>
          <p:cNvCxnSpPr>
            <a:stCxn id="48" idx="6"/>
            <a:endCxn id="62" idx="1"/>
          </p:cNvCxnSpPr>
          <p:nvPr/>
        </p:nvCxnSpPr>
        <p:spPr>
          <a:xfrm>
            <a:off x="5840155" y="1930367"/>
            <a:ext cx="1776453" cy="7125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4" name="Straight Connector 47113"/>
          <p:cNvCxnSpPr>
            <a:stCxn id="46" idx="6"/>
          </p:cNvCxnSpPr>
          <p:nvPr/>
        </p:nvCxnSpPr>
        <p:spPr>
          <a:xfrm>
            <a:off x="5835395" y="1225074"/>
            <a:ext cx="1745771" cy="12660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8" name="Straight Connector 47117"/>
          <p:cNvCxnSpPr>
            <a:stCxn id="58" idx="5"/>
          </p:cNvCxnSpPr>
          <p:nvPr/>
        </p:nvCxnSpPr>
        <p:spPr>
          <a:xfrm flipV="1">
            <a:off x="5824035" y="2794744"/>
            <a:ext cx="1757131" cy="12644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0" name="Straight Connector 47119"/>
          <p:cNvCxnSpPr>
            <a:stCxn id="48" idx="5"/>
          </p:cNvCxnSpPr>
          <p:nvPr/>
        </p:nvCxnSpPr>
        <p:spPr>
          <a:xfrm>
            <a:off x="5801978" y="2013069"/>
            <a:ext cx="1779188" cy="14139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2" name="Straight Connector 47121"/>
          <p:cNvCxnSpPr>
            <a:stCxn id="50" idx="5"/>
            <a:endCxn id="60" idx="1"/>
          </p:cNvCxnSpPr>
          <p:nvPr/>
        </p:nvCxnSpPr>
        <p:spPr>
          <a:xfrm>
            <a:off x="5801978" y="2636846"/>
            <a:ext cx="1814630" cy="91989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4" name="Straight Connector 47123"/>
          <p:cNvCxnSpPr>
            <a:stCxn id="54" idx="5"/>
            <a:endCxn id="60" idx="1"/>
          </p:cNvCxnSpPr>
          <p:nvPr/>
        </p:nvCxnSpPr>
        <p:spPr>
          <a:xfrm flipV="1">
            <a:off x="5824035" y="3556744"/>
            <a:ext cx="1792573" cy="11262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45960" y="4833901"/>
            <a:ext cx="158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nodes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248121" y="3747730"/>
            <a:ext cx="13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heck nodes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56" y="1778559"/>
            <a:ext cx="3661324" cy="10790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" y="1353930"/>
            <a:ext cx="2743702" cy="215192"/>
          </a:xfrm>
          <a:prstGeom prst="rect">
            <a:avLst/>
          </a:prstGeom>
        </p:spPr>
      </p:pic>
      <p:sp>
        <p:nvSpPr>
          <p:cNvPr id="16" name="Content Placeholder 15"/>
          <p:cNvSpPr>
            <a:spLocks noGrp="1"/>
          </p:cNvSpPr>
          <p:nvPr>
            <p:ph sz="quarter" idx="1"/>
          </p:nvPr>
        </p:nvSpPr>
        <p:spPr>
          <a:xfrm>
            <a:off x="215516" y="5239424"/>
            <a:ext cx="8748972" cy="1069896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3" name="Straight Connector 42"/>
          <p:cNvCxnSpPr>
            <a:stCxn id="48" idx="7"/>
            <a:endCxn id="39" idx="1"/>
          </p:cNvCxnSpPr>
          <p:nvPr/>
        </p:nvCxnSpPr>
        <p:spPr>
          <a:xfrm flipV="1">
            <a:off x="5801978" y="1778559"/>
            <a:ext cx="1779188" cy="691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00169"/>
              </p:ext>
            </p:extLst>
          </p:nvPr>
        </p:nvGraphicFramePr>
        <p:xfrm>
          <a:off x="5085556" y="1093511"/>
          <a:ext cx="2238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2" name="Formula" r:id="rId5" imgW="113040" imgH="150120" progId="Equation.Ribbit">
                  <p:embed/>
                </p:oleObj>
              </mc:Choice>
              <mc:Fallback>
                <p:oleObj name="Formula" r:id="rId5" imgW="113040" imgH="150120" progId="Equation.Ribbit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5556" y="1093511"/>
                        <a:ext cx="223837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004484"/>
              </p:ext>
            </p:extLst>
          </p:nvPr>
        </p:nvGraphicFramePr>
        <p:xfrm>
          <a:off x="5230178" y="4511675"/>
          <a:ext cx="115887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3" name="Formula" r:id="rId9" imgW="58680" imgH="147600" progId="Equation.Ribbit">
                  <p:embed/>
                </p:oleObj>
              </mc:Choice>
              <mc:Fallback>
                <p:oleObj name="Formula" r:id="rId9" imgW="58680" imgH="147600" progId="Equation.Ribbit">
                  <p:embed/>
                  <p:pic>
                    <p:nvPicPr>
                      <p:cNvPr id="31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178" y="4511675"/>
                        <a:ext cx="115887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1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ED3E4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47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ED3E4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47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ED3E4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ED3E4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ED3E4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ED3E4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ED3E4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ED3E4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ED3E4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ED3E4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9A43B5-57E4-44F2-93B8-C0FAB06ECD3B}" type="slidenum">
              <a:rPr lang="en-US" smtClean="0">
                <a:latin typeface="Verdana" pitchFamily="34" charset="0"/>
              </a:rPr>
              <a:pPr/>
              <a:t>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LDPC Code from a (3,6) regular ensemble </a:t>
            </a:r>
          </a:p>
        </p:txBody>
      </p:sp>
      <p:pic>
        <p:nvPicPr>
          <p:cNvPr id="6148" name="Picture 4" descr="ldpcbec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876300"/>
            <a:ext cx="7059613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D8C6-1B4C-466B-816C-A0C9D12507BA}" type="datetime1">
              <a:rPr lang="en-US" smtClean="0"/>
              <a:t>6/18/2016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Departmental seminar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B328B3-82F2-410D-8821-84076A48C9E8}" type="slidenum">
              <a:rPr lang="en-US" smtClean="0">
                <a:latin typeface="Verdana" pitchFamily="34" charset="0"/>
              </a:rPr>
              <a:pPr/>
              <a:t>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good are LDPC codes ? Density Evolution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Assume </a:t>
            </a:r>
            <a:endParaRPr lang="en-US" dirty="0" smtClean="0">
              <a:latin typeface="cmsy10" pitchFamily="34" charset="0"/>
            </a:endParaRP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So no short cycles, we can assume graph cycle free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What is the highest fraction </a:t>
            </a:r>
            <a:r>
              <a:rPr lang="en-US" dirty="0">
                <a:sym typeface="Symbol" pitchFamily="18" charset="2"/>
              </a:rPr>
              <a:t>e</a:t>
            </a:r>
            <a:r>
              <a:rPr lang="en-US" dirty="0" smtClean="0"/>
              <a:t> for which we can correct all errors?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Compute the probability that the message along a randomly chosen edge is an erasure and see how this changes as the iterations proceed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357349"/>
              </p:ext>
            </p:extLst>
          </p:nvPr>
        </p:nvGraphicFramePr>
        <p:xfrm>
          <a:off x="1896213" y="1401763"/>
          <a:ext cx="1112801" cy="28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5" name="Formula" r:id="rId3" imgW="477720" imgH="123480" progId="Equation.Ribbit">
                  <p:embed/>
                </p:oleObj>
              </mc:Choice>
              <mc:Fallback>
                <p:oleObj name="Formula" r:id="rId3" imgW="477720" imgH="1234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6213" y="1401763"/>
                        <a:ext cx="1112801" cy="287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CE06-8724-4743-94AF-639980F9FDC6}" type="datetime1">
              <a:rPr lang="en-US" smtClean="0"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Departmental seminar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computation tree, density evolution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5D48-8DC1-490F-8EB8-F1D8751E1630}" type="datetime1">
              <a:rPr lang="en-US" smtClean="0"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Departmental seminar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9F0675F-B7F0-C54D-991F-2F213EAE803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15516" y="5457824"/>
            <a:ext cx="8748972" cy="85149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79274"/>
            <a:ext cx="6131442" cy="512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53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4439"/>
  <p:tag name="ORIGINALWIDTH" val="1521.56"/>
  <p:tag name="OUTPUTDPI" val="1200"/>
  <p:tag name="LATEXADDIN" val="\documentclass{article}&#10;\usepackage{amsmath}&#10;\pagestyle{empty}&#10;\begin{document}&#10;$&#10;H = \left[&#10;\begin{array}{cccccc}&#10;1&amp;1&amp;1&amp;1&amp;0&amp;0\\&#10;1&amp;1&amp;0&amp;0&amp;1&amp;0\\&#10;0&amp;1&amp;1&amp;0&amp;0&amp;1&#10;\end{array}&#10;\right]&#10;$&#10;\end{document}&#10;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956.1305"/>
  <p:tag name="OUTPUTDPI" val="1200"/>
  <p:tag name="LATEXADDIN" val="\documentclass{article}&#10;\usepackage{amsmath}&#10;\pagestyle{empty}&#10;\begin{document}&#10;&#10;$x_1 \ x_2 \ x_3 \ x_4 \ x_5 \ x_6$&#10;&#10;&#10;\end{document}"/>
  <p:tag name="IGUANATEXSIZE" val="20"/>
  <p:tag name="IGUANATEXCURSOR" val="112"/>
  <p:tag name="TRANSPARENCY" val="True"/>
  <p:tag name="FILENAME" val=""/>
  <p:tag name="INPUTTYPE" val="0"/>
  <p:tag name="LATEXENGINEID" val="0"/>
  <p:tag name="TEMPFOLDER" val="c:\temp\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1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10281</TotalTime>
  <Words>391</Words>
  <Application>Microsoft Office PowerPoint</Application>
  <PresentationFormat>On-screen Show (4:3)</PresentationFormat>
  <Paragraphs>116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Verdana</vt:lpstr>
      <vt:lpstr>Corbel</vt:lpstr>
      <vt:lpstr>cmsy10</vt:lpstr>
      <vt:lpstr>cmss10</vt:lpstr>
      <vt:lpstr>Wingdings 2</vt:lpstr>
      <vt:lpstr>Symbol</vt:lpstr>
      <vt:lpstr>Tw Cen MT</vt:lpstr>
      <vt:lpstr>Calibri</vt:lpstr>
      <vt:lpstr>Wingdings</vt:lpstr>
      <vt:lpstr>custom1</vt:lpstr>
      <vt:lpstr>Formula</vt:lpstr>
      <vt:lpstr>Aurora Equation</vt:lpstr>
      <vt:lpstr>Transmission over a Binary Erasure Channel</vt:lpstr>
      <vt:lpstr>PowerPoint Presentation</vt:lpstr>
      <vt:lpstr>Tanner graph for the (6,3,3)</vt:lpstr>
      <vt:lpstr>Decoding by peeling</vt:lpstr>
      <vt:lpstr>Decoding by peeling</vt:lpstr>
      <vt:lpstr>Peeling decoder is suboptimal</vt:lpstr>
      <vt:lpstr>LDPC Code from a (3,6) regular ensemble </vt:lpstr>
      <vt:lpstr>How good are LDPC codes ? Density Evolution</vt:lpstr>
      <vt:lpstr>Analysis – computation tree, density evolution</vt:lpstr>
      <vt:lpstr>Threshold for the (3,6) regular LDPC code</vt:lpstr>
      <vt:lpstr>(3,6) LDPC Code</vt:lpstr>
      <vt:lpstr>(3,6) LDPC Code</vt:lpstr>
      <vt:lpstr>2 erasures can be corrected</vt:lpstr>
      <vt:lpstr>Erasures to Non-binary Errors – Tensoring construction</vt:lpstr>
      <vt:lpstr>Syndrome source coding is the same as decoding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LDPCsupplement</dc:title>
  <dc:creator>krishna</dc:creator>
  <cp:lastModifiedBy>Krishna Narayanan</cp:lastModifiedBy>
  <cp:revision>304</cp:revision>
  <cp:lastPrinted>2016-06-18T00:40:25Z</cp:lastPrinted>
  <dcterms:created xsi:type="dcterms:W3CDTF">2010-04-26T01:33:54Z</dcterms:created>
  <dcterms:modified xsi:type="dcterms:W3CDTF">2016-06-19T00:47:11Z</dcterms:modified>
</cp:coreProperties>
</file>